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16EA-789E-4E7E-B734-3762F4E5E657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FD17-D18D-464F-8A9E-8913EC9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8FD17-D18D-464F-8A9E-8913EC956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gif"/><Relationship Id="rId4" Type="http://schemas.openxmlformats.org/officeDocument/2006/relationships/image" Target="../media/image2.png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00" y="6819900"/>
            <a:ext cx="5068417" cy="3467100"/>
          </a:xfrm>
          <a:custGeom>
            <a:avLst/>
            <a:gdLst/>
            <a:ahLst/>
            <a:cxnLst/>
            <a:rect l="l" t="t" r="r" b="b"/>
            <a:pathLst>
              <a:path w="5701084" h="4225929">
                <a:moveTo>
                  <a:pt x="0" y="0"/>
                </a:moveTo>
                <a:lnTo>
                  <a:pt x="5701084" y="0"/>
                </a:lnTo>
                <a:lnTo>
                  <a:pt x="5701084" y="4225929"/>
                </a:lnTo>
                <a:lnTo>
                  <a:pt x="0" y="4225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02346" y="0"/>
            <a:ext cx="10158412" cy="10287000"/>
          </a:xfrm>
          <a:custGeom>
            <a:avLst/>
            <a:gdLst/>
            <a:ahLst/>
            <a:cxnLst/>
            <a:rect l="l" t="t" r="r" b="b"/>
            <a:pathLst>
              <a:path w="10158412" h="10287000">
                <a:moveTo>
                  <a:pt x="0" y="0"/>
                </a:moveTo>
                <a:lnTo>
                  <a:pt x="10158413" y="0"/>
                </a:lnTo>
                <a:lnTo>
                  <a:pt x="101584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-226710"/>
            <a:ext cx="3044952" cy="4114800"/>
          </a:xfrm>
          <a:custGeom>
            <a:avLst/>
            <a:gdLst/>
            <a:ahLst/>
            <a:cxnLst/>
            <a:rect l="l" t="t" r="r" b="b"/>
            <a:pathLst>
              <a:path w="3044952" h="4114800">
                <a:moveTo>
                  <a:pt x="0" y="0"/>
                </a:moveTo>
                <a:lnTo>
                  <a:pt x="3044952" y="0"/>
                </a:lnTo>
                <a:lnTo>
                  <a:pt x="3044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93872" y="0"/>
            <a:ext cx="2503700" cy="216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11380" y="7657525"/>
            <a:ext cx="2111910" cy="2054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71025" y="7915582"/>
            <a:ext cx="1959676" cy="2084762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3219583" y="6539268"/>
            <a:ext cx="4721552" cy="3747732"/>
          </a:xfrm>
          <a:custGeom>
            <a:avLst/>
            <a:gdLst/>
            <a:ahLst/>
            <a:cxnLst/>
            <a:rect l="l" t="t" r="r" b="b"/>
            <a:pathLst>
              <a:path w="4721552" h="3747732">
                <a:moveTo>
                  <a:pt x="0" y="0"/>
                </a:moveTo>
                <a:lnTo>
                  <a:pt x="4721552" y="0"/>
                </a:lnTo>
                <a:lnTo>
                  <a:pt x="4721552" y="3747732"/>
                </a:lnTo>
                <a:lnTo>
                  <a:pt x="0" y="37477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47">
            <a:extLst>
              <a:ext uri="{FF2B5EF4-FFF2-40B4-BE49-F238E27FC236}">
                <a16:creationId xmlns:a16="http://schemas.microsoft.com/office/drawing/2014/main" id="{F96368A6-C062-41A8-B299-1962A16857DC}"/>
              </a:ext>
            </a:extLst>
          </p:cNvPr>
          <p:cNvSpPr txBox="1"/>
          <p:nvPr/>
        </p:nvSpPr>
        <p:spPr>
          <a:xfrm>
            <a:off x="4559899" y="5583303"/>
            <a:ext cx="8229599" cy="2074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37" dirty="0" err="1">
                <a:solidFill>
                  <a:srgbClr val="0B7715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pc="-37" dirty="0">
                <a:solidFill>
                  <a:srgbClr val="0B771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-37" dirty="0" err="1">
                <a:solidFill>
                  <a:srgbClr val="0B7715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spc="-37" dirty="0">
                <a:solidFill>
                  <a:srgbClr val="0B7715"/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vi-VN" sz="4400" b="1" spc="-37" dirty="0">
                <a:solidFill>
                  <a:srgbClr val="0B7715"/>
                </a:solidFill>
                <a:latin typeface="Times New Roman" pitchFamily="18" charset="0"/>
                <a:cs typeface="Times New Roman" pitchFamily="18" charset="0"/>
              </a:rPr>
              <a:t>Khánh Hòa</a:t>
            </a:r>
            <a:endParaRPr lang="en-US" sz="4400" b="1" spc="-37" dirty="0">
              <a:solidFill>
                <a:srgbClr val="0B771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-37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spc="-37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7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-37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  <a:endParaRPr lang="en-US" sz="3426" spc="-37" dirty="0">
              <a:solidFill>
                <a:srgbClr val="0000FF"/>
              </a:solidFill>
              <a:latin typeface="Be Vietnam Ultra-Bold"/>
            </a:endParaRPr>
          </a:p>
          <a:p>
            <a:pPr>
              <a:lnSpc>
                <a:spcPts val="203"/>
              </a:lnSpc>
            </a:pPr>
            <a:endParaRPr lang="en-US" sz="3426" spc="-37" dirty="0">
              <a:solidFill>
                <a:srgbClr val="035237"/>
              </a:solidFill>
              <a:latin typeface="Be Vietnam Ultra-Bold"/>
            </a:endParaRP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817EED68-D60E-CEFC-5F29-5DD234E7141A}"/>
              </a:ext>
            </a:extLst>
          </p:cNvPr>
          <p:cNvSpPr txBox="1"/>
          <p:nvPr/>
        </p:nvSpPr>
        <p:spPr>
          <a:xfrm>
            <a:off x="4527242" y="286656"/>
            <a:ext cx="8486389" cy="12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2"/>
              </a:lnSpc>
              <a:spcBef>
                <a:spcPct val="0"/>
              </a:spcBef>
            </a:pPr>
            <a:r>
              <a:rPr lang="en-US" sz="35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QUẬN LONG </a:t>
            </a:r>
            <a:r>
              <a:rPr lang="en-US" sz="35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5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902"/>
              </a:lnSpc>
              <a:spcBef>
                <a:spcPct val="0"/>
              </a:spcBef>
            </a:pPr>
            <a:r>
              <a:rPr lang="en-US" sz="35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5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 MN HOA HƯỚNG DƯƠNG</a:t>
            </a:r>
            <a:endParaRPr lang="en-US" sz="35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2C77031F-3E79-DAEF-39F3-CEE9A829FD36}"/>
              </a:ext>
            </a:extLst>
          </p:cNvPr>
          <p:cNvSpPr txBox="1"/>
          <p:nvPr/>
        </p:nvSpPr>
        <p:spPr>
          <a:xfrm>
            <a:off x="828450" y="3757894"/>
            <a:ext cx="16875632" cy="1567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3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6123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D572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STEAM: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logo with a sunflower&#10;&#10;Description automatically generated">
            <a:extLst>
              <a:ext uri="{FF2B5EF4-FFF2-40B4-BE49-F238E27FC236}">
                <a16:creationId xmlns:a16="http://schemas.microsoft.com/office/drawing/2014/main" id="{6BFA5291-9A43-0E85-4977-4F3B293700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66" y="1903914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5788" y="0"/>
            <a:ext cx="10958189" cy="10287000"/>
          </a:xfrm>
          <a:custGeom>
            <a:avLst/>
            <a:gdLst/>
            <a:ahLst/>
            <a:cxnLst/>
            <a:rect l="l" t="t" r="r" b="b"/>
            <a:pathLst>
              <a:path w="10958189" h="10287000">
                <a:moveTo>
                  <a:pt x="0" y="0"/>
                </a:moveTo>
                <a:lnTo>
                  <a:pt x="10958189" y="0"/>
                </a:lnTo>
                <a:lnTo>
                  <a:pt x="109581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55121-26B0-7496-DB78-FA732C64E92B}"/>
              </a:ext>
            </a:extLst>
          </p:cNvPr>
          <p:cNvSpPr txBox="1"/>
          <p:nvPr/>
        </p:nvSpPr>
        <p:spPr>
          <a:xfrm>
            <a:off x="6477000" y="3996035"/>
            <a:ext cx="481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usical instruments&#10;&#10;Description automatically generated">
            <a:extLst>
              <a:ext uri="{FF2B5EF4-FFF2-40B4-BE49-F238E27FC236}">
                <a16:creationId xmlns:a16="http://schemas.microsoft.com/office/drawing/2014/main" id="{E3D633F9-44CF-ABCB-C6BC-781E13E3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43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59A07-2F51-360D-5654-D4BE0E8ED182}"/>
              </a:ext>
            </a:extLst>
          </p:cNvPr>
          <p:cNvSpPr txBox="1"/>
          <p:nvPr/>
        </p:nvSpPr>
        <p:spPr>
          <a:xfrm>
            <a:off x="1828800" y="12573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E5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</Words>
  <Application>Microsoft Office PowerPoint</Application>
  <PresentationFormat>Custom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Arial</vt:lpstr>
      <vt:lpstr>Be Vietnam Ultra-Bold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11</cp:revision>
  <dcterms:created xsi:type="dcterms:W3CDTF">2006-08-16T00:00:00Z</dcterms:created>
  <dcterms:modified xsi:type="dcterms:W3CDTF">2024-11-25T04:57:32Z</dcterms:modified>
  <dc:identifier>DAGT72FPBL0</dc:identifier>
</cp:coreProperties>
</file>