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301" r:id="rId3"/>
    <p:sldId id="298" r:id="rId4"/>
    <p:sldId id="307" r:id="rId5"/>
    <p:sldId id="302" r:id="rId6"/>
    <p:sldId id="303" r:id="rId7"/>
    <p:sldId id="312" r:id="rId8"/>
    <p:sldId id="310" r:id="rId9"/>
    <p:sldId id="299" r:id="rId10"/>
    <p:sldId id="311" r:id="rId11"/>
    <p:sldId id="305" r:id="rId12"/>
    <p:sldId id="30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5159-251C-4729-B2DC-4C814CB3F63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C184-E7A6-45F8-935E-E43BF212A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79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5159-251C-4729-B2DC-4C814CB3F63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C184-E7A6-45F8-935E-E43BF212A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5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5159-251C-4729-B2DC-4C814CB3F63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C184-E7A6-45F8-935E-E43BF212A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37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5159-251C-4729-B2DC-4C814CB3F63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C184-E7A6-45F8-935E-E43BF212A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42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5159-251C-4729-B2DC-4C814CB3F63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C184-E7A6-45F8-935E-E43BF212A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60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5159-251C-4729-B2DC-4C814CB3F63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C184-E7A6-45F8-935E-E43BF212A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40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5159-251C-4729-B2DC-4C814CB3F63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C184-E7A6-45F8-935E-E43BF212A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82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5159-251C-4729-B2DC-4C814CB3F63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C184-E7A6-45F8-935E-E43BF212A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5159-251C-4729-B2DC-4C814CB3F63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C184-E7A6-45F8-935E-E43BF212A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7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5159-251C-4729-B2DC-4C814CB3F63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C184-E7A6-45F8-935E-E43BF212A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5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5159-251C-4729-B2DC-4C814CB3F63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C184-E7A6-45F8-935E-E43BF212A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6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05159-251C-4729-B2DC-4C814CB3F63A}" type="datetimeFigureOut">
              <a:rPr lang="en-US" smtClean="0"/>
              <a:t>25/11/2024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C184-E7A6-45F8-935E-E43BF212A2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94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90973" y="72623"/>
            <a:ext cx="5533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492" y="730021"/>
            <a:ext cx="1281270" cy="12812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99272" y="2474893"/>
            <a:ext cx="6593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XÃ HỘI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30976" y="3563332"/>
            <a:ext cx="58446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5- 6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MGL A2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42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" t="6881" r="5000" b="8244"/>
          <a:stretch/>
        </p:blipFill>
        <p:spPr>
          <a:xfrm>
            <a:off x="0" y="13910"/>
            <a:ext cx="12175166" cy="68440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3510423" y="3737739"/>
            <a:ext cx="2585577" cy="2055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915" y="1664332"/>
            <a:ext cx="2279797" cy="14248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554" y="1613839"/>
            <a:ext cx="1956981" cy="1467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90" y="3783478"/>
            <a:ext cx="2617510" cy="1964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76" y="3737739"/>
            <a:ext cx="2234268" cy="21539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66" y="317902"/>
            <a:ext cx="4039292" cy="26928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476" y="3762223"/>
            <a:ext cx="2465149" cy="21050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166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08" y="28627"/>
            <a:ext cx="11226342" cy="6829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2795" y="2230291"/>
            <a:ext cx="31961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/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5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5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7" b="7555"/>
          <a:stretch/>
        </p:blipFill>
        <p:spPr>
          <a:xfrm>
            <a:off x="0" y="0"/>
            <a:ext cx="1225685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1234" y="2168165"/>
            <a:ext cx="38649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ctr"/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62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v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9" y="6125947"/>
            <a:ext cx="1301428" cy="73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5930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904215" y="1588853"/>
            <a:ext cx="2601798" cy="1206631"/>
            <a:chOff x="1725105" y="2516957"/>
            <a:chExt cx="2601798" cy="1206631"/>
          </a:xfrm>
        </p:grpSpPr>
        <p:sp>
          <p:nvSpPr>
            <p:cNvPr id="7" name="Rounded Rectangle 6"/>
            <p:cNvSpPr/>
            <p:nvPr/>
          </p:nvSpPr>
          <p:spPr>
            <a:xfrm>
              <a:off x="1725105" y="2516957"/>
              <a:ext cx="2601798" cy="120663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51347" y="2762054"/>
              <a:ext cx="224358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58499" y="4341998"/>
            <a:ext cx="2601798" cy="1206631"/>
            <a:chOff x="4958499" y="4511681"/>
            <a:chExt cx="2601798" cy="1206631"/>
          </a:xfrm>
        </p:grpSpPr>
        <p:sp>
          <p:nvSpPr>
            <p:cNvPr id="9" name="Rounded Rectangle 8"/>
            <p:cNvSpPr/>
            <p:nvPr/>
          </p:nvSpPr>
          <p:spPr>
            <a:xfrm>
              <a:off x="4958499" y="4511681"/>
              <a:ext cx="2601798" cy="120663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31876" y="4694548"/>
              <a:ext cx="19796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Trổ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890237" y="1687398"/>
            <a:ext cx="2809185" cy="1206631"/>
            <a:chOff x="8135334" y="2516957"/>
            <a:chExt cx="2809185" cy="1206631"/>
          </a:xfrm>
        </p:grpSpPr>
        <p:sp>
          <p:nvSpPr>
            <p:cNvPr id="10" name="Rounded Rectangle 9"/>
            <p:cNvSpPr/>
            <p:nvPr/>
          </p:nvSpPr>
          <p:spPr>
            <a:xfrm>
              <a:off x="8135334" y="2516957"/>
              <a:ext cx="2809185" cy="120663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09539" y="2667785"/>
              <a:ext cx="2529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681978" y="62587"/>
            <a:ext cx="2828042" cy="4508927"/>
            <a:chOff x="4681978" y="62587"/>
            <a:chExt cx="2828042" cy="4508927"/>
          </a:xfrm>
        </p:grpSpPr>
        <p:sp>
          <p:nvSpPr>
            <p:cNvPr id="17" name="Oval 16"/>
            <p:cNvSpPr/>
            <p:nvPr/>
          </p:nvSpPr>
          <p:spPr>
            <a:xfrm>
              <a:off x="4681978" y="718809"/>
              <a:ext cx="2828042" cy="322970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143892" y="62587"/>
              <a:ext cx="1904215" cy="450892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7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FF00"/>
                  </a:solidFill>
                  <a:effectLst/>
                </a:rPr>
                <a:t>3</a:t>
              </a:r>
              <a:endParaRPr lang="en-US" sz="287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250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3574" r="8791" b="5704"/>
          <a:stretch/>
        </p:blipFill>
        <p:spPr>
          <a:xfrm>
            <a:off x="0" y="0"/>
            <a:ext cx="12192000" cy="6858000"/>
          </a:xfrm>
        </p:spPr>
      </p:pic>
      <p:pic>
        <p:nvPicPr>
          <p:cNvPr id="5" name="Picture 4" descr="https://i.pinimg.com/564x/be/49/61/be4961012dce43776f6abd464262f3d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236" y="1345674"/>
            <a:ext cx="2837468" cy="2083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82" y="1345674"/>
            <a:ext cx="2837468" cy="2083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Khoa giáo: Vệ sinh chồng trại chăn nuôi bò - Đài Phát Thanh và Truyền Hình  Thái Bình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9"/>
          <a:stretch/>
        </p:blipFill>
        <p:spPr bwMode="auto">
          <a:xfrm>
            <a:off x="8297459" y="1289583"/>
            <a:ext cx="2554664" cy="2083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Picture 7" descr="https://i.pinimg.com/564x/d9/d9/11/d9d911884a361305d81e43c5ef579d00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66"/>
          <a:stretch/>
        </p:blipFill>
        <p:spPr bwMode="auto">
          <a:xfrm>
            <a:off x="1367081" y="3815498"/>
            <a:ext cx="2632831" cy="21021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9" name="Picture 8" descr="Tháng tổng vệ sinh, khử trùng, tiêu độc môi trường: ...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/>
          <a:stretch/>
        </p:blipFill>
        <p:spPr bwMode="auto">
          <a:xfrm>
            <a:off x="4612866" y="3808464"/>
            <a:ext cx="2868285" cy="2152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0" name="Picture 9" descr="https://i.pinimg.com/564x/8c/25/7b/8c257b204dc289e9bc6b4a2aa7cf99ff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105" y="3790479"/>
            <a:ext cx="2758018" cy="21271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2" name="Rounded Rectangle 11"/>
          <p:cNvSpPr/>
          <p:nvPr/>
        </p:nvSpPr>
        <p:spPr>
          <a:xfrm>
            <a:off x="3894540" y="323375"/>
            <a:ext cx="4402919" cy="6428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72705" y="323375"/>
            <a:ext cx="392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95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" t="5069" r="5608" b="123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468305" y="141402"/>
            <a:ext cx="3487918" cy="67873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07670" y="141402"/>
            <a:ext cx="2969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Vinamilk đưa vào hoạt động trang trại bò sữa tại Hà Tĩnh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71" y="1231481"/>
            <a:ext cx="2951356" cy="21975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10" descr="Thiết kế chuồng trại nuôi bò thịt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941" y="1231480"/>
            <a:ext cx="3065967" cy="21975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1" descr="Cần chuẩn bị những gì trước khi làm trang trại - Kiến Thức Cho Người lao  Động Việt Nam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/>
          <a:stretch/>
        </p:blipFill>
        <p:spPr bwMode="auto">
          <a:xfrm>
            <a:off x="7626285" y="1231479"/>
            <a:ext cx="3664772" cy="21975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Học sinh háo hức trải nghiệm tại &quot;ngôi nhà của các cô bò sữa&quot;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75" y="3949830"/>
            <a:ext cx="3154738" cy="22341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https://i.pinimg.com/564x/ea/eb/46/eaeb4608ab1e33858797b11f0fb2ffc4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284" y="3949830"/>
            <a:ext cx="3383280" cy="22689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14" descr="Trang trại Bò sữa NutiMilk Gia Lai - Sữa tươi chuẩn cao thế giới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701" y="3949829"/>
            <a:ext cx="3431356" cy="22341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5512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" r="4665" b="5980"/>
          <a:stretch/>
        </p:blipFill>
        <p:spPr>
          <a:xfrm>
            <a:off x="-19680" y="0"/>
            <a:ext cx="1221168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864232" y="140094"/>
            <a:ext cx="2083324" cy="744718"/>
            <a:chOff x="4430599" y="94268"/>
            <a:chExt cx="2083324" cy="744718"/>
          </a:xfrm>
        </p:grpSpPr>
        <p:sp>
          <p:nvSpPr>
            <p:cNvPr id="6" name="Rounded Rectangle 5"/>
            <p:cNvSpPr/>
            <p:nvPr/>
          </p:nvSpPr>
          <p:spPr>
            <a:xfrm>
              <a:off x="4430599" y="94268"/>
              <a:ext cx="2083324" cy="744718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769963" y="188536"/>
              <a:ext cx="16119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 descr="Cỏ mần trầu: Công dụng, cách dùng, lưu ý khi sử dụ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047" y="1087687"/>
            <a:ext cx="3557928" cy="2215280"/>
          </a:xfrm>
          <a:prstGeom prst="rect">
            <a:avLst/>
          </a:prstGeom>
          <a:noFill/>
          <a:extLst/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35" y="2699923"/>
            <a:ext cx="3528766" cy="2380559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671" y="2547178"/>
            <a:ext cx="3650053" cy="2434397"/>
          </a:xfrm>
          <a:prstGeom prst="rect">
            <a:avLst/>
          </a:prstGeom>
        </p:spPr>
      </p:pic>
      <p:pic>
        <p:nvPicPr>
          <p:cNvPr id="12" name="Picture 11" descr="Cám gạo: Định nghĩa, thành phần, cấu tạo và ứng dụng thực tế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7" y="4250560"/>
            <a:ext cx="3466578" cy="2188340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45782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t="7020" r="3630" b="7590"/>
          <a:stretch/>
        </p:blipFill>
        <p:spPr>
          <a:xfrm>
            <a:off x="0" y="0"/>
            <a:ext cx="1224578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842" y="1300318"/>
            <a:ext cx="3760578" cy="2111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19" y="1300318"/>
            <a:ext cx="3571926" cy="2111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291" y="3765755"/>
            <a:ext cx="3366682" cy="212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t="357" r="-238" b="10675"/>
          <a:stretch/>
        </p:blipFill>
        <p:spPr>
          <a:xfrm>
            <a:off x="4578139" y="3765755"/>
            <a:ext cx="3584768" cy="212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22" y="3765755"/>
            <a:ext cx="3546133" cy="2202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658377" y="173106"/>
            <a:ext cx="52693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4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70" y="1602594"/>
            <a:ext cx="5246399" cy="33559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70" y="1602594"/>
            <a:ext cx="5520860" cy="35314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96" y="1602594"/>
            <a:ext cx="5804761" cy="386984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1614564" y="1717045"/>
            <a:ext cx="862669" cy="12385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33482" y="1633700"/>
            <a:ext cx="2309567" cy="1285412"/>
            <a:chOff x="622169" y="1717049"/>
            <a:chExt cx="2309567" cy="1102937"/>
          </a:xfrm>
        </p:grpSpPr>
        <p:sp>
          <p:nvSpPr>
            <p:cNvPr id="5" name="Rounded Rectangle 4"/>
            <p:cNvSpPr/>
            <p:nvPr/>
          </p:nvSpPr>
          <p:spPr>
            <a:xfrm>
              <a:off x="622169" y="1717049"/>
              <a:ext cx="2309567" cy="1102937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8156" y="2006907"/>
              <a:ext cx="21775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Bò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(Ta)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3481" y="1633700"/>
            <a:ext cx="2309567" cy="1285412"/>
            <a:chOff x="622169" y="1717049"/>
            <a:chExt cx="2309567" cy="1102937"/>
          </a:xfrm>
        </p:grpSpPr>
        <p:sp>
          <p:nvSpPr>
            <p:cNvPr id="10" name="Rounded Rectangle 9"/>
            <p:cNvSpPr/>
            <p:nvPr/>
          </p:nvSpPr>
          <p:spPr>
            <a:xfrm>
              <a:off x="622169" y="1717049"/>
              <a:ext cx="2309567" cy="1102937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62034" y="2027698"/>
              <a:ext cx="12684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Bò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Sin 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3481" y="1633700"/>
            <a:ext cx="2309567" cy="1285412"/>
            <a:chOff x="622169" y="1717049"/>
            <a:chExt cx="2309567" cy="1102937"/>
          </a:xfrm>
        </p:grpSpPr>
        <p:sp>
          <p:nvSpPr>
            <p:cNvPr id="14" name="Rounded Rectangle 13"/>
            <p:cNvSpPr/>
            <p:nvPr/>
          </p:nvSpPr>
          <p:spPr>
            <a:xfrm>
              <a:off x="622169" y="1717049"/>
              <a:ext cx="2309567" cy="1102937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62034" y="2027698"/>
              <a:ext cx="12684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Bò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Tót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321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3"/>
            <a:ext cx="12192000" cy="685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373007" y="52775"/>
            <a:ext cx="5299587" cy="845574"/>
            <a:chOff x="3224981" y="403122"/>
            <a:chExt cx="5299587" cy="845574"/>
          </a:xfrm>
        </p:grpSpPr>
        <p:sp>
          <p:nvSpPr>
            <p:cNvPr id="15" name="Rounded Rectangle 14"/>
            <p:cNvSpPr/>
            <p:nvPr/>
          </p:nvSpPr>
          <p:spPr>
            <a:xfrm>
              <a:off x="3224981" y="403122"/>
              <a:ext cx="5299587" cy="84557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333135" y="580103"/>
              <a:ext cx="5112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Nguồn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bò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sữa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31" y="1176245"/>
            <a:ext cx="3067665" cy="23007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6"/>
          <a:stretch/>
        </p:blipFill>
        <p:spPr>
          <a:xfrm>
            <a:off x="1136545" y="2418084"/>
            <a:ext cx="2675977" cy="1947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31" y="4493342"/>
            <a:ext cx="3307024" cy="1857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05" y="2418084"/>
            <a:ext cx="2805515" cy="2016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520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1835</TotalTime>
  <Words>101</Words>
  <Application>Microsoft Office PowerPoint</Application>
  <PresentationFormat>Widescreen</PresentationFormat>
  <Paragraphs>24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</dc:creator>
  <cp:lastModifiedBy>Administrator</cp:lastModifiedBy>
  <cp:revision>59</cp:revision>
  <dcterms:created xsi:type="dcterms:W3CDTF">2024-10-19T12:19:27Z</dcterms:created>
  <dcterms:modified xsi:type="dcterms:W3CDTF">2024-11-25T04:50:12Z</dcterms:modified>
</cp:coreProperties>
</file>