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</p:sldIdLst>
  <p:sldSz cx="18288000" cy="10287000"/>
  <p:notesSz cx="6858000" cy="9144000"/>
  <p:embeddedFontLst>
    <p:embeddedFont>
      <p:font typeface="DejaVu Serif" panose="020B0604020202020204" charset="0"/>
      <p:regular r:id="rId11"/>
    </p:embeddedFont>
    <p:embeddedFont>
      <p:font typeface="Noto Sans Bold" panose="020B0802040504020204" pitchFamily="34" charset="0"/>
      <p:regular r:id="rId12"/>
      <p:bold r:id="rId13"/>
    </p:embeddedFont>
    <p:embeddedFont>
      <p:font typeface="Noto Serif Display Black" panose="020B0604020202020204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ejaVu Serif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2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5.svg"/><Relationship Id="rId18" Type="http://schemas.openxmlformats.org/officeDocument/2006/relationships/image" Target="../media/image27.png"/><Relationship Id="rId26" Type="http://schemas.openxmlformats.org/officeDocument/2006/relationships/image" Target="../media/image58.svg"/><Relationship Id="rId3" Type="http://schemas.openxmlformats.org/officeDocument/2006/relationships/image" Target="../media/image35.svg"/><Relationship Id="rId21" Type="http://schemas.openxmlformats.org/officeDocument/2006/relationships/image" Target="../media/image29.png"/><Relationship Id="rId7" Type="http://schemas.openxmlformats.org/officeDocument/2006/relationships/image" Target="../media/image39.svg"/><Relationship Id="rId12" Type="http://schemas.openxmlformats.org/officeDocument/2006/relationships/image" Target="../media/image24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svg"/><Relationship Id="rId24" Type="http://schemas.openxmlformats.org/officeDocument/2006/relationships/image" Target="../media/image31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30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41.svg"/><Relationship Id="rId14" Type="http://schemas.openxmlformats.org/officeDocument/2006/relationships/image" Target="../media/image25.png"/><Relationship Id="rId22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.svg"/><Relationship Id="rId18" Type="http://schemas.openxmlformats.org/officeDocument/2006/relationships/image" Target="../media/image38.png"/><Relationship Id="rId26" Type="http://schemas.openxmlformats.org/officeDocument/2006/relationships/image" Target="../media/image4.png"/><Relationship Id="rId3" Type="http://schemas.openxmlformats.org/officeDocument/2006/relationships/image" Target="../media/image2.svg"/><Relationship Id="rId21" Type="http://schemas.openxmlformats.org/officeDocument/2006/relationships/image" Target="../media/image7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4.svg"/><Relationship Id="rId24" Type="http://schemas.openxmlformats.org/officeDocument/2006/relationships/image" Target="../media/image41.png"/><Relationship Id="rId5" Type="http://schemas.openxmlformats.org/officeDocument/2006/relationships/image" Target="../media/image60.svg"/><Relationship Id="rId15" Type="http://schemas.openxmlformats.org/officeDocument/2006/relationships/image" Target="../media/image66.svg"/><Relationship Id="rId23" Type="http://schemas.openxmlformats.org/officeDocument/2006/relationships/image" Target="../media/image74.svg"/><Relationship Id="rId28" Type="http://schemas.openxmlformats.org/officeDocument/2006/relationships/image" Target="../media/image31.png"/><Relationship Id="rId10" Type="http://schemas.openxmlformats.org/officeDocument/2006/relationships/image" Target="../media/image35.png"/><Relationship Id="rId19" Type="http://schemas.openxmlformats.org/officeDocument/2006/relationships/image" Target="../media/image70.svg"/><Relationship Id="rId4" Type="http://schemas.openxmlformats.org/officeDocument/2006/relationships/image" Target="../media/image33.png"/><Relationship Id="rId9" Type="http://schemas.openxmlformats.org/officeDocument/2006/relationships/image" Target="../media/image62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6245" y="1253216"/>
            <a:ext cx="5885047" cy="5509875"/>
          </a:xfrm>
          <a:custGeom>
            <a:avLst/>
            <a:gdLst/>
            <a:ahLst/>
            <a:cxnLst/>
            <a:rect l="l" t="t" r="r" b="b"/>
            <a:pathLst>
              <a:path w="5885047" h="5509875">
                <a:moveTo>
                  <a:pt x="0" y="0"/>
                </a:moveTo>
                <a:lnTo>
                  <a:pt x="5885048" y="0"/>
                </a:lnTo>
                <a:lnTo>
                  <a:pt x="5885048" y="5509875"/>
                </a:lnTo>
                <a:lnTo>
                  <a:pt x="0" y="5509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2722" y="8351703"/>
            <a:ext cx="2505278" cy="1813195"/>
          </a:xfrm>
          <a:custGeom>
            <a:avLst/>
            <a:gdLst/>
            <a:ahLst/>
            <a:cxnLst/>
            <a:rect l="l" t="t" r="r" b="b"/>
            <a:pathLst>
              <a:path w="2505278" h="1813195">
                <a:moveTo>
                  <a:pt x="0" y="0"/>
                </a:moveTo>
                <a:lnTo>
                  <a:pt x="2505278" y="0"/>
                </a:lnTo>
                <a:lnTo>
                  <a:pt x="2505278" y="1813194"/>
                </a:lnTo>
                <a:lnTo>
                  <a:pt x="0" y="181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5352" y="794307"/>
            <a:ext cx="3697048" cy="2856810"/>
          </a:xfrm>
          <a:custGeom>
            <a:avLst/>
            <a:gdLst/>
            <a:ahLst/>
            <a:cxnLst/>
            <a:rect l="l" t="t" r="r" b="b"/>
            <a:pathLst>
              <a:path w="3697048" h="2856810">
                <a:moveTo>
                  <a:pt x="0" y="0"/>
                </a:moveTo>
                <a:lnTo>
                  <a:pt x="3697048" y="0"/>
                </a:lnTo>
                <a:lnTo>
                  <a:pt x="3697048" y="2856809"/>
                </a:lnTo>
                <a:lnTo>
                  <a:pt x="0" y="2856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77819" y="5392102"/>
            <a:ext cx="4369419" cy="4309339"/>
          </a:xfrm>
          <a:custGeom>
            <a:avLst/>
            <a:gdLst/>
            <a:ahLst/>
            <a:cxnLst/>
            <a:rect l="l" t="t" r="r" b="b"/>
            <a:pathLst>
              <a:path w="4369419" h="4309339">
                <a:moveTo>
                  <a:pt x="4369419" y="0"/>
                </a:moveTo>
                <a:lnTo>
                  <a:pt x="0" y="0"/>
                </a:lnTo>
                <a:lnTo>
                  <a:pt x="0" y="4309339"/>
                </a:lnTo>
                <a:lnTo>
                  <a:pt x="4369419" y="4309339"/>
                </a:lnTo>
                <a:lnTo>
                  <a:pt x="436941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86400" y="8646993"/>
            <a:ext cx="7315200" cy="1517904"/>
          </a:xfrm>
          <a:custGeom>
            <a:avLst/>
            <a:gdLst/>
            <a:ahLst/>
            <a:cxnLst/>
            <a:rect l="l" t="t" r="r" b="b"/>
            <a:pathLst>
              <a:path w="7315200" h="1517904">
                <a:moveTo>
                  <a:pt x="0" y="0"/>
                </a:moveTo>
                <a:lnTo>
                  <a:pt x="7315200" y="0"/>
                </a:lnTo>
                <a:lnTo>
                  <a:pt x="7315200" y="1517904"/>
                </a:lnTo>
                <a:lnTo>
                  <a:pt x="0" y="1517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04185" y="3115122"/>
            <a:ext cx="7084206" cy="7295939"/>
          </a:xfrm>
          <a:custGeom>
            <a:avLst/>
            <a:gdLst/>
            <a:ahLst/>
            <a:cxnLst/>
            <a:rect l="l" t="t" r="r" b="b"/>
            <a:pathLst>
              <a:path w="7084206" h="7295939">
                <a:moveTo>
                  <a:pt x="0" y="0"/>
                </a:moveTo>
                <a:lnTo>
                  <a:pt x="7084207" y="0"/>
                </a:lnTo>
                <a:lnTo>
                  <a:pt x="7084207" y="7295939"/>
                </a:lnTo>
                <a:lnTo>
                  <a:pt x="0" y="7295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24508" y="8351703"/>
            <a:ext cx="1278302" cy="1797261"/>
          </a:xfrm>
          <a:custGeom>
            <a:avLst/>
            <a:gdLst/>
            <a:ahLst/>
            <a:cxnLst/>
            <a:rect l="l" t="t" r="r" b="b"/>
            <a:pathLst>
              <a:path w="1278302" h="1797261">
                <a:moveTo>
                  <a:pt x="0" y="0"/>
                </a:moveTo>
                <a:lnTo>
                  <a:pt x="1278301" y="0"/>
                </a:lnTo>
                <a:lnTo>
                  <a:pt x="1278301" y="1797260"/>
                </a:lnTo>
                <a:lnTo>
                  <a:pt x="0" y="1797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1510" y="3337454"/>
            <a:ext cx="5313751" cy="5014249"/>
          </a:xfrm>
          <a:custGeom>
            <a:avLst/>
            <a:gdLst/>
            <a:ahLst/>
            <a:cxnLst/>
            <a:rect l="l" t="t" r="r" b="b"/>
            <a:pathLst>
              <a:path w="5313751" h="5014249">
                <a:moveTo>
                  <a:pt x="0" y="0"/>
                </a:moveTo>
                <a:lnTo>
                  <a:pt x="5313751" y="0"/>
                </a:lnTo>
                <a:lnTo>
                  <a:pt x="5313751" y="5014249"/>
                </a:lnTo>
                <a:lnTo>
                  <a:pt x="0" y="50142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3939" y="7974750"/>
            <a:ext cx="3026110" cy="2190147"/>
          </a:xfrm>
          <a:custGeom>
            <a:avLst/>
            <a:gdLst/>
            <a:ahLst/>
            <a:cxnLst/>
            <a:rect l="l" t="t" r="r" b="b"/>
            <a:pathLst>
              <a:path w="3026110" h="2190147">
                <a:moveTo>
                  <a:pt x="0" y="0"/>
                </a:moveTo>
                <a:lnTo>
                  <a:pt x="3026110" y="0"/>
                </a:lnTo>
                <a:lnTo>
                  <a:pt x="3026110" y="2190147"/>
                </a:lnTo>
                <a:lnTo>
                  <a:pt x="0" y="2190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9116" y="184985"/>
            <a:ext cx="14846375" cy="1151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1"/>
              </a:lnSpc>
            </a:pPr>
            <a:r>
              <a:rPr lang="en-US" sz="3251" b="1">
                <a:solidFill>
                  <a:srgbClr val="FF272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ỦY BAN NHÂN DÂN QUẬN LONG BIÊN</a:t>
            </a:r>
          </a:p>
          <a:p>
            <a:pPr algn="ctr">
              <a:lnSpc>
                <a:spcPts val="4551"/>
              </a:lnSpc>
            </a:pPr>
            <a:r>
              <a:rPr lang="en-US" sz="3251" b="1">
                <a:solidFill>
                  <a:srgbClr val="FF272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MN HOA HƯỚNG DƯƠNG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63659" y="1687349"/>
            <a:ext cx="10334030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 phá: Con gà mái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63659" y="3010347"/>
            <a:ext cx="10334030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E9006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Gv: Nguyễn Thị Dương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55053" y="3722182"/>
            <a:ext cx="377562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E9006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Lớp: MGB C3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02809" y="4818698"/>
            <a:ext cx="7805440" cy="573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04F2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Năm học 2024-2025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6"/>
                </p:tgtEl>
              </p:cBhvr>
            </p:cmd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76" b="-1712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55962" y="2625237"/>
            <a:ext cx="1141407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43100" lvl="1" indent="-971550" algn="ctr">
              <a:lnSpc>
                <a:spcPts val="12599"/>
              </a:lnSpc>
              <a:buAutoNum type="arabicPeriod"/>
            </a:pPr>
            <a:r>
              <a:rPr lang="en-US" sz="9000">
                <a:solidFill>
                  <a:srgbClr val="ED1C24"/>
                </a:solidFill>
                <a:latin typeface="Noto Serif Display Black"/>
                <a:ea typeface="Noto Serif Display Black"/>
                <a:cs typeface="Noto Serif Display Black"/>
                <a:sym typeface="Noto Serif Display Black"/>
              </a:rPr>
              <a:t>Ổn định tổ chức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51015" y="5010150"/>
            <a:ext cx="10385971" cy="348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b="1">
                <a:solidFill>
                  <a:srgbClr val="005AA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Vận động theo bài hát</a:t>
            </a:r>
          </a:p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005AAB"/>
                </a:solidFill>
                <a:latin typeface="DejaVu Serif"/>
                <a:ea typeface="DejaVu Serif"/>
                <a:cs typeface="DejaVu Serif"/>
                <a:sym typeface="DejaVu Serif"/>
              </a:rPr>
              <a:t>Chicken dance</a:t>
            </a:r>
          </a:p>
          <a:p>
            <a:pPr algn="ctr">
              <a:lnSpc>
                <a:spcPts val="9239"/>
              </a:lnSpc>
            </a:pPr>
            <a:endParaRPr lang="en-US" sz="6599">
              <a:solidFill>
                <a:srgbClr val="005AAB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66.668"/>
                </p14:media>
              </p:ext>
            </p:extLst>
          </p:nvPr>
        </p:nvPicPr>
        <p:blipFill>
          <a:blip r:embed="rId4"/>
          <a:srcRect t="34179" b="341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9945" y="1309733"/>
            <a:ext cx="9195061" cy="7667534"/>
          </a:xfrm>
          <a:custGeom>
            <a:avLst/>
            <a:gdLst/>
            <a:ahLst/>
            <a:cxnLst/>
            <a:rect l="l" t="t" r="r" b="b"/>
            <a:pathLst>
              <a:path w="9195061" h="7667534">
                <a:moveTo>
                  <a:pt x="0" y="0"/>
                </a:moveTo>
                <a:lnTo>
                  <a:pt x="9195061" y="0"/>
                </a:lnTo>
                <a:lnTo>
                  <a:pt x="9195061" y="7667534"/>
                </a:lnTo>
                <a:lnTo>
                  <a:pt x="0" y="7667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5" b="-155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93957" y="-819247"/>
            <a:ext cx="4788085" cy="5256381"/>
          </a:xfrm>
          <a:custGeom>
            <a:avLst/>
            <a:gdLst/>
            <a:ahLst/>
            <a:cxnLst/>
            <a:rect l="l" t="t" r="r" b="b"/>
            <a:pathLst>
              <a:path w="4788085" h="5256381">
                <a:moveTo>
                  <a:pt x="0" y="0"/>
                </a:moveTo>
                <a:lnTo>
                  <a:pt x="4788086" y="0"/>
                </a:lnTo>
                <a:lnTo>
                  <a:pt x="4788086" y="5256381"/>
                </a:lnTo>
                <a:lnTo>
                  <a:pt x="0" y="5256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06800" y="7039323"/>
            <a:ext cx="2682658" cy="3688654"/>
          </a:xfrm>
          <a:custGeom>
            <a:avLst/>
            <a:gdLst/>
            <a:ahLst/>
            <a:cxnLst/>
            <a:rect l="l" t="t" r="r" b="b"/>
            <a:pathLst>
              <a:path w="2682658" h="3688654">
                <a:moveTo>
                  <a:pt x="0" y="0"/>
                </a:moveTo>
                <a:lnTo>
                  <a:pt x="2682658" y="0"/>
                </a:lnTo>
                <a:lnTo>
                  <a:pt x="2682658" y="3688655"/>
                </a:lnTo>
                <a:lnTo>
                  <a:pt x="0" y="368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221312" y="3510310"/>
            <a:ext cx="5060979" cy="7462570"/>
          </a:xfrm>
          <a:custGeom>
            <a:avLst/>
            <a:gdLst/>
            <a:ahLst/>
            <a:cxnLst/>
            <a:rect l="l" t="t" r="r" b="b"/>
            <a:pathLst>
              <a:path w="5060979" h="7462570">
                <a:moveTo>
                  <a:pt x="5060980" y="0"/>
                </a:moveTo>
                <a:lnTo>
                  <a:pt x="0" y="0"/>
                </a:lnTo>
                <a:lnTo>
                  <a:pt x="0" y="7462569"/>
                </a:lnTo>
                <a:lnTo>
                  <a:pt x="5060980" y="7462569"/>
                </a:lnTo>
                <a:lnTo>
                  <a:pt x="5060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5056" y="508533"/>
            <a:ext cx="1929223" cy="1816977"/>
          </a:xfrm>
          <a:custGeom>
            <a:avLst/>
            <a:gdLst/>
            <a:ahLst/>
            <a:cxnLst/>
            <a:rect l="l" t="t" r="r" b="b"/>
            <a:pathLst>
              <a:path w="1929223" h="1816977">
                <a:moveTo>
                  <a:pt x="0" y="0"/>
                </a:moveTo>
                <a:lnTo>
                  <a:pt x="1929223" y="0"/>
                </a:lnTo>
                <a:lnTo>
                  <a:pt x="1929223" y="1816977"/>
                </a:lnTo>
                <a:lnTo>
                  <a:pt x="0" y="1816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1663" y="6291608"/>
            <a:ext cx="1723793" cy="1899972"/>
          </a:xfrm>
          <a:custGeom>
            <a:avLst/>
            <a:gdLst/>
            <a:ahLst/>
            <a:cxnLst/>
            <a:rect l="l" t="t" r="r" b="b"/>
            <a:pathLst>
              <a:path w="1723793" h="1899972">
                <a:moveTo>
                  <a:pt x="0" y="0"/>
                </a:moveTo>
                <a:lnTo>
                  <a:pt x="1723793" y="0"/>
                </a:lnTo>
                <a:lnTo>
                  <a:pt x="1723793" y="1899973"/>
                </a:lnTo>
                <a:lnTo>
                  <a:pt x="0" y="18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08827" y="2154060"/>
            <a:ext cx="9915971" cy="344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6DC73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Trò chơi 1:</a:t>
            </a:r>
          </a:p>
          <a:p>
            <a:pPr algn="ctr">
              <a:lnSpc>
                <a:spcPts val="14979"/>
              </a:lnSpc>
            </a:pPr>
            <a:r>
              <a:rPr lang="en-US" sz="10699" b="1">
                <a:solidFill>
                  <a:srgbClr val="E9006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Đội nào nhanh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91037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73802" y="6156981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0" y="0"/>
                </a:moveTo>
                <a:lnTo>
                  <a:pt x="4130019" y="0"/>
                </a:lnTo>
                <a:lnTo>
                  <a:pt x="4130019" y="4130019"/>
                </a:lnTo>
                <a:lnTo>
                  <a:pt x="0" y="413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18406" y="423880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51340" y="1040747"/>
            <a:ext cx="6110872" cy="8217553"/>
          </a:xfrm>
          <a:custGeom>
            <a:avLst/>
            <a:gdLst/>
            <a:ahLst/>
            <a:cxnLst/>
            <a:rect l="l" t="t" r="r" b="b"/>
            <a:pathLst>
              <a:path w="6110872" h="8217553">
                <a:moveTo>
                  <a:pt x="0" y="0"/>
                </a:moveTo>
                <a:lnTo>
                  <a:pt x="6110872" y="0"/>
                </a:lnTo>
                <a:lnTo>
                  <a:pt x="6110872" y="8217553"/>
                </a:lnTo>
                <a:lnTo>
                  <a:pt x="0" y="8217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9167" y="8250095"/>
            <a:ext cx="1235380" cy="781659"/>
          </a:xfrm>
          <a:custGeom>
            <a:avLst/>
            <a:gdLst/>
            <a:ahLst/>
            <a:cxnLst/>
            <a:rect l="l" t="t" r="r" b="b"/>
            <a:pathLst>
              <a:path w="1235380" h="781659">
                <a:moveTo>
                  <a:pt x="0" y="0"/>
                </a:moveTo>
                <a:lnTo>
                  <a:pt x="1235379" y="0"/>
                </a:lnTo>
                <a:lnTo>
                  <a:pt x="1235379" y="781658"/>
                </a:lnTo>
                <a:lnTo>
                  <a:pt x="0" y="781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91207" y="9419589"/>
            <a:ext cx="1029927" cy="651663"/>
          </a:xfrm>
          <a:custGeom>
            <a:avLst/>
            <a:gdLst/>
            <a:ahLst/>
            <a:cxnLst/>
            <a:rect l="l" t="t" r="r" b="b"/>
            <a:pathLst>
              <a:path w="1029927" h="651663">
                <a:moveTo>
                  <a:pt x="1029927" y="0"/>
                </a:moveTo>
                <a:lnTo>
                  <a:pt x="0" y="0"/>
                </a:lnTo>
                <a:lnTo>
                  <a:pt x="0" y="651663"/>
                </a:lnTo>
                <a:lnTo>
                  <a:pt x="1029927" y="651663"/>
                </a:lnTo>
                <a:lnTo>
                  <a:pt x="10299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7282" y="-1650303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00043" y="423880"/>
            <a:ext cx="5298593" cy="3391100"/>
          </a:xfrm>
          <a:custGeom>
            <a:avLst/>
            <a:gdLst/>
            <a:ahLst/>
            <a:cxnLst/>
            <a:rect l="l" t="t" r="r" b="b"/>
            <a:pathLst>
              <a:path w="5298593" h="3391100">
                <a:moveTo>
                  <a:pt x="0" y="0"/>
                </a:moveTo>
                <a:lnTo>
                  <a:pt x="5298593" y="0"/>
                </a:lnTo>
                <a:lnTo>
                  <a:pt x="5298593" y="3391099"/>
                </a:lnTo>
                <a:lnTo>
                  <a:pt x="0" y="3391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7084330" y="6282369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4130019" y="0"/>
                </a:moveTo>
                <a:lnTo>
                  <a:pt x="0" y="0"/>
                </a:lnTo>
                <a:lnTo>
                  <a:pt x="0" y="4130019"/>
                </a:lnTo>
                <a:lnTo>
                  <a:pt x="4130019" y="4130019"/>
                </a:lnTo>
                <a:lnTo>
                  <a:pt x="4130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40216" y="9121312"/>
            <a:ext cx="1137295" cy="719598"/>
          </a:xfrm>
          <a:custGeom>
            <a:avLst/>
            <a:gdLst/>
            <a:ahLst/>
            <a:cxnLst/>
            <a:rect l="l" t="t" r="r" b="b"/>
            <a:pathLst>
              <a:path w="1137295" h="719598">
                <a:moveTo>
                  <a:pt x="0" y="0"/>
                </a:moveTo>
                <a:lnTo>
                  <a:pt x="1137295" y="0"/>
                </a:lnTo>
                <a:lnTo>
                  <a:pt x="1137295" y="719597"/>
                </a:lnTo>
                <a:lnTo>
                  <a:pt x="0" y="719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50176" y="563118"/>
            <a:ext cx="2427335" cy="1478468"/>
          </a:xfrm>
          <a:custGeom>
            <a:avLst/>
            <a:gdLst/>
            <a:ahLst/>
            <a:cxnLst/>
            <a:rect l="l" t="t" r="r" b="b"/>
            <a:pathLst>
              <a:path w="2427335" h="1478468">
                <a:moveTo>
                  <a:pt x="0" y="0"/>
                </a:moveTo>
                <a:lnTo>
                  <a:pt x="2427335" y="0"/>
                </a:lnTo>
                <a:lnTo>
                  <a:pt x="2427335" y="1478467"/>
                </a:lnTo>
                <a:lnTo>
                  <a:pt x="0" y="1478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47945">
            <a:off x="826527" y="299086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81100" y="4009555"/>
            <a:ext cx="5978067" cy="5836767"/>
            <a:chOff x="0" y="0"/>
            <a:chExt cx="7970755" cy="77823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70755" cy="7782356"/>
            </a:xfrm>
            <a:custGeom>
              <a:avLst/>
              <a:gdLst/>
              <a:ahLst/>
              <a:cxnLst/>
              <a:rect l="l" t="t" r="r" b="b"/>
              <a:pathLst>
                <a:path w="7970755" h="7782356">
                  <a:moveTo>
                    <a:pt x="0" y="0"/>
                  </a:moveTo>
                  <a:lnTo>
                    <a:pt x="7970755" y="0"/>
                  </a:lnTo>
                  <a:lnTo>
                    <a:pt x="7970755" y="7782356"/>
                  </a:lnTo>
                  <a:lnTo>
                    <a:pt x="0" y="778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23582" y="5726399"/>
              <a:ext cx="321109" cy="265317"/>
            </a:xfrm>
            <a:custGeom>
              <a:avLst/>
              <a:gdLst/>
              <a:ahLst/>
              <a:cxnLst/>
              <a:rect l="l" t="t" r="r" b="b"/>
              <a:pathLst>
                <a:path w="321109" h="265317">
                  <a:moveTo>
                    <a:pt x="0" y="0"/>
                  </a:moveTo>
                  <a:lnTo>
                    <a:pt x="321109" y="0"/>
                  </a:lnTo>
                  <a:lnTo>
                    <a:pt x="321109" y="265317"/>
                  </a:lnTo>
                  <a:lnTo>
                    <a:pt x="0" y="265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390889" y="5048430"/>
              <a:ext cx="813813" cy="744269"/>
            </a:xfrm>
            <a:custGeom>
              <a:avLst/>
              <a:gdLst/>
              <a:ahLst/>
              <a:cxnLst/>
              <a:rect l="l" t="t" r="r" b="b"/>
              <a:pathLst>
                <a:path w="813813" h="744269">
                  <a:moveTo>
                    <a:pt x="0" y="0"/>
                  </a:moveTo>
                  <a:lnTo>
                    <a:pt x="813813" y="0"/>
                  </a:lnTo>
                  <a:lnTo>
                    <a:pt x="813813" y="744269"/>
                  </a:lnTo>
                  <a:lnTo>
                    <a:pt x="0" y="74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440932" y="4916407"/>
              <a:ext cx="1043205" cy="876292"/>
            </a:xfrm>
            <a:custGeom>
              <a:avLst/>
              <a:gdLst/>
              <a:ahLst/>
              <a:cxnLst/>
              <a:rect l="l" t="t" r="r" b="b"/>
              <a:pathLst>
                <a:path w="1043205" h="876292">
                  <a:moveTo>
                    <a:pt x="0" y="0"/>
                  </a:moveTo>
                  <a:lnTo>
                    <a:pt x="1043204" y="0"/>
                  </a:lnTo>
                  <a:lnTo>
                    <a:pt x="1043204" y="876292"/>
                  </a:lnTo>
                  <a:lnTo>
                    <a:pt x="0" y="876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4965556" y="6491592"/>
            <a:ext cx="1369239" cy="1998889"/>
          </a:xfrm>
          <a:custGeom>
            <a:avLst/>
            <a:gdLst/>
            <a:ahLst/>
            <a:cxnLst/>
            <a:rect l="l" t="t" r="r" b="b"/>
            <a:pathLst>
              <a:path w="1369239" h="1998889">
                <a:moveTo>
                  <a:pt x="0" y="0"/>
                </a:moveTo>
                <a:lnTo>
                  <a:pt x="1369239" y="0"/>
                </a:lnTo>
                <a:lnTo>
                  <a:pt x="1369239" y="1998889"/>
                </a:lnTo>
                <a:lnTo>
                  <a:pt x="0" y="199888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42582" y="8347379"/>
            <a:ext cx="1301418" cy="1849262"/>
          </a:xfrm>
          <a:custGeom>
            <a:avLst/>
            <a:gdLst/>
            <a:ahLst/>
            <a:cxnLst/>
            <a:rect l="l" t="t" r="r" b="b"/>
            <a:pathLst>
              <a:path w="1301418" h="1849262">
                <a:moveTo>
                  <a:pt x="0" y="0"/>
                </a:moveTo>
                <a:lnTo>
                  <a:pt x="1301418" y="0"/>
                </a:lnTo>
                <a:lnTo>
                  <a:pt x="1301418" y="1849261"/>
                </a:lnTo>
                <a:lnTo>
                  <a:pt x="0" y="184926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144000" y="6164590"/>
            <a:ext cx="3688357" cy="4114800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638635" y="1178527"/>
            <a:ext cx="11301581" cy="354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5AA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 2:</a:t>
            </a:r>
            <a:r>
              <a:rPr lang="en-US" sz="6399">
                <a:solidFill>
                  <a:srgbClr val="005AAB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  <a:p>
            <a:pPr algn="ctr">
              <a:lnSpc>
                <a:spcPts val="10079"/>
              </a:lnSpc>
            </a:pPr>
            <a:r>
              <a:rPr lang="en-US" sz="7199" b="1">
                <a:solidFill>
                  <a:srgbClr val="ED1C2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Đưa trứng về tổ</a:t>
            </a:r>
          </a:p>
          <a:p>
            <a:pPr algn="ctr">
              <a:lnSpc>
                <a:spcPts val="9239"/>
              </a:lnSpc>
              <a:spcBef>
                <a:spcPct val="0"/>
              </a:spcBef>
            </a:pPr>
            <a:endParaRPr lang="en-US" sz="7199" b="1">
              <a:solidFill>
                <a:srgbClr val="ED1C2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19" y="-122103"/>
            <a:ext cx="18288000" cy="10339181"/>
            <a:chOff x="0" y="0"/>
            <a:chExt cx="6186311" cy="3497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97452"/>
            </a:xfrm>
            <a:custGeom>
              <a:avLst/>
              <a:gdLst/>
              <a:ahLst/>
              <a:cxnLst/>
              <a:rect l="l" t="t" r="r" b="b"/>
              <a:pathLst>
                <a:path w="6186311" h="3497452">
                  <a:moveTo>
                    <a:pt x="0" y="0"/>
                  </a:moveTo>
                  <a:lnTo>
                    <a:pt x="6186311" y="0"/>
                  </a:lnTo>
                  <a:lnTo>
                    <a:pt x="6186311" y="3497452"/>
                  </a:lnTo>
                  <a:lnTo>
                    <a:pt x="0" y="3497452"/>
                  </a:lnTo>
                  <a:close/>
                </a:path>
              </a:pathLst>
            </a:custGeom>
            <a:solidFill>
              <a:srgbClr val="67F35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035509" y="-712641"/>
            <a:ext cx="9357363" cy="8760831"/>
          </a:xfrm>
          <a:custGeom>
            <a:avLst/>
            <a:gdLst/>
            <a:ahLst/>
            <a:cxnLst/>
            <a:rect l="l" t="t" r="r" b="b"/>
            <a:pathLst>
              <a:path w="9357363" h="8760831">
                <a:moveTo>
                  <a:pt x="0" y="0"/>
                </a:moveTo>
                <a:lnTo>
                  <a:pt x="9357363" y="0"/>
                </a:lnTo>
                <a:lnTo>
                  <a:pt x="9357363" y="8760831"/>
                </a:lnTo>
                <a:lnTo>
                  <a:pt x="0" y="8760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84800" y="7621531"/>
            <a:ext cx="4260708" cy="2833371"/>
          </a:xfrm>
          <a:custGeom>
            <a:avLst/>
            <a:gdLst/>
            <a:ahLst/>
            <a:cxnLst/>
            <a:rect l="l" t="t" r="r" b="b"/>
            <a:pathLst>
              <a:path w="4260708" h="2833371">
                <a:moveTo>
                  <a:pt x="0" y="0"/>
                </a:moveTo>
                <a:lnTo>
                  <a:pt x="4260709" y="0"/>
                </a:lnTo>
                <a:lnTo>
                  <a:pt x="4260709" y="2833371"/>
                </a:lnTo>
                <a:lnTo>
                  <a:pt x="0" y="283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0624" y="8263094"/>
            <a:ext cx="2141964" cy="1550247"/>
          </a:xfrm>
          <a:custGeom>
            <a:avLst/>
            <a:gdLst/>
            <a:ahLst/>
            <a:cxnLst/>
            <a:rect l="l" t="t" r="r" b="b"/>
            <a:pathLst>
              <a:path w="2141964" h="1550247">
                <a:moveTo>
                  <a:pt x="0" y="0"/>
                </a:moveTo>
                <a:lnTo>
                  <a:pt x="2141964" y="0"/>
                </a:lnTo>
                <a:lnTo>
                  <a:pt x="2141964" y="1550246"/>
                </a:lnTo>
                <a:lnTo>
                  <a:pt x="0" y="1550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30585" y="8621137"/>
            <a:ext cx="4754215" cy="1438150"/>
          </a:xfrm>
          <a:custGeom>
            <a:avLst/>
            <a:gdLst/>
            <a:ahLst/>
            <a:cxnLst/>
            <a:rect l="l" t="t" r="r" b="b"/>
            <a:pathLst>
              <a:path w="4754215" h="1438150">
                <a:moveTo>
                  <a:pt x="0" y="0"/>
                </a:moveTo>
                <a:lnTo>
                  <a:pt x="4754215" y="0"/>
                </a:lnTo>
                <a:lnTo>
                  <a:pt x="4754215" y="1438150"/>
                </a:lnTo>
                <a:lnTo>
                  <a:pt x="0" y="1438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18505" y="200370"/>
            <a:ext cx="5019547" cy="1976447"/>
          </a:xfrm>
          <a:custGeom>
            <a:avLst/>
            <a:gdLst/>
            <a:ahLst/>
            <a:cxnLst/>
            <a:rect l="l" t="t" r="r" b="b"/>
            <a:pathLst>
              <a:path w="5019547" h="1976447">
                <a:moveTo>
                  <a:pt x="0" y="0"/>
                </a:moveTo>
                <a:lnTo>
                  <a:pt x="5019547" y="0"/>
                </a:lnTo>
                <a:lnTo>
                  <a:pt x="5019547" y="1976446"/>
                </a:lnTo>
                <a:lnTo>
                  <a:pt x="0" y="1976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84800" y="5218410"/>
            <a:ext cx="1357531" cy="1908656"/>
          </a:xfrm>
          <a:custGeom>
            <a:avLst/>
            <a:gdLst/>
            <a:ahLst/>
            <a:cxnLst/>
            <a:rect l="l" t="t" r="r" b="b"/>
            <a:pathLst>
              <a:path w="1357531" h="1908656">
                <a:moveTo>
                  <a:pt x="0" y="0"/>
                </a:moveTo>
                <a:lnTo>
                  <a:pt x="1357532" y="0"/>
                </a:lnTo>
                <a:lnTo>
                  <a:pt x="1357532" y="1908656"/>
                </a:lnTo>
                <a:lnTo>
                  <a:pt x="0" y="1908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96176" y="1268707"/>
            <a:ext cx="444613" cy="480014"/>
          </a:xfrm>
          <a:custGeom>
            <a:avLst/>
            <a:gdLst/>
            <a:ahLst/>
            <a:cxnLst/>
            <a:rect l="l" t="t" r="r" b="b"/>
            <a:pathLst>
              <a:path w="444613" h="480014">
                <a:moveTo>
                  <a:pt x="0" y="0"/>
                </a:moveTo>
                <a:lnTo>
                  <a:pt x="444613" y="0"/>
                </a:lnTo>
                <a:lnTo>
                  <a:pt x="444613" y="480014"/>
                </a:lnTo>
                <a:lnTo>
                  <a:pt x="0" y="4800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34533" y="789762"/>
            <a:ext cx="675984" cy="398831"/>
          </a:xfrm>
          <a:custGeom>
            <a:avLst/>
            <a:gdLst/>
            <a:ahLst/>
            <a:cxnLst/>
            <a:rect l="l" t="t" r="r" b="b"/>
            <a:pathLst>
              <a:path w="675984" h="398831">
                <a:moveTo>
                  <a:pt x="0" y="0"/>
                </a:moveTo>
                <a:lnTo>
                  <a:pt x="675984" y="0"/>
                </a:lnTo>
                <a:lnTo>
                  <a:pt x="675984" y="398831"/>
                </a:lnTo>
                <a:lnTo>
                  <a:pt x="0" y="3988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72891" y="1080325"/>
            <a:ext cx="399267" cy="376763"/>
          </a:xfrm>
          <a:custGeom>
            <a:avLst/>
            <a:gdLst/>
            <a:ahLst/>
            <a:cxnLst/>
            <a:rect l="l" t="t" r="r" b="b"/>
            <a:pathLst>
              <a:path w="399267" h="376763">
                <a:moveTo>
                  <a:pt x="0" y="0"/>
                </a:moveTo>
                <a:lnTo>
                  <a:pt x="399268" y="0"/>
                </a:lnTo>
                <a:lnTo>
                  <a:pt x="399268" y="376763"/>
                </a:lnTo>
                <a:lnTo>
                  <a:pt x="0" y="3767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172738"/>
            <a:ext cx="4398803" cy="1473599"/>
          </a:xfrm>
          <a:custGeom>
            <a:avLst/>
            <a:gdLst/>
            <a:ahLst/>
            <a:cxnLst/>
            <a:rect l="l" t="t" r="r" b="b"/>
            <a:pathLst>
              <a:path w="4398803" h="1473599">
                <a:moveTo>
                  <a:pt x="0" y="0"/>
                </a:moveTo>
                <a:lnTo>
                  <a:pt x="4398803" y="0"/>
                </a:lnTo>
                <a:lnTo>
                  <a:pt x="4398803" y="1473599"/>
                </a:lnTo>
                <a:lnTo>
                  <a:pt x="0" y="14735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62517" y="1508714"/>
            <a:ext cx="3308754" cy="3538774"/>
          </a:xfrm>
          <a:custGeom>
            <a:avLst/>
            <a:gdLst/>
            <a:ahLst/>
            <a:cxnLst/>
            <a:rect l="l" t="t" r="r" b="b"/>
            <a:pathLst>
              <a:path w="3308754" h="3538774">
                <a:moveTo>
                  <a:pt x="0" y="0"/>
                </a:moveTo>
                <a:lnTo>
                  <a:pt x="3308754" y="0"/>
                </a:lnTo>
                <a:lnTo>
                  <a:pt x="3308754" y="3538774"/>
                </a:lnTo>
                <a:lnTo>
                  <a:pt x="0" y="35387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33439" y="2001049"/>
            <a:ext cx="1894840" cy="1371390"/>
          </a:xfrm>
          <a:custGeom>
            <a:avLst/>
            <a:gdLst/>
            <a:ahLst/>
            <a:cxnLst/>
            <a:rect l="l" t="t" r="r" b="b"/>
            <a:pathLst>
              <a:path w="1894840" h="1371390">
                <a:moveTo>
                  <a:pt x="0" y="0"/>
                </a:moveTo>
                <a:lnTo>
                  <a:pt x="1894840" y="0"/>
                </a:lnTo>
                <a:lnTo>
                  <a:pt x="1894840" y="1371390"/>
                </a:lnTo>
                <a:lnTo>
                  <a:pt x="0" y="1371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32588" y="6298141"/>
            <a:ext cx="5881695" cy="3988859"/>
          </a:xfrm>
          <a:custGeom>
            <a:avLst/>
            <a:gdLst/>
            <a:ahLst/>
            <a:cxnLst/>
            <a:rect l="l" t="t" r="r" b="b"/>
            <a:pathLst>
              <a:path w="5881695" h="3988859">
                <a:moveTo>
                  <a:pt x="0" y="0"/>
                </a:moveTo>
                <a:lnTo>
                  <a:pt x="5881695" y="0"/>
                </a:lnTo>
                <a:lnTo>
                  <a:pt x="5881695" y="3988859"/>
                </a:lnTo>
                <a:lnTo>
                  <a:pt x="0" y="398885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238852" y="3372439"/>
            <a:ext cx="4109582" cy="4053075"/>
          </a:xfrm>
          <a:custGeom>
            <a:avLst/>
            <a:gdLst/>
            <a:ahLst/>
            <a:cxnLst/>
            <a:rect l="l" t="t" r="r" b="b"/>
            <a:pathLst>
              <a:path w="4109582" h="4053075">
                <a:moveTo>
                  <a:pt x="0" y="0"/>
                </a:moveTo>
                <a:lnTo>
                  <a:pt x="4109582" y="0"/>
                </a:lnTo>
                <a:lnTo>
                  <a:pt x="4109582" y="4053075"/>
                </a:lnTo>
                <a:lnTo>
                  <a:pt x="0" y="405307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279002" y="-700709"/>
            <a:ext cx="5438624" cy="4853972"/>
          </a:xfrm>
          <a:custGeom>
            <a:avLst/>
            <a:gdLst/>
            <a:ahLst/>
            <a:cxnLst/>
            <a:rect l="l" t="t" r="r" b="b"/>
            <a:pathLst>
              <a:path w="5438624" h="4853972">
                <a:moveTo>
                  <a:pt x="0" y="0"/>
                </a:moveTo>
                <a:lnTo>
                  <a:pt x="5438623" y="0"/>
                </a:lnTo>
                <a:lnTo>
                  <a:pt x="5438623" y="4853972"/>
                </a:lnTo>
                <a:lnTo>
                  <a:pt x="0" y="48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9007693" y="6500883"/>
            <a:ext cx="1301418" cy="1849262"/>
          </a:xfrm>
          <a:custGeom>
            <a:avLst/>
            <a:gdLst/>
            <a:ahLst/>
            <a:cxnLst/>
            <a:rect l="l" t="t" r="r" b="b"/>
            <a:pathLst>
              <a:path w="1301418" h="1849262">
                <a:moveTo>
                  <a:pt x="1301417" y="0"/>
                </a:moveTo>
                <a:lnTo>
                  <a:pt x="0" y="0"/>
                </a:lnTo>
                <a:lnTo>
                  <a:pt x="0" y="1849262"/>
                </a:lnTo>
                <a:lnTo>
                  <a:pt x="1301417" y="1849262"/>
                </a:lnTo>
                <a:lnTo>
                  <a:pt x="1301417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0734091" y="7338463"/>
            <a:ext cx="1301418" cy="1849262"/>
          </a:xfrm>
          <a:custGeom>
            <a:avLst/>
            <a:gdLst/>
            <a:ahLst/>
            <a:cxnLst/>
            <a:rect l="l" t="t" r="r" b="b"/>
            <a:pathLst>
              <a:path w="1301418" h="1849262">
                <a:moveTo>
                  <a:pt x="1301418" y="0"/>
                </a:moveTo>
                <a:lnTo>
                  <a:pt x="0" y="0"/>
                </a:lnTo>
                <a:lnTo>
                  <a:pt x="0" y="1849261"/>
                </a:lnTo>
                <a:lnTo>
                  <a:pt x="1301418" y="1849261"/>
                </a:lnTo>
                <a:lnTo>
                  <a:pt x="1301418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93291" y="8048190"/>
            <a:ext cx="1301418" cy="1849262"/>
          </a:xfrm>
          <a:custGeom>
            <a:avLst/>
            <a:gdLst/>
            <a:ahLst/>
            <a:cxnLst/>
            <a:rect l="l" t="t" r="r" b="b"/>
            <a:pathLst>
              <a:path w="1301418" h="1849262">
                <a:moveTo>
                  <a:pt x="0" y="0"/>
                </a:moveTo>
                <a:lnTo>
                  <a:pt x="1301418" y="0"/>
                </a:lnTo>
                <a:lnTo>
                  <a:pt x="1301418" y="1849262"/>
                </a:lnTo>
                <a:lnTo>
                  <a:pt x="0" y="184926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9998313" y="5333568"/>
            <a:ext cx="1181131" cy="1678339"/>
          </a:xfrm>
          <a:custGeom>
            <a:avLst/>
            <a:gdLst/>
            <a:ahLst/>
            <a:cxnLst/>
            <a:rect l="l" t="t" r="r" b="b"/>
            <a:pathLst>
              <a:path w="1181131" h="1678339">
                <a:moveTo>
                  <a:pt x="1181132" y="0"/>
                </a:moveTo>
                <a:lnTo>
                  <a:pt x="0" y="0"/>
                </a:lnTo>
                <a:lnTo>
                  <a:pt x="0" y="1678340"/>
                </a:lnTo>
                <a:lnTo>
                  <a:pt x="1181132" y="1678340"/>
                </a:lnTo>
                <a:lnTo>
                  <a:pt x="1181132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75769" y="28920"/>
            <a:ext cx="492040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E9006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Kết thúc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</Words>
  <Application>Microsoft Office PowerPoint</Application>
  <PresentationFormat>Custom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DejaVu Serif</vt:lpstr>
      <vt:lpstr>Noto Sans Bold</vt:lpstr>
      <vt:lpstr>Arial</vt:lpstr>
      <vt:lpstr>Noto Serif Display Black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Khám phá: Con gà mái</dc:title>
  <cp:lastModifiedBy>Administrator</cp:lastModifiedBy>
  <cp:revision>2</cp:revision>
  <dcterms:created xsi:type="dcterms:W3CDTF">2006-08-16T00:00:00Z</dcterms:created>
  <dcterms:modified xsi:type="dcterms:W3CDTF">2024-11-25T04:42:15Z</dcterms:modified>
  <dc:identifier>DAGVyo0KKB0</dc:identifier>
</cp:coreProperties>
</file>