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7" r:id="rId4"/>
    <p:sldId id="269" r:id="rId5"/>
    <p:sldId id="276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3D5B"/>
    <a:srgbClr val="620607"/>
    <a:srgbClr val="27562E"/>
    <a:srgbClr val="FDFFDB"/>
    <a:srgbClr val="F7AE0F"/>
    <a:srgbClr val="217A3A"/>
    <a:srgbClr val="550000"/>
    <a:srgbClr val="9B4A0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48" autoAdjust="0"/>
    <p:restoredTop sz="94364" autoAdjust="0"/>
  </p:normalViewPr>
  <p:slideViewPr>
    <p:cSldViewPr snapToGrid="0">
      <p:cViewPr varScale="1">
        <p:scale>
          <a:sx n="86" d="100"/>
          <a:sy n="86" d="100"/>
        </p:scale>
        <p:origin x="54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C50B2-4873-4100-B72C-9A9D3D2A5EB8}" type="datetimeFigureOut">
              <a:rPr lang="en-US" smtClean="0"/>
              <a:t>25/11/2024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A7F3A-3A0A-4C7D-B031-FC203B2F4F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9573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C50B2-4873-4100-B72C-9A9D3D2A5EB8}" type="datetimeFigureOut">
              <a:rPr lang="en-US" smtClean="0"/>
              <a:t>25/11/2024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A7F3A-3A0A-4C7D-B031-FC203B2F4F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917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C50B2-4873-4100-B72C-9A9D3D2A5EB8}" type="datetimeFigureOut">
              <a:rPr lang="en-US" smtClean="0"/>
              <a:t>25/11/2024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A7F3A-3A0A-4C7D-B031-FC203B2F4F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647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C50B2-4873-4100-B72C-9A9D3D2A5EB8}" type="datetimeFigureOut">
              <a:rPr lang="en-US" smtClean="0"/>
              <a:t>25/11/2024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A7F3A-3A0A-4C7D-B031-FC203B2F4F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30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C50B2-4873-4100-B72C-9A9D3D2A5EB8}" type="datetimeFigureOut">
              <a:rPr lang="en-US" smtClean="0"/>
              <a:t>25/11/2024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A7F3A-3A0A-4C7D-B031-FC203B2F4F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81137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C50B2-4873-4100-B72C-9A9D3D2A5EB8}" type="datetimeFigureOut">
              <a:rPr lang="en-US" smtClean="0"/>
              <a:t>25/11/2024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A7F3A-3A0A-4C7D-B031-FC203B2F4F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721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C50B2-4873-4100-B72C-9A9D3D2A5EB8}" type="datetimeFigureOut">
              <a:rPr lang="en-US" smtClean="0"/>
              <a:t>25/11/2024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A7F3A-3A0A-4C7D-B031-FC203B2F4F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660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C50B2-4873-4100-B72C-9A9D3D2A5EB8}" type="datetimeFigureOut">
              <a:rPr lang="en-US" smtClean="0"/>
              <a:t>25/11/2024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A7F3A-3A0A-4C7D-B031-FC203B2F4F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1148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C50B2-4873-4100-B72C-9A9D3D2A5EB8}" type="datetimeFigureOut">
              <a:rPr lang="en-US" smtClean="0"/>
              <a:t>25/11/2024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A7F3A-3A0A-4C7D-B031-FC203B2F4F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44318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C50B2-4873-4100-B72C-9A9D3D2A5EB8}" type="datetimeFigureOut">
              <a:rPr lang="en-US" smtClean="0"/>
              <a:t>25/11/2024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A7F3A-3A0A-4C7D-B031-FC203B2F4F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925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C50B2-4873-4100-B72C-9A9D3D2A5EB8}" type="datetimeFigureOut">
              <a:rPr lang="en-US" smtClean="0"/>
              <a:t>25/11/2024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9A7F3A-3A0A-4C7D-B031-FC203B2F4F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037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AC50B2-4873-4100-B72C-9A9D3D2A5EB8}" type="datetimeFigureOut">
              <a:rPr lang="en-US" smtClean="0"/>
              <a:t>25/11/2024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9A7F3A-3A0A-4C7D-B031-FC203B2F4F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239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f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Nền Hoa Hướng Dương Tươi, HD và Nền Cờ đẹp kẻ sọc, hướng dương, hoa  mặt trời để Tải Xuống Miễn Phí - Lovepi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72754" cy="6842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805396" y="0"/>
            <a:ext cx="43343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>
                <a:solidFill>
                  <a:srgbClr val="550000"/>
                </a:solidFill>
              </a:rPr>
              <a:t>UỶ BAN NHÂN DÂN QUẬN LONG BIÊN</a:t>
            </a:r>
          </a:p>
          <a:p>
            <a:pPr algn="ctr"/>
            <a:r>
              <a:rPr lang="en-US" b="1">
                <a:solidFill>
                  <a:srgbClr val="550000"/>
                </a:solidFill>
              </a:rPr>
              <a:t>TRƯỜNG MẦM NON HOA HƯỚNG DƯƠNG</a:t>
            </a:r>
          </a:p>
        </p:txBody>
      </p:sp>
      <p:sp>
        <p:nvSpPr>
          <p:cNvPr id="6" name="Rectangle 5"/>
          <p:cNvSpPr/>
          <p:nvPr/>
        </p:nvSpPr>
        <p:spPr>
          <a:xfrm>
            <a:off x="1664493" y="1395385"/>
            <a:ext cx="7914404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0" cap="none" spc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CHUYÊN ĐỀ </a:t>
            </a:r>
            <a:r>
              <a:rPr lang="en-US" sz="5400" smtClean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PHÁT TRIỂN NHẬN THỨC</a:t>
            </a:r>
          </a:p>
          <a:p>
            <a:pPr algn="ctr"/>
            <a:r>
              <a:rPr lang="en-US" sz="5400" b="0" cap="none" spc="0" smtClean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LÀM </a:t>
            </a:r>
            <a:r>
              <a:rPr lang="en-US" sz="5400" b="0" cap="none" spc="0">
                <a:ln w="0"/>
                <a:solidFill>
                  <a:srgbClr val="C0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QUEN VỚI TOÁN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46087" y="4175764"/>
            <a:ext cx="63673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/>
              <a:t>Đề tài: </a:t>
            </a:r>
            <a:r>
              <a:rPr lang="en-US" sz="2400" b="1" smtClean="0"/>
              <a:t>Dạy trẻ nhận ra quy tắc sắp xếp đơn giản</a:t>
            </a:r>
          </a:p>
          <a:p>
            <a:pPr algn="ctr"/>
            <a:r>
              <a:rPr lang="en-US" sz="2400" b="1" smtClean="0"/>
              <a:t> và sao chép lại</a:t>
            </a:r>
            <a:endParaRPr lang="en-US" sz="2400" b="1"/>
          </a:p>
          <a:p>
            <a:pPr algn="ctr"/>
            <a:r>
              <a:rPr lang="en-US" sz="2400" b="1" smtClean="0"/>
              <a:t>Lớp</a:t>
            </a:r>
            <a:r>
              <a:rPr lang="en-US" sz="2400" b="1"/>
              <a:t>: </a:t>
            </a:r>
            <a:r>
              <a:rPr lang="en-US" sz="2400" b="1" smtClean="0"/>
              <a:t>MGB C3</a:t>
            </a:r>
            <a:endParaRPr lang="en-US" sz="2400" b="1"/>
          </a:p>
        </p:txBody>
      </p:sp>
    </p:spTree>
    <p:extLst>
      <p:ext uri="{BB962C8B-B14F-4D97-AF65-F5344CB8AC3E}">
        <p14:creationId xmlns:p14="http://schemas.microsoft.com/office/powerpoint/2010/main" val="3368273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10726"/>
            <a:ext cx="12257353" cy="706872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37260" y="4146983"/>
            <a:ext cx="10972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1: Ôn </a:t>
            </a:r>
            <a:r>
              <a:rPr lang="en-US" sz="4000" b="1" smtClean="0">
                <a:solidFill>
                  <a:schemeClr val="accent2">
                    <a:lumMod val="20000"/>
                    <a:lumOff val="8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đếm và nhận biết số lượng trong phạm vi 2</a:t>
            </a:r>
            <a:endParaRPr lang="en-US" sz="4000" b="1">
              <a:solidFill>
                <a:schemeClr val="accent2">
                  <a:lumMod val="20000"/>
                  <a:lumOff val="8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659551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9" y="0"/>
            <a:ext cx="12185801" cy="6864408"/>
          </a:xfrm>
        </p:spPr>
      </p:pic>
      <p:sp>
        <p:nvSpPr>
          <p:cNvPr id="9" name="TextBox 8"/>
          <p:cNvSpPr txBox="1"/>
          <p:nvPr/>
        </p:nvSpPr>
        <p:spPr>
          <a:xfrm>
            <a:off x="491531" y="1972122"/>
            <a:ext cx="1086226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9B4A0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Hoạt động 2: </a:t>
            </a:r>
            <a:r>
              <a:rPr kumimoji="0" lang="en-US" sz="4000" b="1" i="0" u="none" strike="noStrike" kern="1200" cap="none" spc="0" normalizeH="0" baseline="0" noProof="0" smtClean="0">
                <a:ln>
                  <a:noFill/>
                </a:ln>
                <a:solidFill>
                  <a:srgbClr val="9B4A0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Dạy</a:t>
            </a:r>
            <a:r>
              <a:rPr kumimoji="0" lang="en-US" sz="4000" b="1" i="0" u="none" strike="noStrike" kern="1200" cap="none" spc="0" normalizeH="0" noProof="0" smtClean="0">
                <a:ln>
                  <a:noFill/>
                </a:ln>
                <a:solidFill>
                  <a:srgbClr val="9B4A0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trẻ nhận ra qui tắc sắp xếp 1:1</a:t>
            </a: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srgbClr val="9B4A07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" name="TC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744200" y="60508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638541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8" y="-6408"/>
            <a:ext cx="12185801" cy="6864408"/>
          </a:xfrm>
        </p:spPr>
      </p:pic>
      <p:sp>
        <p:nvSpPr>
          <p:cNvPr id="9" name="TextBox 8"/>
          <p:cNvSpPr txBox="1"/>
          <p:nvPr/>
        </p:nvSpPr>
        <p:spPr>
          <a:xfrm>
            <a:off x="1159392" y="1905215"/>
            <a:ext cx="89659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9B4A0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Hoạt động </a:t>
            </a:r>
            <a:r>
              <a:rPr kumimoji="0" lang="en-US" sz="4000" b="1" i="0" u="none" strike="noStrike" kern="1200" cap="none" spc="0" normalizeH="0" baseline="0" noProof="0" smtClean="0">
                <a:ln>
                  <a:noFill/>
                </a:ln>
                <a:solidFill>
                  <a:srgbClr val="9B4A0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3: Dạy</a:t>
            </a:r>
            <a:r>
              <a:rPr kumimoji="0" lang="en-US" sz="4000" b="1" i="0" u="none" strike="noStrike" kern="1200" cap="none" spc="0" normalizeH="0" noProof="0" smtClean="0">
                <a:ln>
                  <a:noFill/>
                </a:ln>
                <a:solidFill>
                  <a:srgbClr val="9B4A07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trẻ sao chép theo mẫu</a:t>
            </a: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srgbClr val="9B4A07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3" name="TC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744200" y="605086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0389548"/>
      </p:ext>
    </p:extLst>
  </p:cSld>
  <p:clrMapOvr>
    <a:masterClrMapping/>
  </p:clrMapOvr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7" name="TextBox 6"/>
          <p:cNvSpPr txBox="1"/>
          <p:nvPr/>
        </p:nvSpPr>
        <p:spPr>
          <a:xfrm>
            <a:off x="4392118" y="2950904"/>
            <a:ext cx="424892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>
                <a:solidFill>
                  <a:srgbClr val="F03D5B"/>
                </a:solidFill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1542437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688</TotalTime>
  <Words>85</Words>
  <Application>Microsoft Office PowerPoint</Application>
  <PresentationFormat>Widescreen</PresentationFormat>
  <Paragraphs>11</Paragraphs>
  <Slides>5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47</cp:revision>
  <dcterms:created xsi:type="dcterms:W3CDTF">2024-02-26T06:51:07Z</dcterms:created>
  <dcterms:modified xsi:type="dcterms:W3CDTF">2024-11-25T04:37:10Z</dcterms:modified>
</cp:coreProperties>
</file>