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8" r:id="rId4"/>
    <p:sldId id="270" r:id="rId5"/>
    <p:sldId id="271" r:id="rId6"/>
    <p:sldId id="261" r:id="rId7"/>
    <p:sldId id="262" r:id="rId8"/>
    <p:sldId id="263" r:id="rId9"/>
    <p:sldId id="264" r:id="rId10"/>
    <p:sldId id="266" r:id="rId11"/>
    <p:sldId id="272" r:id="rId12"/>
    <p:sldId id="273" r:id="rId13"/>
    <p:sldId id="274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6636" y="-138896"/>
            <a:ext cx="6677025" cy="165925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ỦY BAN NHÂN DÂN QUẬN LONG BIÊN</a:t>
            </a:r>
            <a:b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TRƯỜNG MẦM NON HOA  ANH ĐÀO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360" y="3051737"/>
            <a:ext cx="9144000" cy="293687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  <a:endParaRPr lang="en-US" sz="36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LÀM QUEN VỚI TOÁN</a:t>
            </a:r>
            <a:endParaRPr lang="en-US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biệt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vuông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endParaRPr lang="en-US" sz="20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: MGB 3 - 4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pic>
        <p:nvPicPr>
          <p:cNvPr id="4" name="FILE_20220112_040858_Ghi tiêu chuẩn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5350" y="3768725"/>
            <a:ext cx="495300" cy="49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75" y="1520359"/>
            <a:ext cx="1528769" cy="1531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80970" y="1619250"/>
            <a:ext cx="7223125" cy="279273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en-US" sz="72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Trò chơi 2:</a:t>
            </a:r>
            <a:r>
              <a:rPr lang="en-US" sz="7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0" indent="0" algn="ctr">
              <a:buNone/>
            </a:pPr>
            <a:r>
              <a:rPr lang="en-US" sz="7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Thử tài của bé</a:t>
            </a:r>
            <a:endParaRPr lang="en-US" sz="7200" dirty="0" smtClean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FILE_20220112_040858_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8370" y="37585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Content Placeholder 10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87" y="197122"/>
            <a:ext cx="2965685" cy="2954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8056" name="Picture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913890" y="3686810"/>
            <a:ext cx="1767840" cy="1744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58" y="3151223"/>
            <a:ext cx="2647463" cy="25456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goi-sofa-tron-banh-donut-dep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1480" y="721360"/>
            <a:ext cx="3538220" cy="224663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8"/>
          <a:stretch>
            <a:fillRect/>
          </a:stretch>
        </p:blipFill>
        <p:spPr>
          <a:xfrm>
            <a:off x="7981315" y="653415"/>
            <a:ext cx="3185160" cy="2669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9"/>
          <a:stretch>
            <a:fillRect/>
          </a:stretch>
        </p:blipFill>
        <p:spPr>
          <a:xfrm>
            <a:off x="8437880" y="3322955"/>
            <a:ext cx="2272665" cy="2202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FILE_20220112_040857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2345" y="48031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125 0.00888889 L 0.0873958 0.238241 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885 -0.162407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8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6" name="Picture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73275" y="3284220"/>
            <a:ext cx="2812415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Content Placeholder 9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08370" y="2506345"/>
            <a:ext cx="4787900" cy="395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goi-sofa-tron-banh-donut-dep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995" y="796925"/>
            <a:ext cx="3538220" cy="2246630"/>
          </a:xfrm>
          <a:prstGeom prst="rect">
            <a:avLst/>
          </a:prstGeom>
        </p:spPr>
      </p:pic>
      <p:pic>
        <p:nvPicPr>
          <p:cNvPr id="7" name="Content Placeholder 5" descr="-5Cg7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670" y="635000"/>
            <a:ext cx="3602990" cy="2407920"/>
          </a:xfrm>
          <a:prstGeom prst="rect">
            <a:avLst/>
          </a:prstGeom>
        </p:spPr>
      </p:pic>
      <p:pic>
        <p:nvPicPr>
          <p:cNvPr id="8" name="FILE_20220112_040858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2345" y="466217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33333 0 L -0.000833333 0.236296 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125 -0.208611 " pathEditMode="relative" rAng="0" ptsTypes="">
                                      <p:cBhvr>
                                        <p:cTn id="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06445" y="0"/>
            <a:ext cx="5579110" cy="635635"/>
            <a:chOff x="5229" y="239"/>
            <a:chExt cx="8786" cy="1001"/>
          </a:xfrm>
        </p:grpSpPr>
        <p:sp>
          <p:nvSpPr>
            <p:cNvPr id="6" name="Rounded Rectangle 5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Text Box 4"/>
            <p:cNvSpPr txBox="1"/>
            <p:nvPr/>
          </p:nvSpPr>
          <p:spPr>
            <a:xfrm>
              <a:off x="5229" y="239"/>
              <a:ext cx="87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So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sánh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vuông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chữ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nhật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8" name="Rectangles 3"/>
          <p:cNvSpPr/>
          <p:nvPr/>
        </p:nvSpPr>
        <p:spPr>
          <a:xfrm>
            <a:off x="1319482" y="1444625"/>
            <a:ext cx="3089275" cy="28416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1"/>
          <p:cNvSpPr/>
          <p:nvPr/>
        </p:nvSpPr>
        <p:spPr>
          <a:xfrm>
            <a:off x="5430014" y="1973580"/>
            <a:ext cx="4190365" cy="23126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01015" y="2409825"/>
            <a:ext cx="11190605" cy="13925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Hẹn gặp lại các con vào các buổi học sau</a:t>
            </a:r>
            <a:endParaRPr lang="en-US" sz="48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FILE_20220112_040858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09714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31845" y="0"/>
            <a:ext cx="5577840" cy="635000"/>
            <a:chOff x="5230" y="239"/>
            <a:chExt cx="8784" cy="1000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6839" y="239"/>
              <a:ext cx="55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Đây là hình gì?</a:t>
              </a:r>
            </a:p>
          </p:txBody>
        </p:sp>
      </p:grpSp>
      <p:sp>
        <p:nvSpPr>
          <p:cNvPr id="11" name="Left Arrow 10"/>
          <p:cNvSpPr/>
          <p:nvPr/>
        </p:nvSpPr>
        <p:spPr>
          <a:xfrm>
            <a:off x="7716619" y="2683327"/>
            <a:ext cx="784225" cy="4927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0800000">
            <a:off x="4130575" y="2666181"/>
            <a:ext cx="777875" cy="5099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400000">
            <a:off x="5981707" y="4518229"/>
            <a:ext cx="645160" cy="41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FILE_20220112_040858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5064125"/>
            <a:ext cx="495300" cy="495300"/>
          </a:xfrm>
          <a:prstGeom prst="rect">
            <a:avLst/>
          </a:prstGeom>
        </p:spPr>
      </p:pic>
      <p:sp>
        <p:nvSpPr>
          <p:cNvPr id="15" name="Rectangles 5"/>
          <p:cNvSpPr/>
          <p:nvPr/>
        </p:nvSpPr>
        <p:spPr>
          <a:xfrm>
            <a:off x="4993437" y="1731532"/>
            <a:ext cx="2638195" cy="26371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6200000">
            <a:off x="5981707" y="1198234"/>
            <a:ext cx="645160" cy="41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085863" y="4983480"/>
            <a:ext cx="4179297" cy="838835"/>
            <a:chOff x="6840" y="7848"/>
            <a:chExt cx="6356" cy="1321"/>
          </a:xfrm>
        </p:grpSpPr>
        <p:sp>
          <p:nvSpPr>
            <p:cNvPr id="18" name="Rounded Rectangle 17"/>
            <p:cNvSpPr/>
            <p:nvPr/>
          </p:nvSpPr>
          <p:spPr>
            <a:xfrm>
              <a:off x="6840" y="7848"/>
              <a:ext cx="6356" cy="124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14"/>
            <p:cNvSpPr txBox="1"/>
            <p:nvPr/>
          </p:nvSpPr>
          <p:spPr>
            <a:xfrm>
              <a:off x="6908" y="7959"/>
              <a:ext cx="605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en-US" sz="4400" b="1" dirty="0" err="1" smtClean="0"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4400" b="1" dirty="0" smtClean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400" b="1" dirty="0" err="1" smtClean="0">
                  <a:latin typeface="Times New Roman" panose="02020603050405020304" charset="0"/>
                  <a:cs typeface="Times New Roman" panose="02020603050405020304" charset="0"/>
                </a:rPr>
                <a:t>vuông</a:t>
              </a:r>
              <a:endParaRPr 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06445" y="0"/>
            <a:ext cx="5579110" cy="635635"/>
            <a:chOff x="5229" y="239"/>
            <a:chExt cx="8786" cy="1001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5229" y="239"/>
              <a:ext cx="87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Tìm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đồ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vật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có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dạng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vuông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52" y="1151255"/>
            <a:ext cx="2179955" cy="2179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8056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040" y="1246505"/>
            <a:ext cx="2112645" cy="2084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FILE_20220112_040858_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120" y="4574540"/>
            <a:ext cx="495300" cy="495300"/>
          </a:xfrm>
          <a:prstGeom prst="rect">
            <a:avLst/>
          </a:prstGeom>
        </p:spPr>
      </p:pic>
      <p:pic>
        <p:nvPicPr>
          <p:cNvPr id="12" name="Content Placeholder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884" y="3473096"/>
            <a:ext cx="4117340" cy="238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18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21050" y="0"/>
            <a:ext cx="5577840" cy="635000"/>
            <a:chOff x="5230" y="239"/>
            <a:chExt cx="8784" cy="1000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6839" y="239"/>
              <a:ext cx="55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Đây là hình gì?</a:t>
              </a:r>
            </a:p>
          </p:txBody>
        </p:sp>
      </p:grpSp>
      <p:sp>
        <p:nvSpPr>
          <p:cNvPr id="6" name="Rectangles 5"/>
          <p:cNvSpPr/>
          <p:nvPr/>
        </p:nvSpPr>
        <p:spPr>
          <a:xfrm>
            <a:off x="3904615" y="1490980"/>
            <a:ext cx="4554220" cy="26371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085863" y="4983480"/>
            <a:ext cx="4179297" cy="788670"/>
            <a:chOff x="6840" y="7848"/>
            <a:chExt cx="6356" cy="1242"/>
          </a:xfrm>
        </p:grpSpPr>
        <p:sp>
          <p:nvSpPr>
            <p:cNvPr id="14" name="Rounded Rectangle 13"/>
            <p:cNvSpPr/>
            <p:nvPr/>
          </p:nvSpPr>
          <p:spPr>
            <a:xfrm>
              <a:off x="6840" y="7848"/>
              <a:ext cx="6356" cy="124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7140" y="7859"/>
              <a:ext cx="605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44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400" b="1" dirty="0" err="1">
                  <a:latin typeface="Times New Roman" panose="02020603050405020304" charset="0"/>
                  <a:cs typeface="Times New Roman" panose="02020603050405020304" charset="0"/>
                </a:rPr>
                <a:t>chữ</a:t>
              </a:r>
              <a:r>
                <a:rPr lang="en-US" sz="44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400" b="1" dirty="0" err="1">
                  <a:latin typeface="Times New Roman" panose="02020603050405020304" charset="0"/>
                  <a:cs typeface="Times New Roman" panose="02020603050405020304" charset="0"/>
                </a:rPr>
                <a:t>nhật</a:t>
              </a:r>
              <a:endParaRPr 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7" name="Left Arrow 16"/>
          <p:cNvSpPr/>
          <p:nvPr/>
        </p:nvSpPr>
        <p:spPr>
          <a:xfrm>
            <a:off x="8580755" y="2505710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10800000">
            <a:off x="3245485" y="2647315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16020000">
            <a:off x="6073140" y="954405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5220000">
            <a:off x="6073140" y="4340225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FILE_20220112_040858_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1550" y="498348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0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06445" y="0"/>
            <a:ext cx="5579110" cy="635635"/>
            <a:chOff x="5229" y="239"/>
            <a:chExt cx="8786" cy="1001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5229" y="239"/>
              <a:ext cx="87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Tìm các đồ vật có dạng hình chữ nhật</a:t>
              </a:r>
            </a:p>
          </p:txBody>
        </p:sp>
      </p:grpSp>
      <p:pic>
        <p:nvPicPr>
          <p:cNvPr id="6" name="Content Placeholder 5" descr="-5Cg7e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611755" y="1101090"/>
            <a:ext cx="3213735" cy="2141220"/>
          </a:xfrm>
          <a:prstGeom prst="rect">
            <a:avLst/>
          </a:prstGeom>
        </p:spPr>
      </p:pic>
      <p:pic>
        <p:nvPicPr>
          <p:cNvPr id="14" name="Content Placeholder 13" descr="tu-lanh-sanaky-vh-209hyn-1 (1)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29655" y="903605"/>
            <a:ext cx="5335270" cy="5051425"/>
          </a:xfrm>
          <a:prstGeom prst="rect">
            <a:avLst/>
          </a:prstGeom>
        </p:spPr>
      </p:pic>
      <p:pic>
        <p:nvPicPr>
          <p:cNvPr id="15" name="Picture 14" descr="H9206e1ffc68d4270b77d98a2cad170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450" y="3707765"/>
            <a:ext cx="3013710" cy="2384425"/>
          </a:xfrm>
          <a:prstGeom prst="rect">
            <a:avLst/>
          </a:prstGeom>
        </p:spPr>
      </p:pic>
      <p:pic>
        <p:nvPicPr>
          <p:cNvPr id="16" name="FILE_20220112_040858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0740" y="46520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6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12191365" cy="6855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45840" y="2860675"/>
            <a:ext cx="5617210" cy="305435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Trò chơi 1:</a:t>
            </a:r>
            <a:r>
              <a:rPr lang="en-US" sz="8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Hình nào biến mất?</a:t>
            </a:r>
          </a:p>
        </p:txBody>
      </p:sp>
      <p:pic>
        <p:nvPicPr>
          <p:cNvPr id="7" name="FILE_20220112_040858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755" y="445516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909445" y="1856740"/>
            <a:ext cx="3484880" cy="33350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6584950" y="1736090"/>
            <a:ext cx="4322445" cy="357632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ILE_20220112_040858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0585" y="448754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322820" y="1892300"/>
            <a:ext cx="3185160" cy="3073400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1734185" y="2201545"/>
            <a:ext cx="4554220" cy="26371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ILE_20220112_040858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5086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932940" y="596900"/>
            <a:ext cx="3089275" cy="28416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7026910" y="596900"/>
            <a:ext cx="3298190" cy="284162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4098925" y="3905250"/>
            <a:ext cx="4190365" cy="23126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ILE_20220112_040857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9945" y="41395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 animBg="1"/>
      <p:bldP spid="5" grpId="2" bldLvl="0" animBg="1"/>
      <p:bldP spid="5" grpId="3" animBg="1"/>
      <p:bldP spid="2" grpId="0" bldLvl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103</Words>
  <Application>Microsoft Office PowerPoint</Application>
  <PresentationFormat>Widescreen</PresentationFormat>
  <Paragraphs>17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HOA  ANH ĐÀO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</dc:title>
  <dc:creator>Techsi.vn</dc:creator>
  <cp:lastModifiedBy>Techsi.vn</cp:lastModifiedBy>
  <cp:revision>7</cp:revision>
  <dcterms:created xsi:type="dcterms:W3CDTF">2021-09-04T07:18:00Z</dcterms:created>
  <dcterms:modified xsi:type="dcterms:W3CDTF">2024-03-13T03:29:38Z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33AFEAB3BA564D3CA6215B3398EBFFCA</vt:lpwstr>
  </property>
  <property fmtid="{D5CDD505-2E9C-101B-9397-08002B2CF9AE}" pid="3" name="KSOProductBuildVer">
    <vt:lpwstr>1033-11.2.0.10463</vt:lpwstr>
  </property>
</Properties>
</file>