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57" r:id="rId3"/>
    <p:sldId id="258" r:id="rId4"/>
    <p:sldId id="259" r:id="rId5"/>
    <p:sldId id="260" r:id="rId6"/>
    <p:sldId id="272" r:id="rId7"/>
    <p:sldId id="267" r:id="rId8"/>
    <p:sldId id="261" r:id="rId9"/>
    <p:sldId id="269" r:id="rId10"/>
    <p:sldId id="262" r:id="rId11"/>
    <p:sldId id="270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1DB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5864-AC11-4EB2-93EC-89F709A00551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C20-8034-4B30-8901-E4CEBBB7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7C20-8034-4B30-8901-E4CEBBB7C2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2DD9-81B1-4547-983F-F1935C18711F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4848" y="237993"/>
            <a:ext cx="7714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2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ANH ĐÀO</a:t>
            </a:r>
            <a:endParaRPr lang="vi-VN" sz="22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90" y="1052392"/>
            <a:ext cx="1613511" cy="15877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7768" y="2680366"/>
            <a:ext cx="102428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LĨNH VỰC PHÁT TRIỂN NHẬN THỨC</a:t>
            </a:r>
          </a:p>
        </p:txBody>
      </p:sp>
      <p:sp>
        <p:nvSpPr>
          <p:cNvPr id="7" name="Rectangle 6"/>
          <p:cNvSpPr/>
          <p:nvPr/>
        </p:nvSpPr>
        <p:spPr>
          <a:xfrm>
            <a:off x="3220511" y="3464204"/>
            <a:ext cx="5763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Khám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xã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hội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1763" y="4124932"/>
            <a:ext cx="92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Tìm hiểu ngày tết Hàn thực</a:t>
            </a:r>
            <a:endParaRPr lang="en-US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3223" y="6095038"/>
            <a:ext cx="2691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2023 - 2024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4" y="4293891"/>
            <a:ext cx="3589753" cy="2564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4443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6" name="Rounded Rectangle 5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3: Bánh chay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22348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dạng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 dẹt,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4: Nhân bánh chay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đậu xanh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54432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6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0166" y="2253249"/>
            <a:ext cx="3001905" cy="4411579"/>
            <a:chOff x="6165666" y="1636294"/>
            <a:chExt cx="3001905" cy="4411579"/>
          </a:xfrm>
        </p:grpSpPr>
        <p:sp>
          <p:nvSpPr>
            <p:cNvPr id="16" name="Rounded Rectangle 15"/>
            <p:cNvSpPr/>
            <p:nvPr/>
          </p:nvSpPr>
          <p:spPr>
            <a:xfrm>
              <a:off x="6165666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5557" y="4381961"/>
              <a:ext cx="28520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 luộc trong nồi nước sôi, khi bánh nổi lên mặt nước vớt ra vừa chín tới</a:t>
              </a:r>
            </a:p>
          </p:txBody>
        </p:sp>
        <p:pic>
          <p:nvPicPr>
            <p:cNvPr id="4104" name="Picture 8" descr="Tết Hàn Thực - Tết Bánh Trôi Bánh Chay Năm 2020 Nhằm Ngày 26.3 | Ahalong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389" y="2390374"/>
              <a:ext cx="2740950" cy="1831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147314" y="2253249"/>
            <a:ext cx="2923007" cy="4411579"/>
            <a:chOff x="9164463" y="1636294"/>
            <a:chExt cx="2923007" cy="4411579"/>
          </a:xfrm>
        </p:grpSpPr>
        <p:sp>
          <p:nvSpPr>
            <p:cNvPr id="17" name="Rounded Rectangle 16"/>
            <p:cNvSpPr/>
            <p:nvPr/>
          </p:nvSpPr>
          <p:spPr>
            <a:xfrm>
              <a:off x="9164463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{keywords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500" y="2473484"/>
              <a:ext cx="2625421" cy="17485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448410" y="4459040"/>
              <a:ext cx="263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Rắc vừng lên bánh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0927" y="82243"/>
            <a:ext cx="6368715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làm bánh trôi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28297" y="2253249"/>
            <a:ext cx="2860841" cy="4411579"/>
            <a:chOff x="192505" y="1636294"/>
            <a:chExt cx="2860841" cy="4411579"/>
          </a:xfrm>
        </p:grpSpPr>
        <p:sp>
          <p:nvSpPr>
            <p:cNvPr id="7" name="Rounded Rectangle 6"/>
            <p:cNvSpPr/>
            <p:nvPr/>
          </p:nvSpPr>
          <p:spPr>
            <a:xfrm>
              <a:off x="192505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{keywords}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84" y="2404929"/>
              <a:ext cx="2673682" cy="17806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557" y="4381961"/>
              <a:ext cx="2639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bột thành từng khúc đều nhau có chiều dài khoảng 1 đốt ngón tay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80939" y="2269437"/>
            <a:ext cx="2865651" cy="4411579"/>
            <a:chOff x="3161669" y="1636294"/>
            <a:chExt cx="2865651" cy="4411579"/>
          </a:xfrm>
        </p:grpSpPr>
        <p:sp>
          <p:nvSpPr>
            <p:cNvPr id="15" name="Rounded Rectangle 14"/>
            <p:cNvSpPr/>
            <p:nvPr/>
          </p:nvSpPr>
          <p:spPr>
            <a:xfrm>
              <a:off x="3161669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{keywords}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54" y="2420971"/>
              <a:ext cx="2704270" cy="1801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88260" y="4448595"/>
              <a:ext cx="2639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dẹt, để viên đường vào giữa và vê tròn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5019" y="1387715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3481" y="1387715"/>
            <a:ext cx="1564601" cy="461665"/>
          </a:xfrm>
          <a:prstGeom prst="rect">
            <a:avLst/>
          </a:prstGeom>
          <a:solidFill>
            <a:srgbClr val="CAC1DB"/>
          </a:solidFill>
          <a:ln>
            <a:solidFill>
              <a:srgbClr val="CAC1D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904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771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74127 0.145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3594 0.15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9427 0.145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0469 0.14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70" y="1224565"/>
            <a:ext cx="1022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000" b="1" dirty="0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8000" b="1" dirty="0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dirty="0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8000" b="1" dirty="0" smtClean="0">
              <a:solidFill>
                <a:srgbClr val="8F77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9829" y="3244334"/>
            <a:ext cx="104198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dirty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000" b="1" dirty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6000" b="1" dirty="0">
              <a:solidFill>
                <a:srgbClr val="8F77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8" y="244435"/>
            <a:ext cx="3573162" cy="2424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3573162" cy="237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3594" y="2633846"/>
            <a:ext cx="218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706" y="595726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Chay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6507" y="393826"/>
            <a:ext cx="644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 vừa chín tới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rắc thêm chút vừng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6507" y="3628342"/>
            <a:ext cx="644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 hình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tròn dẹt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ăn đặt lên bát nhỏ, đổ nước đường lên trên, rắc thêm chút hạt vừng rang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8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êt hàn thuc, une belle tradition vietnamie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3" y="2209230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003" y="4954137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 bánh trôi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7956" y="1257869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Cúng gia tiên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9" y="749897"/>
            <a:ext cx="48768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54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523" y="645861"/>
            <a:ext cx="5915467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Vào ngày 3/3 Âm lịch, các gia đình làm bánh trôi, bánh chay cúng ông bà, tổ tiên và không kiêng đốt lửa. Ở nhiều nơi, dân ta cũng làm bánh trôi bánh chay cúng thần hoàng. Những món ăn được nấu trong dịp này làm ra đều được cúng gia tiên với ý nghĩa con cháu một lòng hướng về tổ tiên, nguồn cội.</a:t>
            </a:r>
            <a:endParaRPr lang="vi-VN" sz="2400" b="0" i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Đặc biệt, trong dịp này người đi xa quê sẽ đoàn tụ cùng gia đình, cùng đi tảo mộ người đã khuất và sum họp bên bữa cơm gia đình.</a:t>
            </a:r>
            <a:endParaRPr lang="vi-VN" sz="2400" b="0" i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076" name="Picture 4" descr="Tết Hàn Thực 2023 là ngày nào? Ý nghĩa Tết Hàn Thực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5" y="1191293"/>
            <a:ext cx="5312193" cy="409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8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5" y="308241"/>
            <a:ext cx="4198325" cy="284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5764" y="947824"/>
            <a:ext cx="644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ngọt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4182282" cy="2777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8454" y="4235060"/>
            <a:ext cx="6448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dạng hình tròn dẹt,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bùi từ nhân đậu xanh, vị ngọt từ nước đường</a:t>
            </a:r>
          </a:p>
        </p:txBody>
      </p:sp>
    </p:spTree>
    <p:extLst>
      <p:ext uri="{BB962C8B-B14F-4D97-AF65-F5344CB8AC3E}">
        <p14:creationId xmlns:p14="http://schemas.microsoft.com/office/powerpoint/2010/main" val="40734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0166" y="2253249"/>
            <a:ext cx="3001905" cy="4411579"/>
            <a:chOff x="6165666" y="1636294"/>
            <a:chExt cx="3001905" cy="4411579"/>
          </a:xfrm>
        </p:grpSpPr>
        <p:sp>
          <p:nvSpPr>
            <p:cNvPr id="16" name="Rounded Rectangle 15"/>
            <p:cNvSpPr/>
            <p:nvPr/>
          </p:nvSpPr>
          <p:spPr>
            <a:xfrm>
              <a:off x="6165666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5557" y="4381961"/>
              <a:ext cx="28520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 luộc trong nồi nước sôi, khi bánh nổi lên mặt nước vớt ra vừa chín tới</a:t>
              </a:r>
            </a:p>
          </p:txBody>
        </p:sp>
        <p:pic>
          <p:nvPicPr>
            <p:cNvPr id="4104" name="Picture 8" descr="Tết Hàn Thực - Tết Bánh Trôi Bánh Chay Năm 2020 Nhằm Ngày 26.3 | Ahalong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389" y="2390374"/>
              <a:ext cx="2740950" cy="1831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147314" y="2253249"/>
            <a:ext cx="2923007" cy="4411579"/>
            <a:chOff x="9164463" y="1636294"/>
            <a:chExt cx="2923007" cy="4411579"/>
          </a:xfrm>
        </p:grpSpPr>
        <p:sp>
          <p:nvSpPr>
            <p:cNvPr id="17" name="Rounded Rectangle 16"/>
            <p:cNvSpPr/>
            <p:nvPr/>
          </p:nvSpPr>
          <p:spPr>
            <a:xfrm>
              <a:off x="9164463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{keywords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500" y="2473484"/>
              <a:ext cx="2625421" cy="17485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448410" y="4459040"/>
              <a:ext cx="263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Rắc vừng lên bánh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0927" y="82243"/>
            <a:ext cx="6368715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làm bánh trôi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28297" y="2253249"/>
            <a:ext cx="2860841" cy="4411579"/>
            <a:chOff x="192505" y="1636294"/>
            <a:chExt cx="2860841" cy="4411579"/>
          </a:xfrm>
        </p:grpSpPr>
        <p:sp>
          <p:nvSpPr>
            <p:cNvPr id="7" name="Rounded Rectangle 6"/>
            <p:cNvSpPr/>
            <p:nvPr/>
          </p:nvSpPr>
          <p:spPr>
            <a:xfrm>
              <a:off x="192505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{keywords}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84" y="2404929"/>
              <a:ext cx="2673682" cy="17806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557" y="4381961"/>
              <a:ext cx="2639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bột thành từng khúc đều nhau có chiều dài khoảng 1 đốt ngón tay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80939" y="2269437"/>
            <a:ext cx="2865651" cy="4411579"/>
            <a:chOff x="3161669" y="1636294"/>
            <a:chExt cx="2865651" cy="4411579"/>
          </a:xfrm>
        </p:grpSpPr>
        <p:sp>
          <p:nvSpPr>
            <p:cNvPr id="15" name="Rounded Rectangle 14"/>
            <p:cNvSpPr/>
            <p:nvPr/>
          </p:nvSpPr>
          <p:spPr>
            <a:xfrm>
              <a:off x="3161669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{keywords}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54" y="2420971"/>
              <a:ext cx="2704270" cy="1801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88260" y="4448595"/>
              <a:ext cx="2639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dẹt, để viên đường vào giữa và vê tròn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5019" y="1387715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3481" y="1387715"/>
            <a:ext cx="1564601" cy="461665"/>
          </a:xfrm>
          <a:prstGeom prst="rect">
            <a:avLst/>
          </a:prstGeom>
          <a:solidFill>
            <a:srgbClr val="CAC1DB"/>
          </a:solidFill>
          <a:ln>
            <a:solidFill>
              <a:srgbClr val="CAC1D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904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771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74127 0.145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3594 0.15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9427 0.145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0469 0.14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7777" y="1070641"/>
            <a:ext cx="79924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1500" b="1" dirty="0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1500" b="1" dirty="0">
              <a:solidFill>
                <a:srgbClr val="8F77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1005" y="2932689"/>
            <a:ext cx="11088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3" name="Rounded Rectangle 2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trôi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2" y="1960577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Nhân bánh trôi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0" y="2027324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 mật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649</Words>
  <Application>Microsoft Office PowerPoint</Application>
  <PresentationFormat>Widescreen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Techsi.vn</cp:lastModifiedBy>
  <cp:revision>19</cp:revision>
  <dcterms:created xsi:type="dcterms:W3CDTF">2024-04-01T08:16:48Z</dcterms:created>
  <dcterms:modified xsi:type="dcterms:W3CDTF">2024-04-25T08:31:51Z</dcterms:modified>
</cp:coreProperties>
</file>