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13" r:id="rId2"/>
    <p:sldId id="324" r:id="rId3"/>
    <p:sldId id="303" r:id="rId4"/>
    <p:sldId id="309" r:id="rId5"/>
    <p:sldId id="308" r:id="rId6"/>
    <p:sldId id="315" r:id="rId7"/>
    <p:sldId id="321" r:id="rId8"/>
    <p:sldId id="326" r:id="rId9"/>
    <p:sldId id="32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B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4660"/>
  </p:normalViewPr>
  <p:slideViewPr>
    <p:cSldViewPr>
      <p:cViewPr varScale="1">
        <p:scale>
          <a:sx n="86" d="100"/>
          <a:sy n="86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8628F-9359-4251-A966-E61B680777F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CD25C-CA93-4FC5-9198-33EEF38F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CD25C-CA93-4FC5-9198-33EEF38FC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Trọn bộ 300+ phông nền hoa đẹp mới nhất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pic>
        <p:nvPicPr>
          <p:cNvPr id="8" name="Ra-Choi-Vuon-Hoa-Phuong-Anh-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87" y="2476500"/>
            <a:ext cx="609600" cy="6096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600" y="1676400"/>
            <a:ext cx="1005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8" algn="ctr"/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hi tiết hơn 85 về slide hình nền đẹp - cdgdbentre.ed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97019"/>
            <a:ext cx="12192000" cy="70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4546" y="1970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0944" y="2516360"/>
            <a:ext cx="7132656" cy="136984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777476"/>
              </a:avLst>
            </a:prstTxWarp>
            <a:spAutoFit/>
          </a:bodyPr>
          <a:lstStyle/>
          <a:p>
            <a:pPr algn="ctr"/>
            <a:endParaRPr lang="vi-VN" sz="3600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62B36AE-245D-F14C-9BBD-0AFD894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20969"/>
            <a:ext cx="1050888" cy="105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15272" y="2239595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TẬP CHUYÊN ĐỀ ĐỔI MỚI HÌNH THỨC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THEO PHƯƠNG PHÁP TIÊN TIẾN</a:t>
            </a:r>
          </a:p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1:1”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Ra-Choi-Vuon-Hoa-Phuong-Anh-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81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8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85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tiết với hơn 84 về hình nền powerpoint màu trắng dễ thương -  cdgdbentre.edu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E5DA7-4BA7-5645-1AF9-8B240F96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8ADEE-1CC5-83BD-4178-80DA86E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405" y="2271132"/>
            <a:ext cx="1544584" cy="154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32FC9-257B-C4E3-942A-D6D55E4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142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432D1-F6EC-2448-5F3A-B9C3533D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170474"/>
            <a:ext cx="1544584" cy="1544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802F5-22FD-7504-D730-43126E3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91" y="2281424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018E3-AA10-FE1E-8E76-2415A26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60840"/>
            <a:ext cx="1544584" cy="1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tiết với hơn 84 về hình nền powerpoint màu trắng dễ thương -  cdgdbentre.edu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948457" y="595899"/>
            <a:ext cx="8352023" cy="6681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15447" y="556192"/>
            <a:ext cx="845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E5DA7-4BA7-5645-1AF9-8B240F96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8ADEE-1CC5-83BD-4178-80DA86E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405" y="2271132"/>
            <a:ext cx="1544584" cy="154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32FC9-257B-C4E3-942A-D6D55E4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142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432D1-F6EC-2448-5F3A-B9C3533D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170474"/>
            <a:ext cx="1544584" cy="1544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802F5-22FD-7504-D730-43126E3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91" y="2281424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018E3-AA10-FE1E-8E76-2415A26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60840"/>
            <a:ext cx="1544584" cy="1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nhấ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" y="1862993"/>
            <a:ext cx="1242219" cy="1242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27" y="1862993"/>
            <a:ext cx="1254573" cy="12545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98" y="1850639"/>
            <a:ext cx="1254573" cy="1254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25" y="1875347"/>
            <a:ext cx="1242219" cy="1242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97" y="1880136"/>
            <a:ext cx="1254573" cy="1254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389" y="1875347"/>
            <a:ext cx="1254573" cy="1254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478" y="1887701"/>
            <a:ext cx="1242219" cy="1242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667" y="1880135"/>
            <a:ext cx="1254573" cy="12545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505" y="1887701"/>
            <a:ext cx="1254573" cy="12545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7600" y="35814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" y="4453541"/>
            <a:ext cx="922214" cy="9222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27" y="4438337"/>
            <a:ext cx="937418" cy="9374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45" y="4445939"/>
            <a:ext cx="979426" cy="9222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338" y="4438793"/>
            <a:ext cx="979426" cy="9222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97" y="4423589"/>
            <a:ext cx="937418" cy="9374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40" y="4423589"/>
            <a:ext cx="937418" cy="937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61" y="4458285"/>
            <a:ext cx="979426" cy="9222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101" y="4445939"/>
            <a:ext cx="979426" cy="9222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252" y="4445939"/>
            <a:ext cx="937418" cy="937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670" y="4423589"/>
            <a:ext cx="937418" cy="9374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536" y="4423589"/>
            <a:ext cx="979426" cy="9222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099" y="4438337"/>
            <a:ext cx="979426" cy="9222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751626" y="5660262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2:2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83546" y="569324"/>
            <a:ext cx="8668526" cy="8381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674132"/>
            <a:ext cx="810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1:2,2:2</a:t>
            </a:r>
          </a:p>
        </p:txBody>
      </p:sp>
    </p:spTree>
    <p:extLst>
      <p:ext uri="{BB962C8B-B14F-4D97-AF65-F5344CB8AC3E}">
        <p14:creationId xmlns:p14="http://schemas.microsoft.com/office/powerpoint/2010/main" val="31828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673" y="1905000"/>
            <a:ext cx="8798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20048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uyển chọn 100 hình nền slide PowerPoint đẹp nhất cho công việc của bạn">
            <a:extLst>
              <a:ext uri="{FF2B5EF4-FFF2-40B4-BE49-F238E27FC236}">
                <a16:creationId xmlns:a16="http://schemas.microsoft.com/office/drawing/2014/main" id="{F4F1C329-43B1-0581-49DA-AD5B3C857B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12192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EAC7E3-3DB9-7BEF-9126-BFB2799F2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44" y="1380615"/>
            <a:ext cx="1616077" cy="16160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0E09DA-97DF-4C9B-04F5-042B5039E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8" y="1478482"/>
            <a:ext cx="1719165" cy="17191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6A6C5B8-F6F3-54B0-4882-FB515F944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96" y="1397821"/>
            <a:ext cx="1616077" cy="161607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EC89C2-7EBC-3303-A78F-236952F8B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47" y="1478482"/>
            <a:ext cx="1719165" cy="1719165"/>
          </a:xfrm>
          <a:prstGeom prst="rect">
            <a:avLst/>
          </a:prstGeom>
        </p:spPr>
      </p:pic>
      <p:pic>
        <p:nvPicPr>
          <p:cNvPr id="50" name="Picture 4" descr="Signo de ayuda o signo de interrogación diseño de ilustración de símbolo de  vector de icono de ui / ux | Vector Premium">
            <a:extLst>
              <a:ext uri="{FF2B5EF4-FFF2-40B4-BE49-F238E27FC236}">
                <a16:creationId xmlns:a16="http://schemas.microsoft.com/office/drawing/2014/main" id="{502AFE71-01B6-7F44-002C-256DC68A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48" y="1703352"/>
            <a:ext cx="1302667" cy="1269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B717A6-73F8-D692-1BF8-C359F0CA8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51" y="1444069"/>
            <a:ext cx="1719165" cy="1719165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31095DE-2981-CB4D-833E-EC3EEE7022ED}"/>
              </a:ext>
            </a:extLst>
          </p:cNvPr>
          <p:cNvCxnSpPr>
            <a:cxnSpLocks/>
          </p:cNvCxnSpPr>
          <p:nvPr/>
        </p:nvCxnSpPr>
        <p:spPr>
          <a:xfrm flipH="1">
            <a:off x="4044527" y="3035623"/>
            <a:ext cx="4032673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2">
            <a:extLst>
              <a:ext uri="{FF2B5EF4-FFF2-40B4-BE49-F238E27FC236}">
                <a16:creationId xmlns:a16="http://schemas.microsoft.com/office/drawing/2014/main" id="{3F3ACCDA-3C06-A866-E8FE-DE28BA41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47" y="4617427"/>
            <a:ext cx="1481048" cy="131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C0F97E0-B8AB-84F6-F574-18BC42FEAFE4}"/>
              </a:ext>
            </a:extLst>
          </p:cNvPr>
          <p:cNvCxnSpPr>
            <a:cxnSpLocks/>
          </p:cNvCxnSpPr>
          <p:nvPr/>
        </p:nvCxnSpPr>
        <p:spPr>
          <a:xfrm flipH="1">
            <a:off x="6161537" y="3035623"/>
            <a:ext cx="1915663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595015B1-A852-8BE2-D890-D490BA15B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90" y="4572000"/>
            <a:ext cx="1481048" cy="1311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EEE2A59-EA34-6E7B-9D96-465781AF6F9B}"/>
              </a:ext>
            </a:extLst>
          </p:cNvPr>
          <p:cNvCxnSpPr>
            <a:cxnSpLocks/>
          </p:cNvCxnSpPr>
          <p:nvPr/>
        </p:nvCxnSpPr>
        <p:spPr>
          <a:xfrm>
            <a:off x="8077200" y="3035623"/>
            <a:ext cx="457200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6C90974D-E081-70B5-C212-21CA62371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617427"/>
            <a:ext cx="1719165" cy="1374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B72D93B-F24B-2657-949E-F0842B534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69" y="1432534"/>
            <a:ext cx="1616077" cy="1616077"/>
          </a:xfrm>
          <a:prstGeom prst="rect">
            <a:avLst/>
          </a:prstGeom>
        </p:spPr>
      </p:pic>
      <p:sp>
        <p:nvSpPr>
          <p:cNvPr id="71" name="AutoShape 2">
            <a:extLst>
              <a:ext uri="{FF2B5EF4-FFF2-40B4-BE49-F238E27FC236}">
                <a16:creationId xmlns:a16="http://schemas.microsoft.com/office/drawing/2014/main" id="{216FF740-54E2-D63A-CEF2-C36A15D099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AutoShape 4">
            <a:extLst>
              <a:ext uri="{FF2B5EF4-FFF2-40B4-BE49-F238E27FC236}">
                <a16:creationId xmlns:a16="http://schemas.microsoft.com/office/drawing/2014/main" id="{E34F30D6-4963-FAF4-3743-B554C10C5A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AutoShape 6">
            <a:extLst>
              <a:ext uri="{FF2B5EF4-FFF2-40B4-BE49-F238E27FC236}">
                <a16:creationId xmlns:a16="http://schemas.microsoft.com/office/drawing/2014/main" id="{1CF3A371-6A82-74D4-82DD-4F8B02CA8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69876" y="35499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AutoShape 8">
            <a:extLst>
              <a:ext uri="{FF2B5EF4-FFF2-40B4-BE49-F238E27FC236}">
                <a16:creationId xmlns:a16="http://schemas.microsoft.com/office/drawing/2014/main" id="{DBBB0E73-1E23-6CFF-B5AE-B319526327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AutoShape 10">
            <a:extLst>
              <a:ext uri="{FF2B5EF4-FFF2-40B4-BE49-F238E27FC236}">
                <a16:creationId xmlns:a16="http://schemas.microsoft.com/office/drawing/2014/main" id="{700BCB6A-F84E-6EBA-0EB5-6B6FD9A24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4639" y="3394434"/>
            <a:ext cx="293873" cy="3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AutoShape 12">
            <a:extLst>
              <a:ext uri="{FF2B5EF4-FFF2-40B4-BE49-F238E27FC236}">
                <a16:creationId xmlns:a16="http://schemas.microsoft.com/office/drawing/2014/main" id="{A8B5115E-75CF-8AD5-8F56-AFF72751B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8" y="3888415"/>
            <a:ext cx="316135" cy="3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E90D0CC-BC2E-E79A-1F98-0936E0D22D5F}"/>
              </a:ext>
            </a:extLst>
          </p:cNvPr>
          <p:cNvSpPr/>
          <p:nvPr/>
        </p:nvSpPr>
        <p:spPr>
          <a:xfrm>
            <a:off x="5442490" y="4572000"/>
            <a:ext cx="1481048" cy="1311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uyển chọn 100 hình nền slide PowerPoint đẹp nhất cho công việc của bạn">
            <a:extLst>
              <a:ext uri="{FF2B5EF4-FFF2-40B4-BE49-F238E27FC236}">
                <a16:creationId xmlns:a16="http://schemas.microsoft.com/office/drawing/2014/main" id="{EDF73659-E7B2-A852-CEAC-6400D7B48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" y="-70719"/>
            <a:ext cx="12328988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102AB24-33C6-02BA-9A0A-5483F1D5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52" y="2206517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D26D69-479F-0849-402C-D50199F0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27" y="2261309"/>
            <a:ext cx="1461826" cy="13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40B5580-CB8E-2758-7266-AE09D324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94" y="2261309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igno de ayuda o signo de interrogación diseño de ilustración de símbolo de  vector de icono de ui / ux | Vector Premium">
            <a:extLst>
              <a:ext uri="{FF2B5EF4-FFF2-40B4-BE49-F238E27FC236}">
                <a16:creationId xmlns:a16="http://schemas.microsoft.com/office/drawing/2014/main" id="{D8C6C5F7-15FA-BD6C-DEF9-63330CB2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36" y="2288461"/>
            <a:ext cx="1441474" cy="1304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91D7946-EB0F-1862-46F0-675081D0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70" y="2206517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F433863-513A-117A-75B8-DCFDA979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18" y="2206517"/>
            <a:ext cx="1461826" cy="13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F1ABCF-8496-0AF2-A768-CAC35279547B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664639" y="3593002"/>
            <a:ext cx="3137234" cy="138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282924DE-8A49-F7B8-C7AE-A0A62CD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733764" cy="1561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9E1802-DA7E-FEE8-90C8-CCF44554F4BD}"/>
              </a:ext>
            </a:extLst>
          </p:cNvPr>
          <p:cNvCxnSpPr>
            <a:stCxn id="14" idx="2"/>
          </p:cNvCxnSpPr>
          <p:nvPr/>
        </p:nvCxnSpPr>
        <p:spPr>
          <a:xfrm flipH="1">
            <a:off x="6400800" y="3593002"/>
            <a:ext cx="401073" cy="151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8">
            <a:extLst>
              <a:ext uri="{FF2B5EF4-FFF2-40B4-BE49-F238E27FC236}">
                <a16:creationId xmlns:a16="http://schemas.microsoft.com/office/drawing/2014/main" id="{1CD44A88-C657-346E-302B-B3AEDF4E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81600"/>
            <a:ext cx="1567194" cy="1480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FDBBB5-CD40-36C4-1433-F7A8CE507B7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801873" y="3593002"/>
            <a:ext cx="1881949" cy="151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4">
            <a:extLst>
              <a:ext uri="{FF2B5EF4-FFF2-40B4-BE49-F238E27FC236}">
                <a16:creationId xmlns:a16="http://schemas.microsoft.com/office/drawing/2014/main" id="{B21298B1-8317-C179-B331-61B54E8B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638" y="5181600"/>
            <a:ext cx="1552918" cy="1480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5BAEC79B-C1C9-3446-87B7-87E75A77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83" y="2129275"/>
            <a:ext cx="1546929" cy="15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B68A432-4F11-C7D5-5186-736B004CBC9C}"/>
              </a:ext>
            </a:extLst>
          </p:cNvPr>
          <p:cNvSpPr/>
          <p:nvPr/>
        </p:nvSpPr>
        <p:spPr>
          <a:xfrm>
            <a:off x="5334000" y="5181600"/>
            <a:ext cx="1567194" cy="1512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yển chọn 100 hình nền slide PowerPoint đẹp nhất cho công việc của bạ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72844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8300" y="6858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-khong-loi-giai-dieu-vui-tuoi-Nhieu-ca-s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5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267E-BF59-3B25-0A98-9287B4B1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2DC27E-C33E-8833-F8B8-25D5D05C39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2" y="-113375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FBAF3B-4885-6BB7-7FBC-703042C26265}"/>
              </a:ext>
            </a:extLst>
          </p:cNvPr>
          <p:cNvSpPr/>
          <p:nvPr/>
        </p:nvSpPr>
        <p:spPr>
          <a:xfrm>
            <a:off x="3124200" y="1600200"/>
            <a:ext cx="3276600" cy="7694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70885-420E-CB45-6DB0-D0407F148AE2}"/>
              </a:ext>
            </a:extLst>
          </p:cNvPr>
          <p:cNvSpPr txBox="1"/>
          <p:nvPr/>
        </p:nvSpPr>
        <p:spPr>
          <a:xfrm>
            <a:off x="3390900" y="1630101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>
                <a:latin typeface="+mj-lt"/>
              </a:rPr>
              <a:t>Kết thúc.</a:t>
            </a:r>
            <a:endParaRPr lang="en-US" sz="4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6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130</Words>
  <Application>Microsoft Office PowerPoint</Application>
  <PresentationFormat>Widescreen</PresentationFormat>
  <Paragraphs>21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Techsi.vn</cp:lastModifiedBy>
  <cp:revision>147</cp:revision>
  <dcterms:created xsi:type="dcterms:W3CDTF">2006-08-16T00:00:00Z</dcterms:created>
  <dcterms:modified xsi:type="dcterms:W3CDTF">2023-11-08T04:33:50Z</dcterms:modified>
</cp:coreProperties>
</file>