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6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uThanh\Downloads\Taptamvong-XuanMai_gewb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ÁN</a:t>
            </a:r>
            <a:r>
              <a:rPr lang="en-US" dirty="0" smtClean="0">
                <a:solidFill>
                  <a:srgbClr val="7030A0"/>
                </a:solidFill>
              </a:rPr>
              <a:t> : LÀM QUEN VỚI TOÁN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Phân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biệt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nhật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dirty="0" err="1" smtClean="0">
                <a:solidFill>
                  <a:srgbClr val="FF0000"/>
                </a:solidFill>
              </a:rPr>
              <a:t>Gia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Đối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tượng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dirty="0" err="1" smtClean="0">
                <a:solidFill>
                  <a:srgbClr val="FF0000"/>
                </a:solidFill>
              </a:rPr>
              <a:t>MGB</a:t>
            </a:r>
            <a:r>
              <a:rPr lang="en-US" dirty="0" smtClean="0">
                <a:solidFill>
                  <a:srgbClr val="FF0000"/>
                </a:solidFill>
              </a:rPr>
              <a:t> (3-4 </a:t>
            </a:r>
            <a:r>
              <a:rPr lang="en-US" dirty="0" err="1" smtClean="0">
                <a:solidFill>
                  <a:srgbClr val="FF0000"/>
                </a:solidFill>
              </a:rPr>
              <a:t>tuổi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gian:20-25 </a:t>
            </a:r>
            <a:r>
              <a:rPr lang="en-US" dirty="0" err="1" smtClean="0">
                <a:solidFill>
                  <a:srgbClr val="FF0000"/>
                </a:solidFill>
              </a:rPr>
              <a:t>phút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Phân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biệt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vuông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nhật</a:t>
            </a:r>
            <a:r>
              <a:rPr lang="en-US" dirty="0" smtClean="0">
                <a:solidFill>
                  <a:srgbClr val="7030A0"/>
                </a:solidFill>
              </a:rPr>
              <a:t> qua </a:t>
            </a:r>
            <a:r>
              <a:rPr lang="en-US" dirty="0" err="1" smtClean="0">
                <a:solidFill>
                  <a:srgbClr val="7030A0"/>
                </a:solidFill>
              </a:rPr>
              <a:t>dấu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hiệu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đường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bao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vuông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nhật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 </a:t>
            </a:r>
            <a:r>
              <a:rPr lang="en-US" dirty="0" err="1" smtClean="0">
                <a:solidFill>
                  <a:srgbClr val="0070C0"/>
                </a:solidFill>
              </a:rPr>
              <a:t>Trẻ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từng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lên</a:t>
            </a:r>
            <a:r>
              <a:rPr lang="en-US" dirty="0" smtClean="0">
                <a:solidFill>
                  <a:srgbClr val="0070C0"/>
                </a:solidFill>
              </a:rPr>
              <a:t> ,</a:t>
            </a:r>
            <a:r>
              <a:rPr lang="en-US" dirty="0" err="1" smtClean="0">
                <a:solidFill>
                  <a:srgbClr val="0070C0"/>
                </a:solidFill>
              </a:rPr>
              <a:t>sờ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xung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quanh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đặc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điểm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của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đó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40386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21336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9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467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676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5715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0193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38862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2819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00600" y="1676400"/>
            <a:ext cx="2438400" cy="2209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85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3352800"/>
            <a:ext cx="457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096000" y="3352800"/>
            <a:ext cx="7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200400" y="39624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7800" y="44958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err="1" smtClean="0"/>
              <a:t>c.Luyện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–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‘’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túi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lạ</a:t>
            </a:r>
            <a:r>
              <a:rPr lang="en-US" dirty="0" smtClean="0"/>
              <a:t>’’</a:t>
            </a:r>
            <a:endParaRPr lang="en-US" dirty="0"/>
          </a:p>
        </p:txBody>
      </p:sp>
      <p:pic>
        <p:nvPicPr>
          <p:cNvPr id="4" name="Content Placeholder 3" descr="school-bag-57e10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599" y="1524001"/>
            <a:ext cx="5482219" cy="45185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3.Kết </a:t>
            </a:r>
            <a:r>
              <a:rPr lang="en-US" dirty="0" err="1" smtClean="0">
                <a:solidFill>
                  <a:srgbClr val="C00000"/>
                </a:solidFill>
              </a:rPr>
              <a:t>thúc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Nhận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xét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XIN CHÂN THÀNH CẢM ƠN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I.Mục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đích</a:t>
            </a:r>
            <a:r>
              <a:rPr lang="en-US" dirty="0" smtClean="0">
                <a:solidFill>
                  <a:srgbClr val="7030A0"/>
                </a:solidFill>
              </a:rPr>
              <a:t> – </a:t>
            </a:r>
            <a:r>
              <a:rPr lang="en-US" dirty="0" err="1" smtClean="0">
                <a:solidFill>
                  <a:srgbClr val="7030A0"/>
                </a:solidFill>
              </a:rPr>
              <a:t>Yêu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cầu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gọi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2.Kĩ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Luyện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so </a:t>
            </a:r>
            <a:r>
              <a:rPr lang="en-US" dirty="0" err="1" smtClean="0">
                <a:solidFill>
                  <a:srgbClr val="002060"/>
                </a:solidFill>
              </a:rPr>
              <a:t>sánh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1.Kiến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3.Thái </a:t>
            </a:r>
            <a:r>
              <a:rPr lang="en-US" dirty="0" err="1" smtClean="0">
                <a:solidFill>
                  <a:srgbClr val="002060"/>
                </a:solidFill>
              </a:rPr>
              <a:t>độ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ý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ngoan</a:t>
            </a:r>
            <a:r>
              <a:rPr lang="en-US" dirty="0" smtClean="0">
                <a:solidFill>
                  <a:srgbClr val="002060"/>
                </a:solidFill>
              </a:rPr>
              <a:t> ,</a:t>
            </a:r>
            <a:r>
              <a:rPr lang="en-US" dirty="0" err="1" smtClean="0">
                <a:solidFill>
                  <a:srgbClr val="002060"/>
                </a:solidFill>
              </a:rPr>
              <a:t>nghe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II.Chuẩn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Mỗi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r>
              <a:rPr lang="en-US" dirty="0" smtClean="0">
                <a:solidFill>
                  <a:srgbClr val="7030A0"/>
                </a:solidFill>
              </a:rPr>
              <a:t> 1 </a:t>
            </a:r>
            <a:r>
              <a:rPr lang="en-US" dirty="0" err="1" smtClean="0">
                <a:solidFill>
                  <a:srgbClr val="7030A0"/>
                </a:solidFill>
              </a:rPr>
              <a:t>rổ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vuông,1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nhật,1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tam </a:t>
            </a:r>
            <a:r>
              <a:rPr lang="en-US" dirty="0" err="1" smtClean="0">
                <a:solidFill>
                  <a:srgbClr val="7030A0"/>
                </a:solidFill>
              </a:rPr>
              <a:t>giác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8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 ,</a:t>
            </a:r>
            <a:r>
              <a:rPr lang="en-US" dirty="0" err="1" smtClean="0">
                <a:solidFill>
                  <a:srgbClr val="7030A0"/>
                </a:solidFill>
              </a:rPr>
              <a:t>trong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đó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6que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,2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còn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ngắn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hơn</a:t>
            </a:r>
            <a:r>
              <a:rPr lang="en-US" dirty="0" smtClean="0">
                <a:solidFill>
                  <a:srgbClr val="7030A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en-US" dirty="0" err="1" smtClean="0">
                <a:solidFill>
                  <a:srgbClr val="7030A0"/>
                </a:solidFill>
              </a:rPr>
              <a:t>cái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túi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en-US" dirty="0" err="1" smtClean="0">
                <a:solidFill>
                  <a:srgbClr val="7030A0"/>
                </a:solidFill>
              </a:rPr>
              <a:t>tranh</a:t>
            </a:r>
            <a:r>
              <a:rPr lang="en-US" dirty="0" smtClean="0">
                <a:solidFill>
                  <a:srgbClr val="7030A0"/>
                </a:solidFill>
              </a:rPr>
              <a:t> robot </a:t>
            </a:r>
            <a:r>
              <a:rPr lang="en-US" dirty="0" err="1" smtClean="0">
                <a:solidFill>
                  <a:srgbClr val="7030A0"/>
                </a:solidFill>
              </a:rPr>
              <a:t>ghép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từ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3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( 1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4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ngắn</a:t>
            </a:r>
            <a:r>
              <a:rPr lang="en-US" dirty="0" smtClean="0">
                <a:solidFill>
                  <a:srgbClr val="7030A0"/>
                </a:solidFill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5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Bài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tập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Bút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sáp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màu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án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điện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tử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Đài</a:t>
            </a:r>
            <a:r>
              <a:rPr lang="en-US" dirty="0" smtClean="0">
                <a:solidFill>
                  <a:srgbClr val="7030A0"/>
                </a:solidFill>
              </a:rPr>
              <a:t> ,</a:t>
            </a:r>
            <a:r>
              <a:rPr lang="en-US" dirty="0" err="1" smtClean="0">
                <a:solidFill>
                  <a:srgbClr val="7030A0"/>
                </a:solidFill>
              </a:rPr>
              <a:t>đĩa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nhạc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Rổ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1.Ổn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tầm</a:t>
            </a:r>
            <a:r>
              <a:rPr lang="en-US" dirty="0" smtClean="0"/>
              <a:t> </a:t>
            </a:r>
            <a:r>
              <a:rPr lang="en-US" dirty="0" err="1" smtClean="0"/>
              <a:t>vông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Taptamvong-XuanMai_gew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6800" y="1222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6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2.Bài </a:t>
            </a:r>
            <a:r>
              <a:rPr lang="en-US" dirty="0" err="1" smtClean="0"/>
              <a:t>mới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vuông,hình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giơ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4617_sanyo-SR-15JN(M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394594_289596092_3-dong-ho-treo-tung-dp-dong-ho-lam-qua-luu-niem-qua-tang-doc-dao-in-logo-DN-Kinh-doanh-Cong-nghi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6500609" cy="64518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64143"/>
            <a:ext cx="7010400" cy="619924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 Square Plat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74953"/>
            <a:ext cx="7010399" cy="54260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451</Words>
  <Application>Microsoft Office PowerPoint</Application>
  <PresentationFormat>On-screen Show (4:3)</PresentationFormat>
  <Paragraphs>50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 GIÁO ÁN : LÀM QUEN VỚI TOÁN</vt:lpstr>
      <vt:lpstr>I.Mục đích – Yêu cầu</vt:lpstr>
      <vt:lpstr>II.Chuẩn bị</vt:lpstr>
      <vt:lpstr>III. Tiến hành</vt:lpstr>
      <vt:lpstr>2.Bài mới</vt:lpstr>
      <vt:lpstr>PowerPoint Presentation</vt:lpstr>
      <vt:lpstr>PowerPoint Presentation</vt:lpstr>
      <vt:lpstr>PowerPoint Presentation</vt:lpstr>
      <vt:lpstr>PowerPoint Presentation</vt:lpstr>
      <vt:lpstr>b. Phân biệt hình vuông hình chữ nhật qua dấu hiệu đường bao hình </vt:lpstr>
      <vt:lpstr>4 que tính dài bằng nhau</vt:lpstr>
      <vt:lpstr>Cách xếp hình vuông </vt:lpstr>
      <vt:lpstr>2 que tính dài bằng nhau</vt:lpstr>
      <vt:lpstr>Cách xếp hình chữ nhật</vt:lpstr>
      <vt:lpstr>c.Luyện tập – Củng cố</vt:lpstr>
      <vt:lpstr>Trò chơi “Cái túi kì lạ’’</vt:lpstr>
      <vt:lpstr>3.Kết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Techsi.vn</cp:lastModifiedBy>
  <cp:revision>39</cp:revision>
  <dcterms:created xsi:type="dcterms:W3CDTF">2006-08-16T00:00:00Z</dcterms:created>
  <dcterms:modified xsi:type="dcterms:W3CDTF">2024-03-14T05:51:12Z</dcterms:modified>
</cp:coreProperties>
</file>