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E02A-A76D-4EDE-BC46-AC781EFA519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6ED-74FC-4A71-AC5F-9FF8FEDC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1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E02A-A76D-4EDE-BC46-AC781EFA519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6ED-74FC-4A71-AC5F-9FF8FEDC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3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E02A-A76D-4EDE-BC46-AC781EFA519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6ED-74FC-4A71-AC5F-9FF8FEDC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E02A-A76D-4EDE-BC46-AC781EFA519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6ED-74FC-4A71-AC5F-9FF8FEDC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6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E02A-A76D-4EDE-BC46-AC781EFA519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6ED-74FC-4A71-AC5F-9FF8FEDC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2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E02A-A76D-4EDE-BC46-AC781EFA519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6ED-74FC-4A71-AC5F-9FF8FEDC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0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E02A-A76D-4EDE-BC46-AC781EFA519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6ED-74FC-4A71-AC5F-9FF8FEDC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E02A-A76D-4EDE-BC46-AC781EFA519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6ED-74FC-4A71-AC5F-9FF8FEDC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E02A-A76D-4EDE-BC46-AC781EFA519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6ED-74FC-4A71-AC5F-9FF8FEDC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E02A-A76D-4EDE-BC46-AC781EFA519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6ED-74FC-4A71-AC5F-9FF8FEDC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7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E02A-A76D-4EDE-BC46-AC781EFA519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E6ED-74FC-4A71-AC5F-9FF8FEDC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0E02A-A76D-4EDE-BC46-AC781EFA519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E6ED-74FC-4A71-AC5F-9FF8FEDC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9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6" y="-1292772"/>
            <a:ext cx="10888717" cy="8996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145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716"/>
            <a:ext cx="10628586" cy="66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7538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9106" y="3233437"/>
            <a:ext cx="69052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en-US" sz="5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844034" y="5226784"/>
            <a:ext cx="66939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 CHI – THẢO AN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624348" y="3610255"/>
            <a:ext cx="492154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10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</a:p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5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077693"/>
          </a:xfrm>
        </p:spPr>
      </p:pic>
    </p:spTree>
    <p:extLst>
      <p:ext uri="{BB962C8B-B14F-4D97-AF65-F5344CB8AC3E}">
        <p14:creationId xmlns:p14="http://schemas.microsoft.com/office/powerpoint/2010/main" val="17255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331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13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17</cp:revision>
  <dcterms:created xsi:type="dcterms:W3CDTF">2022-11-25T01:48:32Z</dcterms:created>
  <dcterms:modified xsi:type="dcterms:W3CDTF">2023-10-30T05:26:39Z</dcterms:modified>
</cp:coreProperties>
</file>