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ANH ĐÀO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4" y="1135984"/>
            <a:ext cx="1773045" cy="15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700</Words>
  <Application>Microsoft Office PowerPoint</Application>
  <PresentationFormat>Widescreen</PresentationFormat>
  <Paragraphs>81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60</cp:revision>
  <dcterms:created xsi:type="dcterms:W3CDTF">2017-10-28T06:42:00Z</dcterms:created>
  <dcterms:modified xsi:type="dcterms:W3CDTF">2023-04-07T00:03:25Z</dcterms:modified>
</cp:coreProperties>
</file>