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7" r:id="rId8"/>
    <p:sldId id="266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 varScale="1">
        <p:scale>
          <a:sx n="86" d="100"/>
          <a:sy n="86" d="100"/>
        </p:scale>
        <p:origin x="492" y="-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738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50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712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137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515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82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85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58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690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0714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92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7D637-4296-4C73-81CD-0AC9FBC07D18}" type="datetimeFigureOut">
              <a:rPr lang="en-US" smtClean="0"/>
              <a:t>4/7/2023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1A837-2AFD-446E-A2A3-81972E7FC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103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/>
          <p:cNvSpPr txBox="1"/>
          <p:nvPr/>
        </p:nvSpPr>
        <p:spPr>
          <a:xfrm>
            <a:off x="0" y="-6350"/>
            <a:ext cx="10944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PHÒNG GIÁO DỤC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VÀ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ĐÀO TẠO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QUẬN </a:t>
            </a:r>
            <a:r>
              <a:rPr kumimoji="0" lang="vi-VN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TRƯỜNG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MẦM NON HOA ANH ĐÀO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2407" y="2971800"/>
            <a:ext cx="839672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HOẠT ĐỘNG KHÁM PHÁ KHOA HỌC</a:t>
            </a:r>
            <a:endParaRPr lang="en-US" sz="3600" b="1" dirty="0" smtClean="0">
              <a:solidFill>
                <a:srgbClr val="7030A0"/>
              </a:solidFill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Đề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tài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: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Bé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biết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những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cây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xanh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nào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baseline="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Lứa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tuổi</a:t>
            </a:r>
            <a:r>
              <a:rPr lang="en-US" sz="3600" b="1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: 3-4 </a:t>
            </a:r>
            <a:r>
              <a:rPr lang="en-US" sz="3600" b="1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tuổi</a:t>
            </a:r>
            <a:endParaRPr kumimoji="0" lang="vi-VN" sz="3600" b="1" i="0" u="none" strike="noStrike" kern="120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825" y="825190"/>
            <a:ext cx="2297152" cy="206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187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37818" y="2971800"/>
            <a:ext cx="586590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1: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Hát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Lý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xanh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0555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4082902" y="2971800"/>
            <a:ext cx="66221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Hoạt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động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2: 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hiểu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về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loại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cây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mà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bé</a:t>
            </a:r>
            <a:r>
              <a:rPr lang="en-US" sz="3600" dirty="0" smtClean="0">
                <a:solidFill>
                  <a:srgbClr val="7030A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Times New Roman" panose="02020603050405020304" pitchFamily="18" charset="0"/>
              </a:rPr>
              <a:t>biết</a:t>
            </a: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3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43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Bán Cây Bóng Mát _ Cây Xanh Bóng Mát Đường phố giá r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7336" y="6126618"/>
            <a:ext cx="40158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lăng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64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Pin by Sevil ates on Bougainvillea! | Flowering trees, Plants, Fro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808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6116" y="5957957"/>
            <a:ext cx="28905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7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ây bóng mát – mang lại sự trong lành, mát mẻ cho ngôi nhà của bạ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015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20151" y="4775819"/>
            <a:ext cx="18229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mít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12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Mangas em mangueiras de produção. Prestes a serem colhidas. Moçambiqu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7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13434" y="7189076"/>
            <a:ext cx="20217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2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Tả cảnh vườn cây ăn quả - Những bài văn hay, văn mẫu lớp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22938" y="6101983"/>
            <a:ext cx="5076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Cây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ăn</a:t>
            </a:r>
            <a:r>
              <a:rPr kumimoji="0" lang="en-US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</a:t>
            </a:r>
            <a:endParaRPr kumimoji="0" lang="en-US" sz="48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5070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100+ Hình nền Powerpoint đẹp và chất lượng nhất - Trùm Tin Tức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797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2197703"/>
            <a:ext cx="105079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: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4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48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86</Words>
  <Application>Microsoft Office PowerPoint</Application>
  <PresentationFormat>Widescreen</PresentationFormat>
  <Paragraphs>15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Techsi.vn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Techsi.vn</dc:creator>
  <cp:lastModifiedBy>Techsi.vn</cp:lastModifiedBy>
  <cp:revision>9</cp:revision>
  <dcterms:created xsi:type="dcterms:W3CDTF">2023-01-06T00:28:47Z</dcterms:created>
  <dcterms:modified xsi:type="dcterms:W3CDTF">2023-04-07T00:24:46Z</dcterms:modified>
</cp:coreProperties>
</file>