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11" r:id="rId2"/>
    <p:sldId id="312" r:id="rId3"/>
    <p:sldId id="256" r:id="rId4"/>
    <p:sldId id="257" r:id="rId5"/>
    <p:sldId id="315" r:id="rId6"/>
    <p:sldId id="313" r:id="rId7"/>
  </p:sldIdLst>
  <p:sldSz cx="9144000" cy="5143500" type="screen16x9"/>
  <p:notesSz cx="6858000" cy="9144000"/>
  <p:embeddedFontLst>
    <p:embeddedFont>
      <p:font typeface="DM Sans Medium" pitchFamily="2" charset="0"/>
      <p:regular r:id="rId9"/>
      <p:bold r:id="rId10"/>
      <p:italic r:id="rId11"/>
      <p:boldItalic r:id="rId12"/>
    </p:embeddedFont>
    <p:embeddedFont>
      <p:font typeface="Lexend" panose="020B0604020202020204" charset="0"/>
      <p:regular r:id="rId13"/>
      <p:bold r:id="rId14"/>
    </p:embeddedFont>
    <p:embeddedFont>
      <p:font typeface="Roboto Condensed Light" panose="02000000000000000000" pitchFamily="2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CF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881557-FB4B-4FB7-A5F8-07C4459F6EA6}">
  <a:tblStyle styleId="{9D881557-FB4B-4FB7-A5F8-07C4459F6E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3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6" name="Google Shape;5296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7" name="Google Shape;5297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3" name="Google Shape;54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4" name="Google Shape;54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21795de7d3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21795de7d3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70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1906" y="-190544"/>
            <a:ext cx="9353600" cy="5495933"/>
            <a:chOff x="156250" y="990688"/>
            <a:chExt cx="7307500" cy="4293698"/>
          </a:xfrm>
        </p:grpSpPr>
        <p:sp>
          <p:nvSpPr>
            <p:cNvPr id="10" name="Google Shape;10;p2"/>
            <p:cNvSpPr/>
            <p:nvPr/>
          </p:nvSpPr>
          <p:spPr>
            <a:xfrm>
              <a:off x="736519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19404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0231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5202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50972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385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6742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9962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825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65397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83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11950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14080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6965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98501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6273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562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50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139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4275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7190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150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209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498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0786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075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3635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6520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94030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2881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5143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8088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973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385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6743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962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2513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5398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80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165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080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965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56250" y="51981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6250" y="50272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56250" y="48563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6250" y="46858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6250" y="45149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6250" y="434412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6250" y="41732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56250" y="40027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56250" y="38318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6250" y="36610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56250" y="349015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56250" y="331930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1"/>
                  </a:lnTo>
                  <a:lnTo>
                    <a:pt x="292299" y="321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56250" y="31487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56250" y="29778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56250" y="2807025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56250" y="26364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56250" y="24656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56250" y="22947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56250" y="21239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6250" y="195305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6250" y="17825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6250" y="1611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56250" y="14404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56250" y="1269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56250" y="10990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395950" y="1094800"/>
            <a:ext cx="4352400" cy="25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395811" y="3577895"/>
            <a:ext cx="4352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-697125" y="-865100"/>
            <a:ext cx="3642766" cy="3076934"/>
          </a:xfrm>
          <a:custGeom>
            <a:avLst/>
            <a:gdLst/>
            <a:ahLst/>
            <a:cxnLst/>
            <a:rect l="l" t="t" r="r" b="b"/>
            <a:pathLst>
              <a:path w="127850" h="107991" extrusionOk="0">
                <a:moveTo>
                  <a:pt x="32909" y="1"/>
                </a:moveTo>
                <a:lnTo>
                  <a:pt x="1" y="107990"/>
                </a:lnTo>
                <a:cubicBezTo>
                  <a:pt x="5358" y="107752"/>
                  <a:pt x="10311" y="106788"/>
                  <a:pt x="12966" y="105073"/>
                </a:cubicBezTo>
                <a:cubicBezTo>
                  <a:pt x="21551" y="99537"/>
                  <a:pt x="21146" y="85595"/>
                  <a:pt x="29933" y="78880"/>
                </a:cubicBezTo>
                <a:cubicBezTo>
                  <a:pt x="33187" y="76393"/>
                  <a:pt x="35983" y="75517"/>
                  <a:pt x="38640" y="75517"/>
                </a:cubicBezTo>
                <a:cubicBezTo>
                  <a:pt x="43567" y="75517"/>
                  <a:pt x="48022" y="78526"/>
                  <a:pt x="54055" y="79856"/>
                </a:cubicBezTo>
                <a:cubicBezTo>
                  <a:pt x="55803" y="80244"/>
                  <a:pt x="57398" y="80425"/>
                  <a:pt x="58858" y="80425"/>
                </a:cubicBezTo>
                <a:cubicBezTo>
                  <a:pt x="77181" y="80425"/>
                  <a:pt x="74444" y="51935"/>
                  <a:pt x="90500" y="47149"/>
                </a:cubicBezTo>
                <a:cubicBezTo>
                  <a:pt x="92594" y="46524"/>
                  <a:pt x="94677" y="46347"/>
                  <a:pt x="96757" y="46347"/>
                </a:cubicBezTo>
                <a:cubicBezTo>
                  <a:pt x="99470" y="46347"/>
                  <a:pt x="102176" y="46648"/>
                  <a:pt x="104893" y="46648"/>
                </a:cubicBezTo>
                <a:cubicBezTo>
                  <a:pt x="107824" y="46648"/>
                  <a:pt x="110766" y="46298"/>
                  <a:pt x="113741" y="44840"/>
                </a:cubicBezTo>
                <a:cubicBezTo>
                  <a:pt x="120861" y="41363"/>
                  <a:pt x="125421" y="35624"/>
                  <a:pt x="127850" y="28933"/>
                </a:cubicBezTo>
                <a:lnTo>
                  <a:pt x="329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5921050" y="3188851"/>
            <a:ext cx="3971562" cy="3076989"/>
          </a:xfrm>
          <a:custGeom>
            <a:avLst/>
            <a:gdLst/>
            <a:ahLst/>
            <a:cxnLst/>
            <a:rect l="l" t="t" r="r" b="b"/>
            <a:pathLst>
              <a:path w="120469" h="93334" extrusionOk="0">
                <a:moveTo>
                  <a:pt x="120468" y="1"/>
                </a:moveTo>
                <a:lnTo>
                  <a:pt x="120468" y="1"/>
                </a:lnTo>
                <a:cubicBezTo>
                  <a:pt x="116468" y="108"/>
                  <a:pt x="112908" y="703"/>
                  <a:pt x="110753" y="1882"/>
                </a:cubicBezTo>
                <a:cubicBezTo>
                  <a:pt x="102252" y="6537"/>
                  <a:pt x="101680" y="19753"/>
                  <a:pt x="92929" y="25492"/>
                </a:cubicBezTo>
                <a:cubicBezTo>
                  <a:pt x="90023" y="27398"/>
                  <a:pt x="87551" y="28109"/>
                  <a:pt x="85260" y="28109"/>
                </a:cubicBezTo>
                <a:cubicBezTo>
                  <a:pt x="80251" y="28109"/>
                  <a:pt x="76108" y="24705"/>
                  <a:pt x="70176" y="22932"/>
                </a:cubicBezTo>
                <a:cubicBezTo>
                  <a:pt x="68096" y="22312"/>
                  <a:pt x="66231" y="22029"/>
                  <a:pt x="64545" y="22029"/>
                </a:cubicBezTo>
                <a:cubicBezTo>
                  <a:pt x="48366" y="22029"/>
                  <a:pt x="48653" y="48047"/>
                  <a:pt x="33493" y="51400"/>
                </a:cubicBezTo>
                <a:cubicBezTo>
                  <a:pt x="32145" y="51700"/>
                  <a:pt x="30815" y="51812"/>
                  <a:pt x="29494" y="51812"/>
                </a:cubicBezTo>
                <a:cubicBezTo>
                  <a:pt x="25591" y="51812"/>
                  <a:pt x="21777" y="50834"/>
                  <a:pt x="17866" y="50834"/>
                </a:cubicBezTo>
                <a:cubicBezTo>
                  <a:pt x="15736" y="50834"/>
                  <a:pt x="13577" y="51124"/>
                  <a:pt x="11360" y="52019"/>
                </a:cubicBezTo>
                <a:cubicBezTo>
                  <a:pt x="6514" y="53984"/>
                  <a:pt x="2751" y="57044"/>
                  <a:pt x="1" y="60794"/>
                </a:cubicBezTo>
                <a:lnTo>
                  <a:pt x="84559" y="93334"/>
                </a:lnTo>
                <a:lnTo>
                  <a:pt x="12046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2"/>
          <p:cNvGrpSpPr/>
          <p:nvPr/>
        </p:nvGrpSpPr>
        <p:grpSpPr>
          <a:xfrm>
            <a:off x="6115106" y="3355929"/>
            <a:ext cx="2726365" cy="2311349"/>
            <a:chOff x="6115106" y="3355929"/>
            <a:chExt cx="2726365" cy="2311349"/>
          </a:xfrm>
        </p:grpSpPr>
        <p:sp>
          <p:nvSpPr>
            <p:cNvPr id="83" name="Google Shape;83;p2"/>
            <p:cNvSpPr/>
            <p:nvPr/>
          </p:nvSpPr>
          <p:spPr>
            <a:xfrm>
              <a:off x="6748201" y="4539854"/>
              <a:ext cx="272618" cy="514499"/>
            </a:xfrm>
            <a:custGeom>
              <a:avLst/>
              <a:gdLst/>
              <a:ahLst/>
              <a:cxnLst/>
              <a:rect l="l" t="t" r="r" b="b"/>
              <a:pathLst>
                <a:path w="7264" h="13709" extrusionOk="0">
                  <a:moveTo>
                    <a:pt x="2678" y="1"/>
                  </a:moveTo>
                  <a:cubicBezTo>
                    <a:pt x="2496" y="1"/>
                    <a:pt x="2313" y="21"/>
                    <a:pt x="2131" y="62"/>
                  </a:cubicBezTo>
                  <a:cubicBezTo>
                    <a:pt x="1441" y="205"/>
                    <a:pt x="869" y="610"/>
                    <a:pt x="477" y="1194"/>
                  </a:cubicBezTo>
                  <a:cubicBezTo>
                    <a:pt x="369" y="1360"/>
                    <a:pt x="286" y="1515"/>
                    <a:pt x="226" y="1682"/>
                  </a:cubicBezTo>
                  <a:cubicBezTo>
                    <a:pt x="48" y="2146"/>
                    <a:pt x="0" y="2646"/>
                    <a:pt x="119" y="3170"/>
                  </a:cubicBezTo>
                  <a:lnTo>
                    <a:pt x="1893" y="11492"/>
                  </a:lnTo>
                  <a:cubicBezTo>
                    <a:pt x="1915" y="11569"/>
                    <a:pt x="1997" y="11625"/>
                    <a:pt x="2092" y="11625"/>
                  </a:cubicBezTo>
                  <a:cubicBezTo>
                    <a:pt x="2101" y="11625"/>
                    <a:pt x="2110" y="11624"/>
                    <a:pt x="2120" y="11623"/>
                  </a:cubicBezTo>
                  <a:cubicBezTo>
                    <a:pt x="2203" y="11588"/>
                    <a:pt x="2262" y="11504"/>
                    <a:pt x="2251" y="11397"/>
                  </a:cubicBezTo>
                  <a:lnTo>
                    <a:pt x="477" y="3075"/>
                  </a:lnTo>
                  <a:cubicBezTo>
                    <a:pt x="346" y="2503"/>
                    <a:pt x="465" y="1908"/>
                    <a:pt x="786" y="1396"/>
                  </a:cubicBezTo>
                  <a:cubicBezTo>
                    <a:pt x="1119" y="896"/>
                    <a:pt x="1620" y="551"/>
                    <a:pt x="2203" y="432"/>
                  </a:cubicBezTo>
                  <a:cubicBezTo>
                    <a:pt x="2359" y="397"/>
                    <a:pt x="2516" y="381"/>
                    <a:pt x="2670" y="381"/>
                  </a:cubicBezTo>
                  <a:cubicBezTo>
                    <a:pt x="3700" y="381"/>
                    <a:pt x="4630" y="1112"/>
                    <a:pt x="4858" y="2158"/>
                  </a:cubicBezTo>
                  <a:lnTo>
                    <a:pt x="6775" y="11159"/>
                  </a:lnTo>
                  <a:cubicBezTo>
                    <a:pt x="6882" y="11635"/>
                    <a:pt x="6787" y="12112"/>
                    <a:pt x="6525" y="12516"/>
                  </a:cubicBezTo>
                  <a:cubicBezTo>
                    <a:pt x="6251" y="12921"/>
                    <a:pt x="5846" y="13183"/>
                    <a:pt x="5370" y="13290"/>
                  </a:cubicBezTo>
                  <a:cubicBezTo>
                    <a:pt x="5241" y="13319"/>
                    <a:pt x="5112" y="13333"/>
                    <a:pt x="4984" y="13333"/>
                  </a:cubicBezTo>
                  <a:cubicBezTo>
                    <a:pt x="4642" y="13333"/>
                    <a:pt x="4311" y="13231"/>
                    <a:pt x="4025" y="13040"/>
                  </a:cubicBezTo>
                  <a:cubicBezTo>
                    <a:pt x="3620" y="12766"/>
                    <a:pt x="3346" y="12373"/>
                    <a:pt x="3251" y="11885"/>
                  </a:cubicBezTo>
                  <a:lnTo>
                    <a:pt x="1596" y="4015"/>
                  </a:lnTo>
                  <a:cubicBezTo>
                    <a:pt x="1441" y="3277"/>
                    <a:pt x="1905" y="2551"/>
                    <a:pt x="2655" y="2396"/>
                  </a:cubicBezTo>
                  <a:cubicBezTo>
                    <a:pt x="2744" y="2379"/>
                    <a:pt x="2832" y="2371"/>
                    <a:pt x="2919" y="2371"/>
                  </a:cubicBezTo>
                  <a:cubicBezTo>
                    <a:pt x="3559" y="2371"/>
                    <a:pt x="4138" y="2816"/>
                    <a:pt x="4275" y="3456"/>
                  </a:cubicBezTo>
                  <a:lnTo>
                    <a:pt x="5715" y="10778"/>
                  </a:lnTo>
                  <a:cubicBezTo>
                    <a:pt x="5725" y="10869"/>
                    <a:pt x="5796" y="10926"/>
                    <a:pt x="5883" y="10926"/>
                  </a:cubicBezTo>
                  <a:cubicBezTo>
                    <a:pt x="5898" y="10926"/>
                    <a:pt x="5914" y="10924"/>
                    <a:pt x="5930" y="10921"/>
                  </a:cubicBezTo>
                  <a:cubicBezTo>
                    <a:pt x="6025" y="10909"/>
                    <a:pt x="6084" y="10826"/>
                    <a:pt x="6072" y="10719"/>
                  </a:cubicBezTo>
                  <a:lnTo>
                    <a:pt x="4632" y="3396"/>
                  </a:lnTo>
                  <a:cubicBezTo>
                    <a:pt x="4465" y="2574"/>
                    <a:pt x="3734" y="2015"/>
                    <a:pt x="2925" y="2015"/>
                  </a:cubicBezTo>
                  <a:cubicBezTo>
                    <a:pt x="2808" y="2015"/>
                    <a:pt x="2690" y="2027"/>
                    <a:pt x="2572" y="2051"/>
                  </a:cubicBezTo>
                  <a:cubicBezTo>
                    <a:pt x="1643" y="2253"/>
                    <a:pt x="1048" y="3170"/>
                    <a:pt x="1239" y="4111"/>
                  </a:cubicBezTo>
                  <a:lnTo>
                    <a:pt x="2893" y="11981"/>
                  </a:lnTo>
                  <a:cubicBezTo>
                    <a:pt x="3013" y="12552"/>
                    <a:pt x="3334" y="13040"/>
                    <a:pt x="3822" y="13350"/>
                  </a:cubicBezTo>
                  <a:cubicBezTo>
                    <a:pt x="4185" y="13592"/>
                    <a:pt x="4586" y="13708"/>
                    <a:pt x="4998" y="13708"/>
                  </a:cubicBezTo>
                  <a:cubicBezTo>
                    <a:pt x="5152" y="13708"/>
                    <a:pt x="5309" y="13692"/>
                    <a:pt x="5465" y="13659"/>
                  </a:cubicBezTo>
                  <a:cubicBezTo>
                    <a:pt x="6025" y="13540"/>
                    <a:pt x="6525" y="13219"/>
                    <a:pt x="6834" y="12731"/>
                  </a:cubicBezTo>
                  <a:cubicBezTo>
                    <a:pt x="7156" y="12231"/>
                    <a:pt x="7263" y="11659"/>
                    <a:pt x="7144" y="11088"/>
                  </a:cubicBezTo>
                  <a:lnTo>
                    <a:pt x="5227" y="2087"/>
                  </a:lnTo>
                  <a:cubicBezTo>
                    <a:pt x="5072" y="1396"/>
                    <a:pt x="4679" y="824"/>
                    <a:pt x="4096" y="432"/>
                  </a:cubicBezTo>
                  <a:cubicBezTo>
                    <a:pt x="3668" y="152"/>
                    <a:pt x="3177" y="1"/>
                    <a:pt x="26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2"/>
            <p:cNvGrpSpPr/>
            <p:nvPr/>
          </p:nvGrpSpPr>
          <p:grpSpPr>
            <a:xfrm>
              <a:off x="7245846" y="4057612"/>
              <a:ext cx="1595626" cy="1609667"/>
              <a:chOff x="5838225" y="4097950"/>
              <a:chExt cx="1116525" cy="112635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5838225" y="4097950"/>
                <a:ext cx="1116225" cy="1126350"/>
              </a:xfrm>
              <a:custGeom>
                <a:avLst/>
                <a:gdLst/>
                <a:ahLst/>
                <a:cxnLst/>
                <a:rect l="l" t="t" r="r" b="b"/>
                <a:pathLst>
                  <a:path w="44649" h="45054" extrusionOk="0">
                    <a:moveTo>
                      <a:pt x="26003" y="7644"/>
                    </a:moveTo>
                    <a:lnTo>
                      <a:pt x="33933" y="30540"/>
                    </a:lnTo>
                    <a:lnTo>
                      <a:pt x="11859" y="12276"/>
                    </a:lnTo>
                    <a:lnTo>
                      <a:pt x="26003" y="7644"/>
                    </a:lnTo>
                    <a:close/>
                    <a:moveTo>
                      <a:pt x="29040" y="1"/>
                    </a:moveTo>
                    <a:lnTo>
                      <a:pt x="0" y="9502"/>
                    </a:lnTo>
                    <a:lnTo>
                      <a:pt x="44649" y="45054"/>
                    </a:lnTo>
                    <a:lnTo>
                      <a:pt x="290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838525" y="4097950"/>
                <a:ext cx="1116225" cy="1126350"/>
              </a:xfrm>
              <a:custGeom>
                <a:avLst/>
                <a:gdLst/>
                <a:ahLst/>
                <a:cxnLst/>
                <a:rect l="l" t="t" r="r" b="b"/>
                <a:pathLst>
                  <a:path w="44649" h="45054" extrusionOk="0">
                    <a:moveTo>
                      <a:pt x="29028" y="1"/>
                    </a:moveTo>
                    <a:lnTo>
                      <a:pt x="0" y="9502"/>
                    </a:lnTo>
                    <a:lnTo>
                      <a:pt x="834" y="10181"/>
                    </a:lnTo>
                    <a:lnTo>
                      <a:pt x="28575" y="1096"/>
                    </a:lnTo>
                    <a:lnTo>
                      <a:pt x="43506" y="44149"/>
                    </a:lnTo>
                    <a:lnTo>
                      <a:pt x="44649" y="45054"/>
                    </a:lnTo>
                    <a:lnTo>
                      <a:pt x="44649" y="45054"/>
                    </a:lnTo>
                    <a:lnTo>
                      <a:pt x="2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102250" y="4399475"/>
                <a:ext cx="595325" cy="508425"/>
              </a:xfrm>
              <a:custGeom>
                <a:avLst/>
                <a:gdLst/>
                <a:ahLst/>
                <a:cxnLst/>
                <a:rect l="l" t="t" r="r" b="b"/>
                <a:pathLst>
                  <a:path w="23813" h="20337" extrusionOk="0">
                    <a:moveTo>
                      <a:pt x="1274" y="1"/>
                    </a:moveTo>
                    <a:lnTo>
                      <a:pt x="0" y="417"/>
                    </a:lnTo>
                    <a:lnTo>
                      <a:pt x="23813" y="20337"/>
                    </a:lnTo>
                    <a:lnTo>
                      <a:pt x="23813" y="20337"/>
                    </a:lnTo>
                    <a:lnTo>
                      <a:pt x="23098" y="18277"/>
                    </a:lnTo>
                    <a:lnTo>
                      <a:pt x="12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6500500" y="4164325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1" y="1001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541575" y="4204825"/>
                <a:ext cx="533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727" fill="none" extrusionOk="0">
                    <a:moveTo>
                      <a:pt x="1" y="726"/>
                    </a:moveTo>
                    <a:lnTo>
                      <a:pt x="2132" y="0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529075" y="4243800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1" y="1001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570750" y="4284275"/>
                <a:ext cx="527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28" fill="none" extrusionOk="0">
                    <a:moveTo>
                      <a:pt x="0" y="727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557650" y="4323275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1" y="1013"/>
                    </a:moveTo>
                    <a:lnTo>
                      <a:pt x="318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6599325" y="4363750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586225" y="4402450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1" y="1013"/>
                    </a:moveTo>
                    <a:lnTo>
                      <a:pt x="318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628200" y="4443525"/>
                <a:ext cx="527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16" fill="none" extrusionOk="0">
                    <a:moveTo>
                      <a:pt x="0" y="715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615100" y="448222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6656775" y="4522700"/>
                <a:ext cx="527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16" fill="none" extrusionOk="0">
                    <a:moveTo>
                      <a:pt x="0" y="715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643675" y="4561400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685350" y="460247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6672250" y="464087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6713925" y="4681650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6701125" y="4720650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0" y="1001"/>
                    </a:moveTo>
                    <a:lnTo>
                      <a:pt x="3167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742500" y="476112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729700" y="479982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0" y="1013"/>
                    </a:moveTo>
                    <a:lnTo>
                      <a:pt x="3167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6771375" y="4840600"/>
                <a:ext cx="527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04" fill="none" extrusionOk="0">
                    <a:moveTo>
                      <a:pt x="0" y="703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6758275" y="4879600"/>
                <a:ext cx="792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9" fill="none" extrusionOk="0">
                    <a:moveTo>
                      <a:pt x="0" y="989"/>
                    </a:moveTo>
                    <a:lnTo>
                      <a:pt x="3167" y="0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6799950" y="492007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6786850" y="4958775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0" y="1013"/>
                    </a:moveTo>
                    <a:lnTo>
                      <a:pt x="3179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6828525" y="4999250"/>
                <a:ext cx="530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39" fill="none" extrusionOk="0">
                    <a:moveTo>
                      <a:pt x="0" y="739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2"/>
            <p:cNvSpPr/>
            <p:nvPr/>
          </p:nvSpPr>
          <p:spPr>
            <a:xfrm>
              <a:off x="6115106" y="4426033"/>
              <a:ext cx="227628" cy="227628"/>
            </a:xfrm>
            <a:custGeom>
              <a:avLst/>
              <a:gdLst/>
              <a:ahLst/>
              <a:cxnLst/>
              <a:rect l="l" t="t" r="r" b="b"/>
              <a:pathLst>
                <a:path w="8371" h="8371" extrusionOk="0">
                  <a:moveTo>
                    <a:pt x="2418" y="0"/>
                  </a:moveTo>
                  <a:lnTo>
                    <a:pt x="2429" y="2953"/>
                  </a:lnTo>
                  <a:lnTo>
                    <a:pt x="1" y="4656"/>
                  </a:lnTo>
                  <a:lnTo>
                    <a:pt x="2834" y="5549"/>
                  </a:lnTo>
                  <a:lnTo>
                    <a:pt x="3680" y="8370"/>
                  </a:lnTo>
                  <a:lnTo>
                    <a:pt x="5406" y="5977"/>
                  </a:lnTo>
                  <a:lnTo>
                    <a:pt x="8371" y="6037"/>
                  </a:lnTo>
                  <a:lnTo>
                    <a:pt x="6609" y="3655"/>
                  </a:lnTo>
                  <a:lnTo>
                    <a:pt x="7597" y="858"/>
                  </a:lnTo>
                  <a:lnTo>
                    <a:pt x="4787" y="1786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519883" y="3355929"/>
              <a:ext cx="226976" cy="227955"/>
            </a:xfrm>
            <a:custGeom>
              <a:avLst/>
              <a:gdLst/>
              <a:ahLst/>
              <a:cxnLst/>
              <a:rect l="l" t="t" r="r" b="b"/>
              <a:pathLst>
                <a:path w="8347" h="8383" extrusionOk="0">
                  <a:moveTo>
                    <a:pt x="2405" y="0"/>
                  </a:moveTo>
                  <a:lnTo>
                    <a:pt x="2417" y="2965"/>
                  </a:lnTo>
                  <a:lnTo>
                    <a:pt x="0" y="4644"/>
                  </a:lnTo>
                  <a:lnTo>
                    <a:pt x="2810" y="5549"/>
                  </a:lnTo>
                  <a:lnTo>
                    <a:pt x="3667" y="8382"/>
                  </a:lnTo>
                  <a:lnTo>
                    <a:pt x="5394" y="5965"/>
                  </a:lnTo>
                  <a:lnTo>
                    <a:pt x="8346" y="6049"/>
                  </a:lnTo>
                  <a:lnTo>
                    <a:pt x="8346" y="6049"/>
                  </a:lnTo>
                  <a:lnTo>
                    <a:pt x="6608" y="3644"/>
                  </a:lnTo>
                  <a:lnTo>
                    <a:pt x="7573" y="846"/>
                  </a:lnTo>
                  <a:lnTo>
                    <a:pt x="7573" y="846"/>
                  </a:lnTo>
                  <a:lnTo>
                    <a:pt x="4763" y="178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324702" y="4057588"/>
            <a:ext cx="272632" cy="1169767"/>
            <a:chOff x="669125" y="4193800"/>
            <a:chExt cx="250650" cy="1075450"/>
          </a:xfrm>
        </p:grpSpPr>
        <p:sp>
          <p:nvSpPr>
            <p:cNvPr id="113" name="Google Shape;113;p2"/>
            <p:cNvSpPr/>
            <p:nvPr/>
          </p:nvSpPr>
          <p:spPr>
            <a:xfrm>
              <a:off x="669125" y="4402150"/>
              <a:ext cx="245575" cy="867100"/>
            </a:xfrm>
            <a:custGeom>
              <a:avLst/>
              <a:gdLst/>
              <a:ahLst/>
              <a:cxnLst/>
              <a:rect l="l" t="t" r="r" b="b"/>
              <a:pathLst>
                <a:path w="9823" h="34684" extrusionOk="0">
                  <a:moveTo>
                    <a:pt x="4072" y="1"/>
                  </a:moveTo>
                  <a:lnTo>
                    <a:pt x="48" y="33184"/>
                  </a:lnTo>
                  <a:cubicBezTo>
                    <a:pt x="0" y="33684"/>
                    <a:pt x="346" y="34136"/>
                    <a:pt x="858" y="34196"/>
                  </a:cubicBezTo>
                  <a:lnTo>
                    <a:pt x="4787" y="34672"/>
                  </a:lnTo>
                  <a:cubicBezTo>
                    <a:pt x="4834" y="34680"/>
                    <a:pt x="4882" y="34684"/>
                    <a:pt x="4929" y="34684"/>
                  </a:cubicBezTo>
                  <a:cubicBezTo>
                    <a:pt x="5362" y="34684"/>
                    <a:pt x="5745" y="34348"/>
                    <a:pt x="5799" y="33886"/>
                  </a:cubicBezTo>
                  <a:lnTo>
                    <a:pt x="9823" y="703"/>
                  </a:lnTo>
                  <a:lnTo>
                    <a:pt x="40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82225" y="4489075"/>
              <a:ext cx="221175" cy="667075"/>
            </a:xfrm>
            <a:custGeom>
              <a:avLst/>
              <a:gdLst/>
              <a:ahLst/>
              <a:cxnLst/>
              <a:rect l="l" t="t" r="r" b="b"/>
              <a:pathLst>
                <a:path w="8847" h="26683" extrusionOk="0">
                  <a:moveTo>
                    <a:pt x="3143" y="0"/>
                  </a:moveTo>
                  <a:lnTo>
                    <a:pt x="0" y="25992"/>
                  </a:lnTo>
                  <a:lnTo>
                    <a:pt x="5703" y="26682"/>
                  </a:lnTo>
                  <a:lnTo>
                    <a:pt x="8846" y="691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86400" y="4193800"/>
              <a:ext cx="122275" cy="199200"/>
            </a:xfrm>
            <a:custGeom>
              <a:avLst/>
              <a:gdLst/>
              <a:ahLst/>
              <a:cxnLst/>
              <a:rect l="l" t="t" r="r" b="b"/>
              <a:pathLst>
                <a:path w="4891" h="7968" extrusionOk="0">
                  <a:moveTo>
                    <a:pt x="3081" y="0"/>
                  </a:moveTo>
                  <a:cubicBezTo>
                    <a:pt x="2783" y="0"/>
                    <a:pt x="2481" y="150"/>
                    <a:pt x="2310" y="465"/>
                  </a:cubicBezTo>
                  <a:lnTo>
                    <a:pt x="155" y="6894"/>
                  </a:lnTo>
                  <a:cubicBezTo>
                    <a:pt x="0" y="7144"/>
                    <a:pt x="167" y="7454"/>
                    <a:pt x="453" y="7490"/>
                  </a:cubicBezTo>
                  <a:lnTo>
                    <a:pt x="4382" y="7966"/>
                  </a:lnTo>
                  <a:cubicBezTo>
                    <a:pt x="4394" y="7967"/>
                    <a:pt x="4406" y="7967"/>
                    <a:pt x="4418" y="7967"/>
                  </a:cubicBezTo>
                  <a:cubicBezTo>
                    <a:pt x="4686" y="7967"/>
                    <a:pt x="4890" y="7716"/>
                    <a:pt x="4810" y="7454"/>
                  </a:cubicBezTo>
                  <a:lnTo>
                    <a:pt x="3917" y="655"/>
                  </a:lnTo>
                  <a:cubicBezTo>
                    <a:pt x="3812" y="228"/>
                    <a:pt x="3449" y="0"/>
                    <a:pt x="3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60500" y="4470925"/>
              <a:ext cx="146175" cy="39900"/>
            </a:xfrm>
            <a:custGeom>
              <a:avLst/>
              <a:gdLst/>
              <a:ahLst/>
              <a:cxnLst/>
              <a:rect l="l" t="t" r="r" b="b"/>
              <a:pathLst>
                <a:path w="5847" h="1596" extrusionOk="0">
                  <a:moveTo>
                    <a:pt x="108" y="0"/>
                  </a:moveTo>
                  <a:lnTo>
                    <a:pt x="0" y="905"/>
                  </a:lnTo>
                  <a:lnTo>
                    <a:pt x="5739" y="1596"/>
                  </a:lnTo>
                  <a:lnTo>
                    <a:pt x="5846" y="69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5550" y="4428650"/>
              <a:ext cx="146475" cy="39900"/>
            </a:xfrm>
            <a:custGeom>
              <a:avLst/>
              <a:gdLst/>
              <a:ahLst/>
              <a:cxnLst/>
              <a:rect l="l" t="t" r="r" b="b"/>
              <a:pathLst>
                <a:path w="5859" h="1596" extrusionOk="0">
                  <a:moveTo>
                    <a:pt x="108" y="1"/>
                  </a:moveTo>
                  <a:lnTo>
                    <a:pt x="1" y="893"/>
                  </a:lnTo>
                  <a:lnTo>
                    <a:pt x="5752" y="1596"/>
                  </a:lnTo>
                  <a:lnTo>
                    <a:pt x="5859" y="69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76275" y="5158800"/>
              <a:ext cx="146150" cy="39900"/>
            </a:xfrm>
            <a:custGeom>
              <a:avLst/>
              <a:gdLst/>
              <a:ahLst/>
              <a:cxnLst/>
              <a:rect l="l" t="t" r="r" b="b"/>
              <a:pathLst>
                <a:path w="5846" h="1596" extrusionOk="0">
                  <a:moveTo>
                    <a:pt x="107" y="0"/>
                  </a:moveTo>
                  <a:lnTo>
                    <a:pt x="0" y="893"/>
                  </a:lnTo>
                  <a:lnTo>
                    <a:pt x="5739" y="1596"/>
                  </a:lnTo>
                  <a:lnTo>
                    <a:pt x="5846" y="69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81325" y="5116225"/>
              <a:ext cx="146475" cy="39925"/>
            </a:xfrm>
            <a:custGeom>
              <a:avLst/>
              <a:gdLst/>
              <a:ahLst/>
              <a:cxnLst/>
              <a:rect l="l" t="t" r="r" b="b"/>
              <a:pathLst>
                <a:path w="5859" h="1597" extrusionOk="0">
                  <a:moveTo>
                    <a:pt x="108" y="1"/>
                  </a:moveTo>
                  <a:lnTo>
                    <a:pt x="0" y="906"/>
                  </a:lnTo>
                  <a:lnTo>
                    <a:pt x="5751" y="1596"/>
                  </a:lnTo>
                  <a:lnTo>
                    <a:pt x="5858" y="69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71525" y="4370900"/>
              <a:ext cx="148250" cy="55400"/>
            </a:xfrm>
            <a:custGeom>
              <a:avLst/>
              <a:gdLst/>
              <a:ahLst/>
              <a:cxnLst/>
              <a:rect l="l" t="t" r="r" b="b"/>
              <a:pathLst>
                <a:path w="5930" h="2216" extrusionOk="0">
                  <a:moveTo>
                    <a:pt x="191" y="1"/>
                  </a:moveTo>
                  <a:lnTo>
                    <a:pt x="0" y="1513"/>
                  </a:lnTo>
                  <a:lnTo>
                    <a:pt x="5751" y="2215"/>
                  </a:lnTo>
                  <a:lnTo>
                    <a:pt x="5929" y="691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69125" y="4193800"/>
              <a:ext cx="216125" cy="1067425"/>
            </a:xfrm>
            <a:custGeom>
              <a:avLst/>
              <a:gdLst/>
              <a:ahLst/>
              <a:cxnLst/>
              <a:rect l="l" t="t" r="r" b="b"/>
              <a:pathLst>
                <a:path w="8645" h="42697" extrusionOk="0">
                  <a:moveTo>
                    <a:pt x="7745" y="0"/>
                  </a:moveTo>
                  <a:cubicBezTo>
                    <a:pt x="7444" y="0"/>
                    <a:pt x="7143" y="150"/>
                    <a:pt x="6977" y="465"/>
                  </a:cubicBezTo>
                  <a:lnTo>
                    <a:pt x="4810" y="6894"/>
                  </a:lnTo>
                  <a:cubicBezTo>
                    <a:pt x="4751" y="6978"/>
                    <a:pt x="4751" y="7073"/>
                    <a:pt x="4775" y="7156"/>
                  </a:cubicBezTo>
                  <a:lnTo>
                    <a:pt x="4251" y="7097"/>
                  </a:lnTo>
                  <a:lnTo>
                    <a:pt x="4096" y="8347"/>
                  </a:lnTo>
                  <a:lnTo>
                    <a:pt x="4072" y="8347"/>
                  </a:lnTo>
                  <a:lnTo>
                    <a:pt x="48" y="41541"/>
                  </a:lnTo>
                  <a:cubicBezTo>
                    <a:pt x="0" y="42029"/>
                    <a:pt x="346" y="42494"/>
                    <a:pt x="858" y="42553"/>
                  </a:cubicBezTo>
                  <a:lnTo>
                    <a:pt x="2048" y="42696"/>
                  </a:lnTo>
                  <a:cubicBezTo>
                    <a:pt x="1822" y="42506"/>
                    <a:pt x="1691" y="42208"/>
                    <a:pt x="1739" y="41899"/>
                  </a:cubicBezTo>
                  <a:lnTo>
                    <a:pt x="5751" y="8704"/>
                  </a:lnTo>
                  <a:lnTo>
                    <a:pt x="5787" y="8704"/>
                  </a:lnTo>
                  <a:cubicBezTo>
                    <a:pt x="5787" y="8704"/>
                    <a:pt x="6453" y="7335"/>
                    <a:pt x="6501" y="7251"/>
                  </a:cubicBezTo>
                  <a:lnTo>
                    <a:pt x="8644" y="882"/>
                  </a:lnTo>
                  <a:lnTo>
                    <a:pt x="8597" y="655"/>
                  </a:lnTo>
                  <a:cubicBezTo>
                    <a:pt x="8485" y="228"/>
                    <a:pt x="8115" y="0"/>
                    <a:pt x="7745" y="0"/>
                  </a:cubicBezTo>
                  <a:close/>
                </a:path>
              </a:pathLst>
            </a:custGeom>
            <a:solidFill>
              <a:srgbClr val="331F16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28950" y="4583350"/>
              <a:ext cx="132475" cy="462450"/>
            </a:xfrm>
            <a:custGeom>
              <a:avLst/>
              <a:gdLst/>
              <a:ahLst/>
              <a:cxnLst/>
              <a:rect l="l" t="t" r="r" b="b"/>
              <a:pathLst>
                <a:path w="5299" h="18498" extrusionOk="0">
                  <a:moveTo>
                    <a:pt x="3709" y="1"/>
                  </a:moveTo>
                  <a:cubicBezTo>
                    <a:pt x="2587" y="1"/>
                    <a:pt x="1217" y="3978"/>
                    <a:pt x="608" y="9005"/>
                  </a:cubicBezTo>
                  <a:cubicBezTo>
                    <a:pt x="0" y="14113"/>
                    <a:pt x="405" y="18363"/>
                    <a:pt x="1524" y="18494"/>
                  </a:cubicBezTo>
                  <a:cubicBezTo>
                    <a:pt x="1544" y="18497"/>
                    <a:pt x="1563" y="18498"/>
                    <a:pt x="1583" y="18498"/>
                  </a:cubicBezTo>
                  <a:cubicBezTo>
                    <a:pt x="2692" y="18498"/>
                    <a:pt x="4071" y="14524"/>
                    <a:pt x="4680" y="9493"/>
                  </a:cubicBezTo>
                  <a:cubicBezTo>
                    <a:pt x="5299" y="4397"/>
                    <a:pt x="4894" y="135"/>
                    <a:pt x="3763" y="4"/>
                  </a:cubicBezTo>
                  <a:cubicBezTo>
                    <a:pt x="3745" y="2"/>
                    <a:pt x="3727" y="1"/>
                    <a:pt x="3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2501879" y="4658597"/>
            <a:ext cx="305018" cy="277010"/>
            <a:chOff x="5527750" y="3653850"/>
            <a:chExt cx="280425" cy="254675"/>
          </a:xfrm>
        </p:grpSpPr>
        <p:sp>
          <p:nvSpPr>
            <p:cNvPr id="124" name="Google Shape;124;p2"/>
            <p:cNvSpPr/>
            <p:nvPr/>
          </p:nvSpPr>
          <p:spPr>
            <a:xfrm>
              <a:off x="5527750" y="3653850"/>
              <a:ext cx="279825" cy="254300"/>
            </a:xfrm>
            <a:custGeom>
              <a:avLst/>
              <a:gdLst/>
              <a:ahLst/>
              <a:cxnLst/>
              <a:rect l="l" t="t" r="r" b="b"/>
              <a:pathLst>
                <a:path w="11193" h="10172" extrusionOk="0">
                  <a:moveTo>
                    <a:pt x="2085" y="1"/>
                  </a:moveTo>
                  <a:lnTo>
                    <a:pt x="2418" y="1132"/>
                  </a:lnTo>
                  <a:lnTo>
                    <a:pt x="1287" y="763"/>
                  </a:lnTo>
                  <a:lnTo>
                    <a:pt x="1287" y="763"/>
                  </a:lnTo>
                  <a:lnTo>
                    <a:pt x="1656" y="2108"/>
                  </a:lnTo>
                  <a:lnTo>
                    <a:pt x="644" y="1727"/>
                  </a:lnTo>
                  <a:lnTo>
                    <a:pt x="644" y="1727"/>
                  </a:lnTo>
                  <a:lnTo>
                    <a:pt x="1168" y="2656"/>
                  </a:lnTo>
                  <a:lnTo>
                    <a:pt x="1" y="2656"/>
                  </a:lnTo>
                  <a:lnTo>
                    <a:pt x="3775" y="10002"/>
                  </a:lnTo>
                  <a:cubicBezTo>
                    <a:pt x="3775" y="10002"/>
                    <a:pt x="4160" y="10172"/>
                    <a:pt x="4634" y="10172"/>
                  </a:cubicBezTo>
                  <a:cubicBezTo>
                    <a:pt x="4893" y="10172"/>
                    <a:pt x="5178" y="10121"/>
                    <a:pt x="5442" y="9966"/>
                  </a:cubicBezTo>
                  <a:cubicBezTo>
                    <a:pt x="6192" y="9502"/>
                    <a:pt x="6014" y="8430"/>
                    <a:pt x="6014" y="8430"/>
                  </a:cubicBezTo>
                  <a:lnTo>
                    <a:pt x="6014" y="8430"/>
                  </a:lnTo>
                  <a:cubicBezTo>
                    <a:pt x="6014" y="8430"/>
                    <a:pt x="6182" y="8456"/>
                    <a:pt x="6419" y="8456"/>
                  </a:cubicBezTo>
                  <a:cubicBezTo>
                    <a:pt x="6736" y="8456"/>
                    <a:pt x="7175" y="8410"/>
                    <a:pt x="7502" y="8192"/>
                  </a:cubicBezTo>
                  <a:cubicBezTo>
                    <a:pt x="8097" y="7787"/>
                    <a:pt x="7788" y="6728"/>
                    <a:pt x="7788" y="6728"/>
                  </a:cubicBezTo>
                  <a:lnTo>
                    <a:pt x="7788" y="6728"/>
                  </a:lnTo>
                  <a:cubicBezTo>
                    <a:pt x="7788" y="6728"/>
                    <a:pt x="7918" y="6775"/>
                    <a:pt x="8117" y="6775"/>
                  </a:cubicBezTo>
                  <a:cubicBezTo>
                    <a:pt x="8383" y="6775"/>
                    <a:pt x="8772" y="6689"/>
                    <a:pt x="9133" y="6287"/>
                  </a:cubicBezTo>
                  <a:cubicBezTo>
                    <a:pt x="9609" y="5751"/>
                    <a:pt x="9216" y="4787"/>
                    <a:pt x="9216" y="4787"/>
                  </a:cubicBezTo>
                  <a:cubicBezTo>
                    <a:pt x="9216" y="4787"/>
                    <a:pt x="9907" y="4644"/>
                    <a:pt x="10336" y="3906"/>
                  </a:cubicBezTo>
                  <a:cubicBezTo>
                    <a:pt x="10764" y="3156"/>
                    <a:pt x="10228" y="2072"/>
                    <a:pt x="10228" y="2072"/>
                  </a:cubicBezTo>
                  <a:cubicBezTo>
                    <a:pt x="10228" y="2072"/>
                    <a:pt x="11193" y="1810"/>
                    <a:pt x="11110" y="1060"/>
                  </a:cubicBezTo>
                  <a:cubicBezTo>
                    <a:pt x="11014" y="322"/>
                    <a:pt x="2085" y="1"/>
                    <a:pt x="2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610800" y="3669625"/>
              <a:ext cx="197375" cy="238900"/>
            </a:xfrm>
            <a:custGeom>
              <a:avLst/>
              <a:gdLst/>
              <a:ahLst/>
              <a:cxnLst/>
              <a:rect l="l" t="t" r="r" b="b"/>
              <a:pathLst>
                <a:path w="7895" h="9556" extrusionOk="0">
                  <a:moveTo>
                    <a:pt x="6656" y="1"/>
                  </a:moveTo>
                  <a:cubicBezTo>
                    <a:pt x="6323" y="620"/>
                    <a:pt x="5216" y="1001"/>
                    <a:pt x="5216" y="1001"/>
                  </a:cubicBezTo>
                  <a:cubicBezTo>
                    <a:pt x="5216" y="1001"/>
                    <a:pt x="6466" y="1798"/>
                    <a:pt x="5883" y="2668"/>
                  </a:cubicBezTo>
                  <a:cubicBezTo>
                    <a:pt x="5643" y="3026"/>
                    <a:pt x="5331" y="3131"/>
                    <a:pt x="5049" y="3131"/>
                  </a:cubicBezTo>
                  <a:cubicBezTo>
                    <a:pt x="4657" y="3131"/>
                    <a:pt x="4323" y="2930"/>
                    <a:pt x="4323" y="2930"/>
                  </a:cubicBezTo>
                  <a:lnTo>
                    <a:pt x="4323" y="2930"/>
                  </a:lnTo>
                  <a:cubicBezTo>
                    <a:pt x="4323" y="2930"/>
                    <a:pt x="5418" y="4251"/>
                    <a:pt x="4751" y="4835"/>
                  </a:cubicBezTo>
                  <a:cubicBezTo>
                    <a:pt x="4543" y="5017"/>
                    <a:pt x="4331" y="5079"/>
                    <a:pt x="4136" y="5079"/>
                  </a:cubicBezTo>
                  <a:cubicBezTo>
                    <a:pt x="3708" y="5079"/>
                    <a:pt x="3370" y="4775"/>
                    <a:pt x="3370" y="4775"/>
                  </a:cubicBezTo>
                  <a:lnTo>
                    <a:pt x="3370" y="4775"/>
                  </a:lnTo>
                  <a:cubicBezTo>
                    <a:pt x="3370" y="4775"/>
                    <a:pt x="3870" y="6097"/>
                    <a:pt x="3096" y="6787"/>
                  </a:cubicBezTo>
                  <a:cubicBezTo>
                    <a:pt x="2838" y="7011"/>
                    <a:pt x="2586" y="7086"/>
                    <a:pt x="2366" y="7086"/>
                  </a:cubicBezTo>
                  <a:cubicBezTo>
                    <a:pt x="1918" y="7086"/>
                    <a:pt x="1596" y="6775"/>
                    <a:pt x="1596" y="6775"/>
                  </a:cubicBezTo>
                  <a:lnTo>
                    <a:pt x="1596" y="6775"/>
                  </a:lnTo>
                  <a:cubicBezTo>
                    <a:pt x="1596" y="6776"/>
                    <a:pt x="2025" y="7645"/>
                    <a:pt x="1287" y="8240"/>
                  </a:cubicBezTo>
                  <a:cubicBezTo>
                    <a:pt x="996" y="8478"/>
                    <a:pt x="646" y="8546"/>
                    <a:pt x="324" y="8546"/>
                  </a:cubicBezTo>
                  <a:cubicBezTo>
                    <a:pt x="212" y="8546"/>
                    <a:pt x="103" y="8538"/>
                    <a:pt x="1" y="8525"/>
                  </a:cubicBezTo>
                  <a:lnTo>
                    <a:pt x="1" y="8525"/>
                  </a:lnTo>
                  <a:lnTo>
                    <a:pt x="453" y="9395"/>
                  </a:lnTo>
                  <a:cubicBezTo>
                    <a:pt x="453" y="9395"/>
                    <a:pt x="830" y="9556"/>
                    <a:pt x="1297" y="9556"/>
                  </a:cubicBezTo>
                  <a:cubicBezTo>
                    <a:pt x="1560" y="9556"/>
                    <a:pt x="1851" y="9505"/>
                    <a:pt x="2120" y="9347"/>
                  </a:cubicBezTo>
                  <a:cubicBezTo>
                    <a:pt x="2870" y="8883"/>
                    <a:pt x="2692" y="7811"/>
                    <a:pt x="2692" y="7811"/>
                  </a:cubicBezTo>
                  <a:lnTo>
                    <a:pt x="2692" y="7811"/>
                  </a:lnTo>
                  <a:cubicBezTo>
                    <a:pt x="2692" y="7811"/>
                    <a:pt x="2870" y="7841"/>
                    <a:pt x="3118" y="7841"/>
                  </a:cubicBezTo>
                  <a:cubicBezTo>
                    <a:pt x="3433" y="7841"/>
                    <a:pt x="3860" y="7793"/>
                    <a:pt x="4180" y="7573"/>
                  </a:cubicBezTo>
                  <a:cubicBezTo>
                    <a:pt x="4775" y="7168"/>
                    <a:pt x="4466" y="6121"/>
                    <a:pt x="4466" y="6120"/>
                  </a:cubicBezTo>
                  <a:lnTo>
                    <a:pt x="4466" y="6120"/>
                  </a:lnTo>
                  <a:cubicBezTo>
                    <a:pt x="4466" y="6120"/>
                    <a:pt x="4589" y="6164"/>
                    <a:pt x="4779" y="6164"/>
                  </a:cubicBezTo>
                  <a:cubicBezTo>
                    <a:pt x="5045" y="6164"/>
                    <a:pt x="5442" y="6078"/>
                    <a:pt x="5811" y="5668"/>
                  </a:cubicBezTo>
                  <a:cubicBezTo>
                    <a:pt x="6311" y="5108"/>
                    <a:pt x="5906" y="4156"/>
                    <a:pt x="5906" y="4156"/>
                  </a:cubicBezTo>
                  <a:cubicBezTo>
                    <a:pt x="5906" y="4156"/>
                    <a:pt x="6597" y="4013"/>
                    <a:pt x="7026" y="3275"/>
                  </a:cubicBezTo>
                  <a:cubicBezTo>
                    <a:pt x="7454" y="2525"/>
                    <a:pt x="6918" y="1441"/>
                    <a:pt x="6918" y="1441"/>
                  </a:cubicBezTo>
                  <a:cubicBezTo>
                    <a:pt x="6918" y="1441"/>
                    <a:pt x="7895" y="1179"/>
                    <a:pt x="7799" y="429"/>
                  </a:cubicBezTo>
                  <a:cubicBezTo>
                    <a:pt x="7788" y="263"/>
                    <a:pt x="7335" y="120"/>
                    <a:pt x="6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359575" y="3662003"/>
            <a:ext cx="806502" cy="953940"/>
            <a:chOff x="-13100" y="3744425"/>
            <a:chExt cx="741475" cy="877025"/>
          </a:xfrm>
        </p:grpSpPr>
        <p:sp>
          <p:nvSpPr>
            <p:cNvPr id="127" name="Google Shape;127;p2"/>
            <p:cNvSpPr/>
            <p:nvPr/>
          </p:nvSpPr>
          <p:spPr>
            <a:xfrm>
              <a:off x="-13100" y="3875000"/>
              <a:ext cx="649800" cy="746450"/>
            </a:xfrm>
            <a:custGeom>
              <a:avLst/>
              <a:gdLst/>
              <a:ahLst/>
              <a:cxnLst/>
              <a:rect l="l" t="t" r="r" b="b"/>
              <a:pathLst>
                <a:path w="25992" h="29858" extrusionOk="0">
                  <a:moveTo>
                    <a:pt x="21515" y="1"/>
                  </a:moveTo>
                  <a:lnTo>
                    <a:pt x="310" y="25861"/>
                  </a:lnTo>
                  <a:cubicBezTo>
                    <a:pt x="0" y="26254"/>
                    <a:pt x="60" y="26838"/>
                    <a:pt x="453" y="27147"/>
                  </a:cubicBezTo>
                  <a:lnTo>
                    <a:pt x="3512" y="29659"/>
                  </a:lnTo>
                  <a:cubicBezTo>
                    <a:pt x="3682" y="29793"/>
                    <a:pt x="3885" y="29858"/>
                    <a:pt x="4086" y="29858"/>
                  </a:cubicBezTo>
                  <a:cubicBezTo>
                    <a:pt x="4352" y="29858"/>
                    <a:pt x="4616" y="29745"/>
                    <a:pt x="4798" y="29528"/>
                  </a:cubicBezTo>
                  <a:lnTo>
                    <a:pt x="25991" y="3680"/>
                  </a:lnTo>
                  <a:lnTo>
                    <a:pt x="215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150" y="3942875"/>
              <a:ext cx="526000" cy="597425"/>
            </a:xfrm>
            <a:custGeom>
              <a:avLst/>
              <a:gdLst/>
              <a:ahLst/>
              <a:cxnLst/>
              <a:rect l="l" t="t" r="r" b="b"/>
              <a:pathLst>
                <a:path w="21040" h="23897" extrusionOk="0">
                  <a:moveTo>
                    <a:pt x="16598" y="1"/>
                  </a:moveTo>
                  <a:lnTo>
                    <a:pt x="1" y="20253"/>
                  </a:lnTo>
                  <a:lnTo>
                    <a:pt x="4442" y="23896"/>
                  </a:lnTo>
                  <a:lnTo>
                    <a:pt x="21039" y="3644"/>
                  </a:lnTo>
                  <a:lnTo>
                    <a:pt x="16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3025" y="3744850"/>
              <a:ext cx="175300" cy="191100"/>
            </a:xfrm>
            <a:custGeom>
              <a:avLst/>
              <a:gdLst/>
              <a:ahLst/>
              <a:cxnLst/>
              <a:rect l="l" t="t" r="r" b="b"/>
              <a:pathLst>
                <a:path w="7012" h="7644" extrusionOk="0">
                  <a:moveTo>
                    <a:pt x="5974" y="1"/>
                  </a:moveTo>
                  <a:cubicBezTo>
                    <a:pt x="5834" y="1"/>
                    <a:pt x="5690" y="35"/>
                    <a:pt x="5549" y="111"/>
                  </a:cubicBezTo>
                  <a:lnTo>
                    <a:pt x="275" y="4385"/>
                  </a:lnTo>
                  <a:cubicBezTo>
                    <a:pt x="25" y="4516"/>
                    <a:pt x="1" y="4862"/>
                    <a:pt x="215" y="5040"/>
                  </a:cubicBezTo>
                  <a:lnTo>
                    <a:pt x="3287" y="7552"/>
                  </a:lnTo>
                  <a:cubicBezTo>
                    <a:pt x="3365" y="7614"/>
                    <a:pt x="3455" y="7643"/>
                    <a:pt x="3543" y="7643"/>
                  </a:cubicBezTo>
                  <a:cubicBezTo>
                    <a:pt x="3709" y="7643"/>
                    <a:pt x="3868" y="7541"/>
                    <a:pt x="3930" y="7362"/>
                  </a:cubicBezTo>
                  <a:lnTo>
                    <a:pt x="6811" y="1159"/>
                  </a:lnTo>
                  <a:cubicBezTo>
                    <a:pt x="7011" y="549"/>
                    <a:pt x="6533" y="1"/>
                    <a:pt x="5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66425" y="3928300"/>
              <a:ext cx="126225" cy="109550"/>
            </a:xfrm>
            <a:custGeom>
              <a:avLst/>
              <a:gdLst/>
              <a:ahLst/>
              <a:cxnLst/>
              <a:rect l="l" t="t" r="r" b="b"/>
              <a:pathLst>
                <a:path w="5049" h="4382" extrusionOk="0">
                  <a:moveTo>
                    <a:pt x="572" y="0"/>
                  </a:moveTo>
                  <a:lnTo>
                    <a:pt x="0" y="703"/>
                  </a:lnTo>
                  <a:lnTo>
                    <a:pt x="4477" y="4382"/>
                  </a:lnTo>
                  <a:lnTo>
                    <a:pt x="5048" y="367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3500" y="3895550"/>
              <a:ext cx="126525" cy="109275"/>
            </a:xfrm>
            <a:custGeom>
              <a:avLst/>
              <a:gdLst/>
              <a:ahLst/>
              <a:cxnLst/>
              <a:rect l="l" t="t" r="r" b="b"/>
              <a:pathLst>
                <a:path w="5061" h="4371" extrusionOk="0">
                  <a:moveTo>
                    <a:pt x="572" y="0"/>
                  </a:moveTo>
                  <a:lnTo>
                    <a:pt x="1" y="703"/>
                  </a:lnTo>
                  <a:lnTo>
                    <a:pt x="4477" y="4370"/>
                  </a:lnTo>
                  <a:lnTo>
                    <a:pt x="5061" y="366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6775" y="4463775"/>
              <a:ext cx="126225" cy="109275"/>
            </a:xfrm>
            <a:custGeom>
              <a:avLst/>
              <a:gdLst/>
              <a:ahLst/>
              <a:cxnLst/>
              <a:rect l="l" t="t" r="r" b="b"/>
              <a:pathLst>
                <a:path w="5049" h="4371" extrusionOk="0">
                  <a:moveTo>
                    <a:pt x="572" y="0"/>
                  </a:moveTo>
                  <a:lnTo>
                    <a:pt x="1" y="703"/>
                  </a:lnTo>
                  <a:lnTo>
                    <a:pt x="4477" y="4370"/>
                  </a:lnTo>
                  <a:lnTo>
                    <a:pt x="5049" y="366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575" y="4431025"/>
              <a:ext cx="126225" cy="109275"/>
            </a:xfrm>
            <a:custGeom>
              <a:avLst/>
              <a:gdLst/>
              <a:ahLst/>
              <a:cxnLst/>
              <a:rect l="l" t="t" r="r" b="b"/>
              <a:pathLst>
                <a:path w="5049" h="4371" extrusionOk="0">
                  <a:moveTo>
                    <a:pt x="572" y="1"/>
                  </a:moveTo>
                  <a:lnTo>
                    <a:pt x="0" y="703"/>
                  </a:lnTo>
                  <a:lnTo>
                    <a:pt x="4477" y="4370"/>
                  </a:lnTo>
                  <a:lnTo>
                    <a:pt x="5048" y="366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21175" y="3851200"/>
              <a:ext cx="136350" cy="121175"/>
            </a:xfrm>
            <a:custGeom>
              <a:avLst/>
              <a:gdLst/>
              <a:ahLst/>
              <a:cxnLst/>
              <a:rect l="l" t="t" r="r" b="b"/>
              <a:pathLst>
                <a:path w="5454" h="4847" extrusionOk="0">
                  <a:moveTo>
                    <a:pt x="977" y="0"/>
                  </a:moveTo>
                  <a:lnTo>
                    <a:pt x="1" y="1179"/>
                  </a:lnTo>
                  <a:lnTo>
                    <a:pt x="4478" y="4846"/>
                  </a:lnTo>
                  <a:lnTo>
                    <a:pt x="5454" y="366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13100" y="3744425"/>
              <a:ext cx="741475" cy="828325"/>
            </a:xfrm>
            <a:custGeom>
              <a:avLst/>
              <a:gdLst/>
              <a:ahLst/>
              <a:cxnLst/>
              <a:rect l="l" t="t" r="r" b="b"/>
              <a:pathLst>
                <a:path w="29659" h="33133" extrusionOk="0">
                  <a:moveTo>
                    <a:pt x="28635" y="1"/>
                  </a:moveTo>
                  <a:cubicBezTo>
                    <a:pt x="28494" y="1"/>
                    <a:pt x="28348" y="37"/>
                    <a:pt x="28206" y="116"/>
                  </a:cubicBezTo>
                  <a:lnTo>
                    <a:pt x="22943" y="4391"/>
                  </a:lnTo>
                  <a:cubicBezTo>
                    <a:pt x="22848" y="4426"/>
                    <a:pt x="22789" y="4510"/>
                    <a:pt x="22765" y="4593"/>
                  </a:cubicBezTo>
                  <a:lnTo>
                    <a:pt x="22348" y="4260"/>
                  </a:lnTo>
                  <a:lnTo>
                    <a:pt x="21539" y="5236"/>
                  </a:lnTo>
                  <a:lnTo>
                    <a:pt x="21515" y="5224"/>
                  </a:lnTo>
                  <a:lnTo>
                    <a:pt x="310" y="31084"/>
                  </a:lnTo>
                  <a:cubicBezTo>
                    <a:pt x="0" y="31477"/>
                    <a:pt x="60" y="32061"/>
                    <a:pt x="453" y="32370"/>
                  </a:cubicBezTo>
                  <a:lnTo>
                    <a:pt x="1369" y="33132"/>
                  </a:lnTo>
                  <a:cubicBezTo>
                    <a:pt x="1286" y="32846"/>
                    <a:pt x="1322" y="32537"/>
                    <a:pt x="1536" y="32275"/>
                  </a:cubicBezTo>
                  <a:lnTo>
                    <a:pt x="22729" y="6426"/>
                  </a:lnTo>
                  <a:lnTo>
                    <a:pt x="22765" y="6438"/>
                  </a:lnTo>
                  <a:cubicBezTo>
                    <a:pt x="22765" y="6438"/>
                    <a:pt x="24051" y="5641"/>
                    <a:pt x="24146" y="5593"/>
                  </a:cubicBezTo>
                  <a:lnTo>
                    <a:pt x="29373" y="1366"/>
                  </a:lnTo>
                  <a:lnTo>
                    <a:pt x="29468" y="1152"/>
                  </a:lnTo>
                  <a:cubicBezTo>
                    <a:pt x="29658" y="554"/>
                    <a:pt x="29189" y="1"/>
                    <a:pt x="28635" y="1"/>
                  </a:cubicBezTo>
                  <a:close/>
                </a:path>
              </a:pathLst>
            </a:custGeom>
            <a:solidFill>
              <a:srgbClr val="331F16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3875" y="4052775"/>
              <a:ext cx="339050" cy="366025"/>
            </a:xfrm>
            <a:custGeom>
              <a:avLst/>
              <a:gdLst/>
              <a:ahLst/>
              <a:cxnLst/>
              <a:rect l="l" t="t" r="r" b="b"/>
              <a:pathLst>
                <a:path w="13562" h="14641" extrusionOk="0">
                  <a:moveTo>
                    <a:pt x="12309" y="1"/>
                  </a:moveTo>
                  <a:cubicBezTo>
                    <a:pt x="11079" y="1"/>
                    <a:pt x="8108" y="2494"/>
                    <a:pt x="5204" y="6034"/>
                  </a:cubicBezTo>
                  <a:cubicBezTo>
                    <a:pt x="1941" y="9999"/>
                    <a:pt x="1" y="13809"/>
                    <a:pt x="882" y="14524"/>
                  </a:cubicBezTo>
                  <a:cubicBezTo>
                    <a:pt x="979" y="14602"/>
                    <a:pt x="1106" y="14640"/>
                    <a:pt x="1260" y="14640"/>
                  </a:cubicBezTo>
                  <a:cubicBezTo>
                    <a:pt x="2500" y="14640"/>
                    <a:pt x="5468" y="12166"/>
                    <a:pt x="8371" y="8618"/>
                  </a:cubicBezTo>
                  <a:cubicBezTo>
                    <a:pt x="11633" y="4641"/>
                    <a:pt x="13562" y="831"/>
                    <a:pt x="12681" y="117"/>
                  </a:cubicBezTo>
                  <a:cubicBezTo>
                    <a:pt x="12585" y="39"/>
                    <a:pt x="12460" y="1"/>
                    <a:pt x="1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2"/>
          <p:cNvGrpSpPr/>
          <p:nvPr/>
        </p:nvGrpSpPr>
        <p:grpSpPr>
          <a:xfrm>
            <a:off x="8314926" y="935384"/>
            <a:ext cx="636874" cy="587869"/>
            <a:chOff x="6511525" y="2196825"/>
            <a:chExt cx="433100" cy="399775"/>
          </a:xfrm>
        </p:grpSpPr>
        <p:sp>
          <p:nvSpPr>
            <p:cNvPr id="138" name="Google Shape;138;p2"/>
            <p:cNvSpPr/>
            <p:nvPr/>
          </p:nvSpPr>
          <p:spPr>
            <a:xfrm>
              <a:off x="6532050" y="2229575"/>
              <a:ext cx="412575" cy="367025"/>
            </a:xfrm>
            <a:custGeom>
              <a:avLst/>
              <a:gdLst/>
              <a:ahLst/>
              <a:cxnLst/>
              <a:rect l="l" t="t" r="r" b="b"/>
              <a:pathLst>
                <a:path w="16503" h="14681" extrusionOk="0">
                  <a:moveTo>
                    <a:pt x="12062" y="0"/>
                  </a:moveTo>
                  <a:lnTo>
                    <a:pt x="8049" y="2501"/>
                  </a:lnTo>
                  <a:cubicBezTo>
                    <a:pt x="8085" y="3441"/>
                    <a:pt x="7633" y="4370"/>
                    <a:pt x="6787" y="4906"/>
                  </a:cubicBezTo>
                  <a:cubicBezTo>
                    <a:pt x="6347" y="5185"/>
                    <a:pt x="5858" y="5319"/>
                    <a:pt x="5372" y="5319"/>
                  </a:cubicBezTo>
                  <a:cubicBezTo>
                    <a:pt x="4926" y="5319"/>
                    <a:pt x="4484" y="5206"/>
                    <a:pt x="4085" y="4989"/>
                  </a:cubicBezTo>
                  <a:lnTo>
                    <a:pt x="1" y="7537"/>
                  </a:lnTo>
                  <a:lnTo>
                    <a:pt x="4454" y="14681"/>
                  </a:lnTo>
                  <a:lnTo>
                    <a:pt x="8430" y="12192"/>
                  </a:lnTo>
                  <a:cubicBezTo>
                    <a:pt x="8287" y="11168"/>
                    <a:pt x="8740" y="10109"/>
                    <a:pt x="9680" y="9525"/>
                  </a:cubicBezTo>
                  <a:cubicBezTo>
                    <a:pt x="10123" y="9253"/>
                    <a:pt x="10617" y="9124"/>
                    <a:pt x="11104" y="9124"/>
                  </a:cubicBezTo>
                  <a:cubicBezTo>
                    <a:pt x="11639" y="9124"/>
                    <a:pt x="12167" y="9280"/>
                    <a:pt x="12609" y="9573"/>
                  </a:cubicBezTo>
                  <a:lnTo>
                    <a:pt x="16503" y="7144"/>
                  </a:lnTo>
                  <a:lnTo>
                    <a:pt x="12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11525" y="2196825"/>
              <a:ext cx="412875" cy="367050"/>
            </a:xfrm>
            <a:custGeom>
              <a:avLst/>
              <a:gdLst/>
              <a:ahLst/>
              <a:cxnLst/>
              <a:rect l="l" t="t" r="r" b="b"/>
              <a:pathLst>
                <a:path w="16515" h="14682" extrusionOk="0">
                  <a:moveTo>
                    <a:pt x="12061" y="1"/>
                  </a:moveTo>
                  <a:lnTo>
                    <a:pt x="8061" y="2501"/>
                  </a:lnTo>
                  <a:cubicBezTo>
                    <a:pt x="8084" y="3442"/>
                    <a:pt x="7644" y="4370"/>
                    <a:pt x="6787" y="4906"/>
                  </a:cubicBezTo>
                  <a:cubicBezTo>
                    <a:pt x="6346" y="5185"/>
                    <a:pt x="5857" y="5319"/>
                    <a:pt x="5372" y="5319"/>
                  </a:cubicBezTo>
                  <a:cubicBezTo>
                    <a:pt x="4926" y="5319"/>
                    <a:pt x="4483" y="5206"/>
                    <a:pt x="4084" y="4989"/>
                  </a:cubicBezTo>
                  <a:lnTo>
                    <a:pt x="0" y="7537"/>
                  </a:lnTo>
                  <a:lnTo>
                    <a:pt x="4453" y="14681"/>
                  </a:lnTo>
                  <a:lnTo>
                    <a:pt x="8430" y="12193"/>
                  </a:lnTo>
                  <a:cubicBezTo>
                    <a:pt x="8299" y="11169"/>
                    <a:pt x="8739" y="10109"/>
                    <a:pt x="9680" y="9526"/>
                  </a:cubicBezTo>
                  <a:cubicBezTo>
                    <a:pt x="10128" y="9253"/>
                    <a:pt x="10622" y="9124"/>
                    <a:pt x="11108" y="9124"/>
                  </a:cubicBezTo>
                  <a:cubicBezTo>
                    <a:pt x="11642" y="9124"/>
                    <a:pt x="12166" y="9280"/>
                    <a:pt x="12609" y="9573"/>
                  </a:cubicBezTo>
                  <a:lnTo>
                    <a:pt x="16514" y="7144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692800" y="2385850"/>
              <a:ext cx="155975" cy="145575"/>
            </a:xfrm>
            <a:custGeom>
              <a:avLst/>
              <a:gdLst/>
              <a:ahLst/>
              <a:cxnLst/>
              <a:rect l="l" t="t" r="r" b="b"/>
              <a:pathLst>
                <a:path w="6239" h="5823" extrusionOk="0">
                  <a:moveTo>
                    <a:pt x="4179" y="0"/>
                  </a:moveTo>
                  <a:lnTo>
                    <a:pt x="0" y="2619"/>
                  </a:lnTo>
                  <a:lnTo>
                    <a:pt x="2000" y="5822"/>
                  </a:lnTo>
                  <a:cubicBezTo>
                    <a:pt x="1905" y="4846"/>
                    <a:pt x="2357" y="3834"/>
                    <a:pt x="3262" y="3274"/>
                  </a:cubicBezTo>
                  <a:cubicBezTo>
                    <a:pt x="3710" y="3002"/>
                    <a:pt x="4204" y="2873"/>
                    <a:pt x="4690" y="2873"/>
                  </a:cubicBezTo>
                  <a:cubicBezTo>
                    <a:pt x="5224" y="2873"/>
                    <a:pt x="5749" y="3029"/>
                    <a:pt x="6191" y="3322"/>
                  </a:cubicBezTo>
                  <a:lnTo>
                    <a:pt x="6239" y="3298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558250" y="2312325"/>
              <a:ext cx="238450" cy="190225"/>
            </a:xfrm>
            <a:custGeom>
              <a:avLst/>
              <a:gdLst/>
              <a:ahLst/>
              <a:cxnLst/>
              <a:rect l="l" t="t" r="r" b="b"/>
              <a:pathLst>
                <a:path w="9538" h="7609" extrusionOk="0">
                  <a:moveTo>
                    <a:pt x="7835" y="0"/>
                  </a:moveTo>
                  <a:lnTo>
                    <a:pt x="0" y="4894"/>
                  </a:lnTo>
                  <a:lnTo>
                    <a:pt x="1691" y="7608"/>
                  </a:lnTo>
                  <a:lnTo>
                    <a:pt x="9537" y="2703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589200" y="2354300"/>
              <a:ext cx="189350" cy="122050"/>
            </a:xfrm>
            <a:custGeom>
              <a:avLst/>
              <a:gdLst/>
              <a:ahLst/>
              <a:cxnLst/>
              <a:rect l="l" t="t" r="r" b="b"/>
              <a:pathLst>
                <a:path w="7574" h="4882" extrusionOk="0">
                  <a:moveTo>
                    <a:pt x="7430" y="0"/>
                  </a:moveTo>
                  <a:lnTo>
                    <a:pt x="1" y="4632"/>
                  </a:lnTo>
                  <a:lnTo>
                    <a:pt x="155" y="4882"/>
                  </a:lnTo>
                  <a:lnTo>
                    <a:pt x="7573" y="238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72850" y="2273775"/>
              <a:ext cx="88150" cy="78900"/>
            </a:xfrm>
            <a:custGeom>
              <a:avLst/>
              <a:gdLst/>
              <a:ahLst/>
              <a:cxnLst/>
              <a:rect l="l" t="t" r="r" b="b"/>
              <a:pathLst>
                <a:path w="3526" h="3156" extrusionOk="0">
                  <a:moveTo>
                    <a:pt x="1770" y="0"/>
                  </a:moveTo>
                  <a:cubicBezTo>
                    <a:pt x="1409" y="0"/>
                    <a:pt x="1044" y="124"/>
                    <a:pt x="739" y="375"/>
                  </a:cubicBezTo>
                  <a:cubicBezTo>
                    <a:pt x="72" y="935"/>
                    <a:pt x="1" y="1923"/>
                    <a:pt x="560" y="2602"/>
                  </a:cubicBezTo>
                  <a:cubicBezTo>
                    <a:pt x="875" y="2969"/>
                    <a:pt x="1313" y="3156"/>
                    <a:pt x="1756" y="3156"/>
                  </a:cubicBezTo>
                  <a:cubicBezTo>
                    <a:pt x="2117" y="3156"/>
                    <a:pt x="2482" y="3032"/>
                    <a:pt x="2787" y="2781"/>
                  </a:cubicBezTo>
                  <a:cubicBezTo>
                    <a:pt x="3454" y="2221"/>
                    <a:pt x="3525" y="1233"/>
                    <a:pt x="2965" y="554"/>
                  </a:cubicBezTo>
                  <a:cubicBezTo>
                    <a:pt x="2651" y="187"/>
                    <a:pt x="2213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787750" y="2287175"/>
              <a:ext cx="58350" cy="52175"/>
            </a:xfrm>
            <a:custGeom>
              <a:avLst/>
              <a:gdLst/>
              <a:ahLst/>
              <a:cxnLst/>
              <a:rect l="l" t="t" r="r" b="b"/>
              <a:pathLst>
                <a:path w="2334" h="2087" extrusionOk="0">
                  <a:moveTo>
                    <a:pt x="1168" y="1"/>
                  </a:moveTo>
                  <a:cubicBezTo>
                    <a:pt x="930" y="1"/>
                    <a:pt x="689" y="80"/>
                    <a:pt x="488" y="244"/>
                  </a:cubicBezTo>
                  <a:cubicBezTo>
                    <a:pt x="48" y="613"/>
                    <a:pt x="0" y="1268"/>
                    <a:pt x="369" y="1721"/>
                  </a:cubicBezTo>
                  <a:cubicBezTo>
                    <a:pt x="573" y="1964"/>
                    <a:pt x="863" y="2087"/>
                    <a:pt x="1159" y="2087"/>
                  </a:cubicBezTo>
                  <a:cubicBezTo>
                    <a:pt x="1399" y="2087"/>
                    <a:pt x="1643" y="2005"/>
                    <a:pt x="1846" y="1840"/>
                  </a:cubicBezTo>
                  <a:cubicBezTo>
                    <a:pt x="2286" y="1471"/>
                    <a:pt x="2334" y="816"/>
                    <a:pt x="1965" y="363"/>
                  </a:cubicBezTo>
                  <a:cubicBezTo>
                    <a:pt x="1760" y="125"/>
                    <a:pt x="1466" y="1"/>
                    <a:pt x="1168" y="1"/>
                  </a:cubicBezTo>
                  <a:close/>
                </a:path>
              </a:pathLst>
            </a:custGeom>
            <a:solidFill>
              <a:srgbClr val="331F16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798150" y="2291175"/>
              <a:ext cx="38725" cy="43800"/>
            </a:xfrm>
            <a:custGeom>
              <a:avLst/>
              <a:gdLst/>
              <a:ahLst/>
              <a:cxnLst/>
              <a:rect l="l" t="t" r="r" b="b"/>
              <a:pathLst>
                <a:path w="1549" h="1752" extrusionOk="0">
                  <a:moveTo>
                    <a:pt x="227" y="1"/>
                  </a:moveTo>
                  <a:lnTo>
                    <a:pt x="84" y="84"/>
                  </a:lnTo>
                  <a:lnTo>
                    <a:pt x="1" y="180"/>
                  </a:lnTo>
                  <a:lnTo>
                    <a:pt x="1322" y="1751"/>
                  </a:lnTo>
                  <a:cubicBezTo>
                    <a:pt x="1358" y="1727"/>
                    <a:pt x="1394" y="1704"/>
                    <a:pt x="1430" y="1680"/>
                  </a:cubicBezTo>
                  <a:cubicBezTo>
                    <a:pt x="1477" y="1644"/>
                    <a:pt x="1501" y="1608"/>
                    <a:pt x="1549" y="1561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36850" y="2231125"/>
              <a:ext cx="70850" cy="47500"/>
            </a:xfrm>
            <a:custGeom>
              <a:avLst/>
              <a:gdLst/>
              <a:ahLst/>
              <a:cxnLst/>
              <a:rect l="l" t="t" r="r" b="b"/>
              <a:pathLst>
                <a:path w="2834" h="1900" extrusionOk="0">
                  <a:moveTo>
                    <a:pt x="2366" y="1"/>
                  </a:moveTo>
                  <a:cubicBezTo>
                    <a:pt x="2302" y="1"/>
                    <a:pt x="2238" y="18"/>
                    <a:pt x="2179" y="57"/>
                  </a:cubicBezTo>
                  <a:cubicBezTo>
                    <a:pt x="1560" y="474"/>
                    <a:pt x="905" y="855"/>
                    <a:pt x="238" y="1188"/>
                  </a:cubicBezTo>
                  <a:cubicBezTo>
                    <a:pt x="60" y="1284"/>
                    <a:pt x="0" y="1569"/>
                    <a:pt x="119" y="1724"/>
                  </a:cubicBezTo>
                  <a:cubicBezTo>
                    <a:pt x="204" y="1839"/>
                    <a:pt x="318" y="1900"/>
                    <a:pt x="442" y="1900"/>
                  </a:cubicBezTo>
                  <a:cubicBezTo>
                    <a:pt x="511" y="1900"/>
                    <a:pt x="583" y="1881"/>
                    <a:pt x="655" y="1843"/>
                  </a:cubicBezTo>
                  <a:cubicBezTo>
                    <a:pt x="1322" y="1510"/>
                    <a:pt x="1977" y="1129"/>
                    <a:pt x="2596" y="712"/>
                  </a:cubicBezTo>
                  <a:cubicBezTo>
                    <a:pt x="2762" y="617"/>
                    <a:pt x="2834" y="355"/>
                    <a:pt x="2715" y="176"/>
                  </a:cubicBezTo>
                  <a:cubicBezTo>
                    <a:pt x="2627" y="73"/>
                    <a:pt x="2496" y="1"/>
                    <a:pt x="2366" y="1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538000" y="2352125"/>
              <a:ext cx="60450" cy="48600"/>
            </a:xfrm>
            <a:custGeom>
              <a:avLst/>
              <a:gdLst/>
              <a:ahLst/>
              <a:cxnLst/>
              <a:rect l="l" t="t" r="r" b="b"/>
              <a:pathLst>
                <a:path w="2418" h="1944" extrusionOk="0">
                  <a:moveTo>
                    <a:pt x="1939" y="0"/>
                  </a:moveTo>
                  <a:cubicBezTo>
                    <a:pt x="1865" y="0"/>
                    <a:pt x="1792" y="20"/>
                    <a:pt x="1727" y="63"/>
                  </a:cubicBezTo>
                  <a:cubicBezTo>
                    <a:pt x="1168" y="420"/>
                    <a:pt x="632" y="837"/>
                    <a:pt x="156" y="1290"/>
                  </a:cubicBezTo>
                  <a:cubicBezTo>
                    <a:pt x="1" y="1432"/>
                    <a:pt x="13" y="1706"/>
                    <a:pt x="179" y="1849"/>
                  </a:cubicBezTo>
                  <a:cubicBezTo>
                    <a:pt x="258" y="1911"/>
                    <a:pt x="349" y="1943"/>
                    <a:pt x="440" y="1943"/>
                  </a:cubicBezTo>
                  <a:cubicBezTo>
                    <a:pt x="543" y="1943"/>
                    <a:pt x="645" y="1902"/>
                    <a:pt x="727" y="1813"/>
                  </a:cubicBezTo>
                  <a:cubicBezTo>
                    <a:pt x="846" y="1706"/>
                    <a:pt x="965" y="1587"/>
                    <a:pt x="1084" y="1492"/>
                  </a:cubicBezTo>
                  <a:cubicBezTo>
                    <a:pt x="1120" y="1456"/>
                    <a:pt x="1144" y="1444"/>
                    <a:pt x="1180" y="1409"/>
                  </a:cubicBezTo>
                  <a:cubicBezTo>
                    <a:pt x="1191" y="1409"/>
                    <a:pt x="1191" y="1397"/>
                    <a:pt x="1191" y="1397"/>
                  </a:cubicBezTo>
                  <a:cubicBezTo>
                    <a:pt x="1191" y="1397"/>
                    <a:pt x="1203" y="1397"/>
                    <a:pt x="1203" y="1385"/>
                  </a:cubicBezTo>
                  <a:cubicBezTo>
                    <a:pt x="1263" y="1337"/>
                    <a:pt x="1322" y="1278"/>
                    <a:pt x="1406" y="1230"/>
                  </a:cubicBezTo>
                  <a:cubicBezTo>
                    <a:pt x="1656" y="1040"/>
                    <a:pt x="1906" y="861"/>
                    <a:pt x="2180" y="694"/>
                  </a:cubicBezTo>
                  <a:cubicBezTo>
                    <a:pt x="2334" y="599"/>
                    <a:pt x="2418" y="337"/>
                    <a:pt x="2299" y="158"/>
                  </a:cubicBezTo>
                  <a:cubicBezTo>
                    <a:pt x="2200" y="60"/>
                    <a:pt x="2068" y="0"/>
                    <a:pt x="1939" y="0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97425" y="2335975"/>
              <a:ext cx="28125" cy="19775"/>
            </a:xfrm>
            <a:custGeom>
              <a:avLst/>
              <a:gdLst/>
              <a:ahLst/>
              <a:cxnLst/>
              <a:rect l="l" t="t" r="r" b="b"/>
              <a:pathLst>
                <a:path w="1125" h="791" extrusionOk="0">
                  <a:moveTo>
                    <a:pt x="567" y="1"/>
                  </a:moveTo>
                  <a:cubicBezTo>
                    <a:pt x="502" y="1"/>
                    <a:pt x="432" y="21"/>
                    <a:pt x="362" y="66"/>
                  </a:cubicBezTo>
                  <a:lnTo>
                    <a:pt x="350" y="78"/>
                  </a:lnTo>
                  <a:cubicBezTo>
                    <a:pt x="0" y="308"/>
                    <a:pt x="230" y="790"/>
                    <a:pt x="560" y="790"/>
                  </a:cubicBezTo>
                  <a:cubicBezTo>
                    <a:pt x="622" y="790"/>
                    <a:pt x="689" y="773"/>
                    <a:pt x="755" y="733"/>
                  </a:cubicBezTo>
                  <a:lnTo>
                    <a:pt x="767" y="721"/>
                  </a:lnTo>
                  <a:cubicBezTo>
                    <a:pt x="1124" y="493"/>
                    <a:pt x="895" y="1"/>
                    <a:pt x="567" y="1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"/>
          <p:cNvSpPr/>
          <p:nvPr/>
        </p:nvSpPr>
        <p:spPr>
          <a:xfrm>
            <a:off x="7299028" y="-230279"/>
            <a:ext cx="373973" cy="516729"/>
          </a:xfrm>
          <a:custGeom>
            <a:avLst/>
            <a:gdLst/>
            <a:ahLst/>
            <a:cxnLst/>
            <a:rect l="l" t="t" r="r" b="b"/>
            <a:pathLst>
              <a:path w="9347" h="12915" extrusionOk="0">
                <a:moveTo>
                  <a:pt x="6646" y="0"/>
                </a:moveTo>
                <a:cubicBezTo>
                  <a:pt x="6435" y="0"/>
                  <a:pt x="6222" y="26"/>
                  <a:pt x="6013" y="77"/>
                </a:cubicBezTo>
                <a:cubicBezTo>
                  <a:pt x="5834" y="125"/>
                  <a:pt x="5679" y="184"/>
                  <a:pt x="5513" y="256"/>
                </a:cubicBezTo>
                <a:cubicBezTo>
                  <a:pt x="5060" y="482"/>
                  <a:pt x="4679" y="827"/>
                  <a:pt x="4429" y="1280"/>
                </a:cubicBezTo>
                <a:lnTo>
                  <a:pt x="60" y="8590"/>
                </a:lnTo>
                <a:cubicBezTo>
                  <a:pt x="0" y="8674"/>
                  <a:pt x="36" y="8805"/>
                  <a:pt x="119" y="8840"/>
                </a:cubicBezTo>
                <a:cubicBezTo>
                  <a:pt x="154" y="8862"/>
                  <a:pt x="192" y="8873"/>
                  <a:pt x="229" y="8873"/>
                </a:cubicBezTo>
                <a:cubicBezTo>
                  <a:pt x="292" y="8873"/>
                  <a:pt x="351" y="8841"/>
                  <a:pt x="381" y="8781"/>
                </a:cubicBezTo>
                <a:lnTo>
                  <a:pt x="4739" y="1482"/>
                </a:lnTo>
                <a:cubicBezTo>
                  <a:pt x="5048" y="958"/>
                  <a:pt x="5536" y="601"/>
                  <a:pt x="6120" y="446"/>
                </a:cubicBezTo>
                <a:cubicBezTo>
                  <a:pt x="6303" y="402"/>
                  <a:pt x="6488" y="379"/>
                  <a:pt x="6671" y="379"/>
                </a:cubicBezTo>
                <a:cubicBezTo>
                  <a:pt x="7074" y="379"/>
                  <a:pt x="7471" y="487"/>
                  <a:pt x="7822" y="708"/>
                </a:cubicBezTo>
                <a:cubicBezTo>
                  <a:pt x="8870" y="1339"/>
                  <a:pt x="9215" y="2720"/>
                  <a:pt x="8573" y="3780"/>
                </a:cubicBezTo>
                <a:lnTo>
                  <a:pt x="3858" y="11686"/>
                </a:lnTo>
                <a:cubicBezTo>
                  <a:pt x="3608" y="12103"/>
                  <a:pt x="3203" y="12388"/>
                  <a:pt x="2738" y="12507"/>
                </a:cubicBezTo>
                <a:cubicBezTo>
                  <a:pt x="2595" y="12543"/>
                  <a:pt x="2451" y="12561"/>
                  <a:pt x="2308" y="12561"/>
                </a:cubicBezTo>
                <a:cubicBezTo>
                  <a:pt x="1980" y="12561"/>
                  <a:pt x="1660" y="12468"/>
                  <a:pt x="1369" y="12293"/>
                </a:cubicBezTo>
                <a:cubicBezTo>
                  <a:pt x="953" y="12043"/>
                  <a:pt x="679" y="11638"/>
                  <a:pt x="560" y="11186"/>
                </a:cubicBezTo>
                <a:cubicBezTo>
                  <a:pt x="441" y="10710"/>
                  <a:pt x="512" y="10233"/>
                  <a:pt x="762" y="9817"/>
                </a:cubicBezTo>
                <a:lnTo>
                  <a:pt x="4941" y="2923"/>
                </a:lnTo>
                <a:cubicBezTo>
                  <a:pt x="5200" y="2499"/>
                  <a:pt x="5656" y="2267"/>
                  <a:pt x="6120" y="2267"/>
                </a:cubicBezTo>
                <a:cubicBezTo>
                  <a:pt x="6361" y="2267"/>
                  <a:pt x="6603" y="2329"/>
                  <a:pt x="6822" y="2458"/>
                </a:cubicBezTo>
                <a:cubicBezTo>
                  <a:pt x="7465" y="2851"/>
                  <a:pt x="7668" y="3697"/>
                  <a:pt x="7287" y="4340"/>
                </a:cubicBezTo>
                <a:lnTo>
                  <a:pt x="3358" y="10674"/>
                </a:lnTo>
                <a:cubicBezTo>
                  <a:pt x="3298" y="10769"/>
                  <a:pt x="3322" y="10864"/>
                  <a:pt x="3417" y="10924"/>
                </a:cubicBezTo>
                <a:cubicBezTo>
                  <a:pt x="3448" y="10946"/>
                  <a:pt x="3481" y="10956"/>
                  <a:pt x="3515" y="10956"/>
                </a:cubicBezTo>
                <a:cubicBezTo>
                  <a:pt x="3573" y="10956"/>
                  <a:pt x="3629" y="10925"/>
                  <a:pt x="3667" y="10864"/>
                </a:cubicBezTo>
                <a:lnTo>
                  <a:pt x="7596" y="4518"/>
                </a:lnTo>
                <a:cubicBezTo>
                  <a:pt x="8084" y="3697"/>
                  <a:pt x="7822" y="2625"/>
                  <a:pt x="7001" y="2137"/>
                </a:cubicBezTo>
                <a:cubicBezTo>
                  <a:pt x="6722" y="1967"/>
                  <a:pt x="6413" y="1886"/>
                  <a:pt x="6109" y="1886"/>
                </a:cubicBezTo>
                <a:cubicBezTo>
                  <a:pt x="5518" y="1886"/>
                  <a:pt x="4942" y="2190"/>
                  <a:pt x="4620" y="2732"/>
                </a:cubicBezTo>
                <a:lnTo>
                  <a:pt x="464" y="9614"/>
                </a:lnTo>
                <a:cubicBezTo>
                  <a:pt x="155" y="10114"/>
                  <a:pt x="83" y="10686"/>
                  <a:pt x="214" y="11257"/>
                </a:cubicBezTo>
                <a:cubicBezTo>
                  <a:pt x="345" y="11817"/>
                  <a:pt x="702" y="12293"/>
                  <a:pt x="1191" y="12591"/>
                </a:cubicBezTo>
                <a:cubicBezTo>
                  <a:pt x="1535" y="12812"/>
                  <a:pt x="1912" y="12915"/>
                  <a:pt x="2301" y="12915"/>
                </a:cubicBezTo>
                <a:cubicBezTo>
                  <a:pt x="2477" y="12915"/>
                  <a:pt x="2655" y="12893"/>
                  <a:pt x="2834" y="12853"/>
                </a:cubicBezTo>
                <a:cubicBezTo>
                  <a:pt x="3393" y="12710"/>
                  <a:pt x="3870" y="12353"/>
                  <a:pt x="4167" y="11864"/>
                </a:cubicBezTo>
                <a:lnTo>
                  <a:pt x="8894" y="3959"/>
                </a:lnTo>
                <a:cubicBezTo>
                  <a:pt x="9251" y="3363"/>
                  <a:pt x="9346" y="2649"/>
                  <a:pt x="9192" y="1982"/>
                </a:cubicBezTo>
                <a:cubicBezTo>
                  <a:pt x="9013" y="1304"/>
                  <a:pt x="8596" y="732"/>
                  <a:pt x="8001" y="375"/>
                </a:cubicBezTo>
                <a:cubicBezTo>
                  <a:pt x="7589" y="128"/>
                  <a:pt x="7121" y="0"/>
                  <a:pt x="6646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153755" y="159225"/>
            <a:ext cx="683239" cy="377976"/>
          </a:xfrm>
          <a:custGeom>
            <a:avLst/>
            <a:gdLst/>
            <a:ahLst/>
            <a:cxnLst/>
            <a:rect l="l" t="t" r="r" b="b"/>
            <a:pathLst>
              <a:path w="25126" h="13900" extrusionOk="0">
                <a:moveTo>
                  <a:pt x="11594" y="2409"/>
                </a:moveTo>
                <a:cubicBezTo>
                  <a:pt x="12334" y="2409"/>
                  <a:pt x="13057" y="2749"/>
                  <a:pt x="13581" y="3432"/>
                </a:cubicBezTo>
                <a:cubicBezTo>
                  <a:pt x="15093" y="5420"/>
                  <a:pt x="14177" y="7777"/>
                  <a:pt x="12617" y="9575"/>
                </a:cubicBezTo>
                <a:cubicBezTo>
                  <a:pt x="11224" y="9301"/>
                  <a:pt x="9986" y="8575"/>
                  <a:pt x="9212" y="7182"/>
                </a:cubicBezTo>
                <a:cubicBezTo>
                  <a:pt x="8462" y="5789"/>
                  <a:pt x="8628" y="4098"/>
                  <a:pt x="9890" y="3051"/>
                </a:cubicBezTo>
                <a:cubicBezTo>
                  <a:pt x="10407" y="2624"/>
                  <a:pt x="11006" y="2409"/>
                  <a:pt x="11594" y="2409"/>
                </a:cubicBezTo>
                <a:close/>
                <a:moveTo>
                  <a:pt x="24483" y="1"/>
                </a:moveTo>
                <a:cubicBezTo>
                  <a:pt x="24247" y="1"/>
                  <a:pt x="24021" y="135"/>
                  <a:pt x="23975" y="431"/>
                </a:cubicBezTo>
                <a:cubicBezTo>
                  <a:pt x="23523" y="3789"/>
                  <a:pt x="21439" y="6777"/>
                  <a:pt x="18499" y="8456"/>
                </a:cubicBezTo>
                <a:cubicBezTo>
                  <a:pt x="17189" y="9194"/>
                  <a:pt x="15522" y="9694"/>
                  <a:pt x="13915" y="9694"/>
                </a:cubicBezTo>
                <a:cubicBezTo>
                  <a:pt x="14010" y="9575"/>
                  <a:pt x="14081" y="9468"/>
                  <a:pt x="14177" y="9349"/>
                </a:cubicBezTo>
                <a:cubicBezTo>
                  <a:pt x="15224" y="7754"/>
                  <a:pt x="15820" y="5730"/>
                  <a:pt x="15081" y="3884"/>
                </a:cubicBezTo>
                <a:cubicBezTo>
                  <a:pt x="14484" y="2421"/>
                  <a:pt x="13136" y="1287"/>
                  <a:pt x="11565" y="1287"/>
                </a:cubicBezTo>
                <a:cubicBezTo>
                  <a:pt x="11321" y="1287"/>
                  <a:pt x="11072" y="1314"/>
                  <a:pt x="10819" y="1372"/>
                </a:cubicBezTo>
                <a:cubicBezTo>
                  <a:pt x="9069" y="1777"/>
                  <a:pt x="7723" y="3444"/>
                  <a:pt x="7652" y="5218"/>
                </a:cubicBezTo>
                <a:cubicBezTo>
                  <a:pt x="7569" y="7242"/>
                  <a:pt x="8902" y="9123"/>
                  <a:pt x="10664" y="10052"/>
                </a:cubicBezTo>
                <a:cubicBezTo>
                  <a:pt x="11021" y="10230"/>
                  <a:pt x="11379" y="10361"/>
                  <a:pt x="11748" y="10480"/>
                </a:cubicBezTo>
                <a:cubicBezTo>
                  <a:pt x="11164" y="11016"/>
                  <a:pt x="10557" y="11468"/>
                  <a:pt x="9986" y="11790"/>
                </a:cubicBezTo>
                <a:cubicBezTo>
                  <a:pt x="8911" y="12418"/>
                  <a:pt x="7659" y="12801"/>
                  <a:pt x="6412" y="12801"/>
                </a:cubicBezTo>
                <a:cubicBezTo>
                  <a:pt x="5697" y="12801"/>
                  <a:pt x="4983" y="12675"/>
                  <a:pt x="4306" y="12397"/>
                </a:cubicBezTo>
                <a:cubicBezTo>
                  <a:pt x="2651" y="11718"/>
                  <a:pt x="1294" y="10254"/>
                  <a:pt x="1139" y="8432"/>
                </a:cubicBezTo>
                <a:cubicBezTo>
                  <a:pt x="1111" y="8100"/>
                  <a:pt x="849" y="7941"/>
                  <a:pt x="586" y="7941"/>
                </a:cubicBezTo>
                <a:cubicBezTo>
                  <a:pt x="294" y="7941"/>
                  <a:pt x="1" y="8139"/>
                  <a:pt x="32" y="8516"/>
                </a:cubicBezTo>
                <a:cubicBezTo>
                  <a:pt x="199" y="10468"/>
                  <a:pt x="1449" y="12099"/>
                  <a:pt x="3128" y="13052"/>
                </a:cubicBezTo>
                <a:cubicBezTo>
                  <a:pt x="4144" y="13633"/>
                  <a:pt x="5275" y="13899"/>
                  <a:pt x="6413" y="13899"/>
                </a:cubicBezTo>
                <a:cubicBezTo>
                  <a:pt x="7327" y="13899"/>
                  <a:pt x="8247" y="13727"/>
                  <a:pt x="9116" y="13409"/>
                </a:cubicBezTo>
                <a:cubicBezTo>
                  <a:pt x="10605" y="12861"/>
                  <a:pt x="11950" y="11921"/>
                  <a:pt x="13057" y="10766"/>
                </a:cubicBezTo>
                <a:cubicBezTo>
                  <a:pt x="13346" y="10796"/>
                  <a:pt x="13636" y="10810"/>
                  <a:pt x="13928" y="10810"/>
                </a:cubicBezTo>
                <a:cubicBezTo>
                  <a:pt x="14912" y="10810"/>
                  <a:pt x="15904" y="10646"/>
                  <a:pt x="16832" y="10361"/>
                </a:cubicBezTo>
                <a:cubicBezTo>
                  <a:pt x="21142" y="9051"/>
                  <a:pt x="24475" y="5075"/>
                  <a:pt x="25071" y="646"/>
                </a:cubicBezTo>
                <a:cubicBezTo>
                  <a:pt x="25125" y="238"/>
                  <a:pt x="24796" y="1"/>
                  <a:pt x="244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4256301" y="332215"/>
            <a:ext cx="198148" cy="195253"/>
          </a:xfrm>
          <a:custGeom>
            <a:avLst/>
            <a:gdLst/>
            <a:ahLst/>
            <a:cxnLst/>
            <a:rect l="l" t="t" r="r" b="b"/>
            <a:pathLst>
              <a:path w="6502" h="6407" extrusionOk="0">
                <a:moveTo>
                  <a:pt x="3501" y="1"/>
                </a:moveTo>
                <a:lnTo>
                  <a:pt x="2275" y="1930"/>
                </a:lnTo>
                <a:lnTo>
                  <a:pt x="1" y="2001"/>
                </a:lnTo>
                <a:lnTo>
                  <a:pt x="1441" y="3775"/>
                </a:lnTo>
                <a:lnTo>
                  <a:pt x="810" y="5954"/>
                </a:lnTo>
                <a:lnTo>
                  <a:pt x="2941" y="5121"/>
                </a:lnTo>
                <a:lnTo>
                  <a:pt x="4834" y="6406"/>
                </a:lnTo>
                <a:lnTo>
                  <a:pt x="4834" y="6406"/>
                </a:lnTo>
                <a:lnTo>
                  <a:pt x="4692" y="4132"/>
                </a:lnTo>
                <a:lnTo>
                  <a:pt x="6501" y="2727"/>
                </a:lnTo>
                <a:lnTo>
                  <a:pt x="4287" y="2144"/>
                </a:lnTo>
                <a:lnTo>
                  <a:pt x="35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4147256" flipH="1">
            <a:off x="8343299" y="1234410"/>
            <a:ext cx="926562" cy="1159249"/>
          </a:xfrm>
          <a:custGeom>
            <a:avLst/>
            <a:gdLst/>
            <a:ahLst/>
            <a:cxnLst/>
            <a:rect l="l" t="t" r="r" b="b"/>
            <a:pathLst>
              <a:path w="34070" h="42626" extrusionOk="0">
                <a:moveTo>
                  <a:pt x="25486" y="0"/>
                </a:moveTo>
                <a:cubicBezTo>
                  <a:pt x="25127" y="0"/>
                  <a:pt x="24778" y="43"/>
                  <a:pt x="24450" y="149"/>
                </a:cubicBezTo>
                <a:cubicBezTo>
                  <a:pt x="23176" y="566"/>
                  <a:pt x="22926" y="1840"/>
                  <a:pt x="22700" y="2995"/>
                </a:cubicBezTo>
                <a:lnTo>
                  <a:pt x="21854" y="7674"/>
                </a:lnTo>
                <a:cubicBezTo>
                  <a:pt x="21759" y="8126"/>
                  <a:pt x="21926" y="8591"/>
                  <a:pt x="22402" y="8757"/>
                </a:cubicBezTo>
                <a:cubicBezTo>
                  <a:pt x="22477" y="8782"/>
                  <a:pt x="22558" y="8793"/>
                  <a:pt x="22642" y="8793"/>
                </a:cubicBezTo>
                <a:cubicBezTo>
                  <a:pt x="23010" y="8793"/>
                  <a:pt x="23417" y="8569"/>
                  <a:pt x="23485" y="8210"/>
                </a:cubicBezTo>
                <a:cubicBezTo>
                  <a:pt x="23723" y="6924"/>
                  <a:pt x="23962" y="5638"/>
                  <a:pt x="24188" y="4352"/>
                </a:cubicBezTo>
                <a:cubicBezTo>
                  <a:pt x="24271" y="3876"/>
                  <a:pt x="24295" y="2876"/>
                  <a:pt x="24593" y="2268"/>
                </a:cubicBezTo>
                <a:cubicBezTo>
                  <a:pt x="24652" y="2399"/>
                  <a:pt x="24735" y="2519"/>
                  <a:pt x="24855" y="2614"/>
                </a:cubicBezTo>
                <a:cubicBezTo>
                  <a:pt x="27831" y="4721"/>
                  <a:pt x="30046" y="7864"/>
                  <a:pt x="31093" y="11353"/>
                </a:cubicBezTo>
                <a:cubicBezTo>
                  <a:pt x="32332" y="15496"/>
                  <a:pt x="31689" y="19783"/>
                  <a:pt x="30200" y="23771"/>
                </a:cubicBezTo>
                <a:cubicBezTo>
                  <a:pt x="27522" y="30903"/>
                  <a:pt x="22045" y="37285"/>
                  <a:pt x="14675" y="39749"/>
                </a:cubicBezTo>
                <a:cubicBezTo>
                  <a:pt x="12440" y="40494"/>
                  <a:pt x="10108" y="40893"/>
                  <a:pt x="7780" y="40893"/>
                </a:cubicBezTo>
                <a:cubicBezTo>
                  <a:pt x="5644" y="40893"/>
                  <a:pt x="3510" y="40557"/>
                  <a:pt x="1459" y="39845"/>
                </a:cubicBezTo>
                <a:cubicBezTo>
                  <a:pt x="1357" y="39809"/>
                  <a:pt x="1260" y="39793"/>
                  <a:pt x="1169" y="39793"/>
                </a:cubicBezTo>
                <a:cubicBezTo>
                  <a:pt x="335" y="39793"/>
                  <a:pt x="1" y="41144"/>
                  <a:pt x="935" y="41488"/>
                </a:cubicBezTo>
                <a:cubicBezTo>
                  <a:pt x="3168" y="42262"/>
                  <a:pt x="5470" y="42625"/>
                  <a:pt x="7762" y="42625"/>
                </a:cubicBezTo>
                <a:cubicBezTo>
                  <a:pt x="13927" y="42625"/>
                  <a:pt x="20019" y="39996"/>
                  <a:pt x="24497" y="35665"/>
                </a:cubicBezTo>
                <a:cubicBezTo>
                  <a:pt x="27474" y="32796"/>
                  <a:pt x="29784" y="29260"/>
                  <a:pt x="31379" y="25450"/>
                </a:cubicBezTo>
                <a:cubicBezTo>
                  <a:pt x="33129" y="21271"/>
                  <a:pt x="34070" y="16627"/>
                  <a:pt x="33070" y="12139"/>
                </a:cubicBezTo>
                <a:cubicBezTo>
                  <a:pt x="32308" y="8710"/>
                  <a:pt x="30546" y="5566"/>
                  <a:pt x="28081" y="3114"/>
                </a:cubicBezTo>
                <a:lnTo>
                  <a:pt x="28081" y="3114"/>
                </a:lnTo>
                <a:cubicBezTo>
                  <a:pt x="29474" y="3292"/>
                  <a:pt x="30855" y="3471"/>
                  <a:pt x="32236" y="3662"/>
                </a:cubicBezTo>
                <a:cubicBezTo>
                  <a:pt x="32285" y="3668"/>
                  <a:pt x="32332" y="3671"/>
                  <a:pt x="32377" y="3671"/>
                </a:cubicBezTo>
                <a:cubicBezTo>
                  <a:pt x="33289" y="3671"/>
                  <a:pt x="33317" y="2335"/>
                  <a:pt x="32534" y="1983"/>
                </a:cubicBezTo>
                <a:cubicBezTo>
                  <a:pt x="31201" y="1376"/>
                  <a:pt x="29796" y="887"/>
                  <a:pt x="28367" y="530"/>
                </a:cubicBezTo>
                <a:cubicBezTo>
                  <a:pt x="27498" y="313"/>
                  <a:pt x="26457" y="0"/>
                  <a:pt x="25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1906" y="-190544"/>
            <a:ext cx="9353600" cy="5495933"/>
            <a:chOff x="156250" y="990688"/>
            <a:chExt cx="7307500" cy="4293698"/>
          </a:xfrm>
        </p:grpSpPr>
        <p:sp>
          <p:nvSpPr>
            <p:cNvPr id="337" name="Google Shape;337;p4"/>
            <p:cNvSpPr/>
            <p:nvPr/>
          </p:nvSpPr>
          <p:spPr>
            <a:xfrm>
              <a:off x="736519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719404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70231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685202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66808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650972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63385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616742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59962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5825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565397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5483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5311950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514080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496965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798501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6273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4562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2850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139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394275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377190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359150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34209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32498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30786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9075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73635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56520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394030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222881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05143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188088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170973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15385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136743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11962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02513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5398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68280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51165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4080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16965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156250" y="51981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156250" y="50272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56250" y="48563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156250" y="46858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156250" y="45149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156250" y="434412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156250" y="41732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156250" y="40027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156250" y="38318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156250" y="36610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156250" y="349015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156250" y="331930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1"/>
                  </a:lnTo>
                  <a:lnTo>
                    <a:pt x="292299" y="321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156250" y="31487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156250" y="29778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156250" y="2807025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156250" y="26364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156250" y="24656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156250" y="22947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156250" y="21239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156250" y="195305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156250" y="17825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156250" y="1611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156250" y="14404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156250" y="1269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156250" y="10990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4"/>
          <p:cNvSpPr/>
          <p:nvPr/>
        </p:nvSpPr>
        <p:spPr>
          <a:xfrm>
            <a:off x="7669657" y="-40124"/>
            <a:ext cx="1664818" cy="1631542"/>
          </a:xfrm>
          <a:custGeom>
            <a:avLst/>
            <a:gdLst/>
            <a:ahLst/>
            <a:cxnLst/>
            <a:rect l="l" t="t" r="r" b="b"/>
            <a:pathLst>
              <a:path w="114283" h="103475" extrusionOk="0">
                <a:moveTo>
                  <a:pt x="1" y="0"/>
                </a:moveTo>
                <a:cubicBezTo>
                  <a:pt x="1769" y="4237"/>
                  <a:pt x="3870" y="7806"/>
                  <a:pt x="6005" y="9574"/>
                </a:cubicBezTo>
                <a:cubicBezTo>
                  <a:pt x="14478" y="16746"/>
                  <a:pt x="28788" y="11909"/>
                  <a:pt x="38528" y="18881"/>
                </a:cubicBezTo>
                <a:cubicBezTo>
                  <a:pt x="48836" y="26253"/>
                  <a:pt x="44332" y="33925"/>
                  <a:pt x="45133" y="44199"/>
                </a:cubicBezTo>
                <a:cubicBezTo>
                  <a:pt x="47168" y="70384"/>
                  <a:pt x="79724" y="55273"/>
                  <a:pt x="90532" y="71618"/>
                </a:cubicBezTo>
                <a:cubicBezTo>
                  <a:pt x="95369" y="78957"/>
                  <a:pt x="93834" y="88063"/>
                  <a:pt x="100272" y="94968"/>
                </a:cubicBezTo>
                <a:cubicBezTo>
                  <a:pt x="104375" y="99338"/>
                  <a:pt x="109179" y="102073"/>
                  <a:pt x="114282" y="103475"/>
                </a:cubicBezTo>
                <a:lnTo>
                  <a:pt x="11428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4"/>
          <p:cNvGrpSpPr/>
          <p:nvPr/>
        </p:nvGrpSpPr>
        <p:grpSpPr>
          <a:xfrm>
            <a:off x="6399400" y="-182099"/>
            <a:ext cx="2584524" cy="971649"/>
            <a:chOff x="6399400" y="-182099"/>
            <a:chExt cx="2584524" cy="971649"/>
          </a:xfrm>
        </p:grpSpPr>
        <p:sp>
          <p:nvSpPr>
            <p:cNvPr id="407" name="Google Shape;407;p4"/>
            <p:cNvSpPr/>
            <p:nvPr/>
          </p:nvSpPr>
          <p:spPr>
            <a:xfrm>
              <a:off x="6399400" y="-182099"/>
              <a:ext cx="2584524" cy="617841"/>
            </a:xfrm>
            <a:custGeom>
              <a:avLst/>
              <a:gdLst/>
              <a:ahLst/>
              <a:cxnLst/>
              <a:rect l="l" t="t" r="r" b="b"/>
              <a:pathLst>
                <a:path w="88549" h="21168" extrusionOk="0">
                  <a:moveTo>
                    <a:pt x="81945" y="21168"/>
                  </a:moveTo>
                  <a:cubicBezTo>
                    <a:pt x="85820" y="18584"/>
                    <a:pt x="90462" y="12148"/>
                    <a:pt x="87668" y="8421"/>
                  </a:cubicBezTo>
                  <a:cubicBezTo>
                    <a:pt x="83088" y="2311"/>
                    <a:pt x="73172" y="1894"/>
                    <a:pt x="65556" y="2438"/>
                  </a:cubicBezTo>
                  <a:cubicBezTo>
                    <a:pt x="52778" y="3350"/>
                    <a:pt x="43247" y="18046"/>
                    <a:pt x="30437" y="18046"/>
                  </a:cubicBezTo>
                  <a:cubicBezTo>
                    <a:pt x="25665" y="18046"/>
                    <a:pt x="20283" y="16738"/>
                    <a:pt x="16909" y="13364"/>
                  </a:cubicBezTo>
                  <a:cubicBezTo>
                    <a:pt x="13321" y="9776"/>
                    <a:pt x="13400" y="2221"/>
                    <a:pt x="8585" y="617"/>
                  </a:cubicBezTo>
                  <a:cubicBezTo>
                    <a:pt x="5865" y="-289"/>
                    <a:pt x="2867" y="96"/>
                    <a:pt x="0" y="96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08" name="Google Shape;408;p4"/>
            <p:cNvGrpSpPr/>
            <p:nvPr/>
          </p:nvGrpSpPr>
          <p:grpSpPr>
            <a:xfrm>
              <a:off x="8134250" y="209950"/>
              <a:ext cx="843125" cy="579600"/>
              <a:chOff x="4119775" y="1270000"/>
              <a:chExt cx="843125" cy="579600"/>
            </a:xfrm>
          </p:grpSpPr>
          <p:sp>
            <p:nvSpPr>
              <p:cNvPr id="409" name="Google Shape;409;p4"/>
              <p:cNvSpPr/>
              <p:nvPr/>
            </p:nvSpPr>
            <p:spPr>
              <a:xfrm>
                <a:off x="4129775" y="1303350"/>
                <a:ext cx="492050" cy="534575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21383" extrusionOk="0">
                    <a:moveTo>
                      <a:pt x="16046" y="1"/>
                    </a:moveTo>
                    <a:lnTo>
                      <a:pt x="1" y="21383"/>
                    </a:lnTo>
                    <a:lnTo>
                      <a:pt x="19682" y="5071"/>
                    </a:lnTo>
                    <a:lnTo>
                      <a:pt x="160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129775" y="1301675"/>
                <a:ext cx="408650" cy="536250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1450" extrusionOk="0">
                    <a:moveTo>
                      <a:pt x="16346" y="1"/>
                    </a:moveTo>
                    <a:lnTo>
                      <a:pt x="6772" y="735"/>
                    </a:lnTo>
                    <a:lnTo>
                      <a:pt x="1" y="21450"/>
                    </a:lnTo>
                    <a:lnTo>
                      <a:pt x="163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4124775" y="1334200"/>
                <a:ext cx="723050" cy="510400"/>
              </a:xfrm>
              <a:custGeom>
                <a:avLst/>
                <a:gdLst/>
                <a:ahLst/>
                <a:cxnLst/>
                <a:rect l="l" t="t" r="r" b="b"/>
                <a:pathLst>
                  <a:path w="28922" h="20416" extrusionOk="0">
                    <a:moveTo>
                      <a:pt x="26920" y="1"/>
                    </a:moveTo>
                    <a:lnTo>
                      <a:pt x="1" y="20415"/>
                    </a:lnTo>
                    <a:lnTo>
                      <a:pt x="28921" y="9508"/>
                    </a:lnTo>
                    <a:lnTo>
                      <a:pt x="269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4119775" y="1270000"/>
                <a:ext cx="84312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33725" h="23184" extrusionOk="0">
                    <a:moveTo>
                      <a:pt x="33725" y="0"/>
                    </a:moveTo>
                    <a:lnTo>
                      <a:pt x="20715" y="1001"/>
                    </a:lnTo>
                    <a:lnTo>
                      <a:pt x="1" y="23184"/>
                    </a:lnTo>
                    <a:lnTo>
                      <a:pt x="337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4"/>
          <p:cNvGrpSpPr/>
          <p:nvPr/>
        </p:nvGrpSpPr>
        <p:grpSpPr>
          <a:xfrm>
            <a:off x="77125" y="-496238"/>
            <a:ext cx="1587096" cy="1932485"/>
            <a:chOff x="77125" y="-496238"/>
            <a:chExt cx="1587096" cy="1932485"/>
          </a:xfrm>
        </p:grpSpPr>
        <p:grpSp>
          <p:nvGrpSpPr>
            <p:cNvPr id="414" name="Google Shape;414;p4"/>
            <p:cNvGrpSpPr/>
            <p:nvPr/>
          </p:nvGrpSpPr>
          <p:grpSpPr>
            <a:xfrm>
              <a:off x="77125" y="-496238"/>
              <a:ext cx="1587096" cy="1560930"/>
              <a:chOff x="3954650" y="-5954175"/>
              <a:chExt cx="1260100" cy="1239325"/>
            </a:xfrm>
          </p:grpSpPr>
          <p:sp>
            <p:nvSpPr>
              <p:cNvPr id="415" name="Google Shape;415;p4"/>
              <p:cNvSpPr/>
              <p:nvPr/>
            </p:nvSpPr>
            <p:spPr>
              <a:xfrm>
                <a:off x="3955500" y="-5919625"/>
                <a:ext cx="1255925" cy="1204775"/>
              </a:xfrm>
              <a:custGeom>
                <a:avLst/>
                <a:gdLst/>
                <a:ahLst/>
                <a:cxnLst/>
                <a:rect l="l" t="t" r="r" b="b"/>
                <a:pathLst>
                  <a:path w="50237" h="48191" extrusionOk="0">
                    <a:moveTo>
                      <a:pt x="9998" y="23480"/>
                    </a:moveTo>
                    <a:cubicBezTo>
                      <a:pt x="11735" y="23480"/>
                      <a:pt x="13253" y="24312"/>
                      <a:pt x="13743" y="25685"/>
                    </a:cubicBezTo>
                    <a:cubicBezTo>
                      <a:pt x="14411" y="27620"/>
                      <a:pt x="12910" y="29822"/>
                      <a:pt x="10441" y="30689"/>
                    </a:cubicBezTo>
                    <a:cubicBezTo>
                      <a:pt x="9787" y="30919"/>
                      <a:pt x="9129" y="31027"/>
                      <a:pt x="8502" y="31027"/>
                    </a:cubicBezTo>
                    <a:cubicBezTo>
                      <a:pt x="6761" y="31027"/>
                      <a:pt x="5261" y="30194"/>
                      <a:pt x="4770" y="28821"/>
                    </a:cubicBezTo>
                    <a:cubicBezTo>
                      <a:pt x="4137" y="26886"/>
                      <a:pt x="5604" y="24651"/>
                      <a:pt x="8073" y="23817"/>
                    </a:cubicBezTo>
                    <a:cubicBezTo>
                      <a:pt x="8718" y="23588"/>
                      <a:pt x="9372" y="23480"/>
                      <a:pt x="9998" y="23480"/>
                    </a:cubicBezTo>
                    <a:close/>
                    <a:moveTo>
                      <a:pt x="19972" y="35370"/>
                    </a:moveTo>
                    <a:cubicBezTo>
                      <a:pt x="20385" y="35370"/>
                      <a:pt x="20794" y="35452"/>
                      <a:pt x="21182" y="35626"/>
                    </a:cubicBezTo>
                    <a:cubicBezTo>
                      <a:pt x="23017" y="36393"/>
                      <a:pt x="23651" y="38995"/>
                      <a:pt x="22616" y="41397"/>
                    </a:cubicBezTo>
                    <a:cubicBezTo>
                      <a:pt x="21795" y="43332"/>
                      <a:pt x="20130" y="44551"/>
                      <a:pt x="18543" y="44551"/>
                    </a:cubicBezTo>
                    <a:cubicBezTo>
                      <a:pt x="18134" y="44551"/>
                      <a:pt x="17729" y="44470"/>
                      <a:pt x="17346" y="44299"/>
                    </a:cubicBezTo>
                    <a:cubicBezTo>
                      <a:pt x="15511" y="43498"/>
                      <a:pt x="14844" y="40863"/>
                      <a:pt x="15945" y="38495"/>
                    </a:cubicBezTo>
                    <a:cubicBezTo>
                      <a:pt x="16764" y="36566"/>
                      <a:pt x="18399" y="35370"/>
                      <a:pt x="19972" y="35370"/>
                    </a:cubicBezTo>
                    <a:close/>
                    <a:moveTo>
                      <a:pt x="34959" y="0"/>
                    </a:moveTo>
                    <a:lnTo>
                      <a:pt x="33124" y="1168"/>
                    </a:lnTo>
                    <a:lnTo>
                      <a:pt x="30189" y="6638"/>
                    </a:lnTo>
                    <a:lnTo>
                      <a:pt x="29355" y="8240"/>
                    </a:lnTo>
                    <a:lnTo>
                      <a:pt x="27987" y="10808"/>
                    </a:lnTo>
                    <a:lnTo>
                      <a:pt x="25885" y="14744"/>
                    </a:lnTo>
                    <a:lnTo>
                      <a:pt x="22016" y="22083"/>
                    </a:lnTo>
                    <a:lnTo>
                      <a:pt x="21115" y="22083"/>
                    </a:lnTo>
                    <a:cubicBezTo>
                      <a:pt x="21015" y="22083"/>
                      <a:pt x="20982" y="22083"/>
                      <a:pt x="20882" y="22116"/>
                    </a:cubicBezTo>
                    <a:lnTo>
                      <a:pt x="20849" y="22116"/>
                    </a:lnTo>
                    <a:cubicBezTo>
                      <a:pt x="20782" y="22116"/>
                      <a:pt x="20682" y="22150"/>
                      <a:pt x="20615" y="22150"/>
                    </a:cubicBezTo>
                    <a:lnTo>
                      <a:pt x="20548" y="22150"/>
                    </a:lnTo>
                    <a:cubicBezTo>
                      <a:pt x="20515" y="22150"/>
                      <a:pt x="20448" y="22150"/>
                      <a:pt x="20348" y="22183"/>
                    </a:cubicBezTo>
                    <a:lnTo>
                      <a:pt x="20281" y="22183"/>
                    </a:lnTo>
                    <a:cubicBezTo>
                      <a:pt x="20215" y="22183"/>
                      <a:pt x="20148" y="22250"/>
                      <a:pt x="20048" y="22250"/>
                    </a:cubicBezTo>
                    <a:lnTo>
                      <a:pt x="19981" y="22250"/>
                    </a:lnTo>
                    <a:cubicBezTo>
                      <a:pt x="19881" y="22250"/>
                      <a:pt x="19814" y="22283"/>
                      <a:pt x="19714" y="22283"/>
                    </a:cubicBezTo>
                    <a:cubicBezTo>
                      <a:pt x="19648" y="22283"/>
                      <a:pt x="19514" y="22316"/>
                      <a:pt x="19448" y="22316"/>
                    </a:cubicBezTo>
                    <a:lnTo>
                      <a:pt x="19381" y="22316"/>
                    </a:lnTo>
                    <a:cubicBezTo>
                      <a:pt x="19314" y="22316"/>
                      <a:pt x="19214" y="22350"/>
                      <a:pt x="19147" y="22350"/>
                    </a:cubicBezTo>
                    <a:lnTo>
                      <a:pt x="19114" y="22350"/>
                    </a:lnTo>
                    <a:cubicBezTo>
                      <a:pt x="19014" y="22350"/>
                      <a:pt x="18947" y="22416"/>
                      <a:pt x="18880" y="22416"/>
                    </a:cubicBezTo>
                    <a:lnTo>
                      <a:pt x="18847" y="22416"/>
                    </a:lnTo>
                    <a:cubicBezTo>
                      <a:pt x="18780" y="22416"/>
                      <a:pt x="18680" y="22450"/>
                      <a:pt x="18614" y="22450"/>
                    </a:cubicBezTo>
                    <a:cubicBezTo>
                      <a:pt x="17680" y="22617"/>
                      <a:pt x="16812" y="22817"/>
                      <a:pt x="16479" y="22917"/>
                    </a:cubicBezTo>
                    <a:cubicBezTo>
                      <a:pt x="15217" y="21311"/>
                      <a:pt x="13026" y="20384"/>
                      <a:pt x="10565" y="20384"/>
                    </a:cubicBezTo>
                    <a:cubicBezTo>
                      <a:pt x="9447" y="20384"/>
                      <a:pt x="8273" y="20576"/>
                      <a:pt x="7105" y="20982"/>
                    </a:cubicBezTo>
                    <a:cubicBezTo>
                      <a:pt x="2636" y="22516"/>
                      <a:pt x="0" y="26519"/>
                      <a:pt x="1168" y="29922"/>
                    </a:cubicBezTo>
                    <a:cubicBezTo>
                      <a:pt x="1601" y="31089"/>
                      <a:pt x="2369" y="32023"/>
                      <a:pt x="3469" y="32690"/>
                    </a:cubicBezTo>
                    <a:cubicBezTo>
                      <a:pt x="3603" y="32790"/>
                      <a:pt x="3703" y="32824"/>
                      <a:pt x="3836" y="32924"/>
                    </a:cubicBezTo>
                    <a:cubicBezTo>
                      <a:pt x="3870" y="32924"/>
                      <a:pt x="3870" y="32957"/>
                      <a:pt x="3936" y="32957"/>
                    </a:cubicBezTo>
                    <a:cubicBezTo>
                      <a:pt x="4037" y="32991"/>
                      <a:pt x="4137" y="33091"/>
                      <a:pt x="4270" y="33124"/>
                    </a:cubicBezTo>
                    <a:cubicBezTo>
                      <a:pt x="4303" y="33124"/>
                      <a:pt x="4303" y="33157"/>
                      <a:pt x="4337" y="33157"/>
                    </a:cubicBezTo>
                    <a:cubicBezTo>
                      <a:pt x="4604" y="33291"/>
                      <a:pt x="4870" y="33358"/>
                      <a:pt x="5171" y="33491"/>
                    </a:cubicBezTo>
                    <a:cubicBezTo>
                      <a:pt x="5204" y="33491"/>
                      <a:pt x="5204" y="33491"/>
                      <a:pt x="5271" y="33524"/>
                    </a:cubicBezTo>
                    <a:cubicBezTo>
                      <a:pt x="5371" y="33591"/>
                      <a:pt x="5504" y="33624"/>
                      <a:pt x="5604" y="33624"/>
                    </a:cubicBezTo>
                    <a:cubicBezTo>
                      <a:pt x="5638" y="33624"/>
                      <a:pt x="5671" y="33624"/>
                      <a:pt x="5671" y="33658"/>
                    </a:cubicBezTo>
                    <a:cubicBezTo>
                      <a:pt x="5804" y="33691"/>
                      <a:pt x="5971" y="33758"/>
                      <a:pt x="6105" y="33758"/>
                    </a:cubicBezTo>
                    <a:cubicBezTo>
                      <a:pt x="6271" y="33791"/>
                      <a:pt x="6372" y="33791"/>
                      <a:pt x="6538" y="33825"/>
                    </a:cubicBezTo>
                    <a:lnTo>
                      <a:pt x="6638" y="33825"/>
                    </a:lnTo>
                    <a:cubicBezTo>
                      <a:pt x="6772" y="33825"/>
                      <a:pt x="6872" y="33858"/>
                      <a:pt x="7005" y="33858"/>
                    </a:cubicBezTo>
                    <a:lnTo>
                      <a:pt x="8673" y="33858"/>
                    </a:lnTo>
                    <a:cubicBezTo>
                      <a:pt x="8807" y="33858"/>
                      <a:pt x="8940" y="33825"/>
                      <a:pt x="9040" y="33825"/>
                    </a:cubicBezTo>
                    <a:lnTo>
                      <a:pt x="9174" y="33825"/>
                    </a:lnTo>
                    <a:cubicBezTo>
                      <a:pt x="9340" y="33791"/>
                      <a:pt x="9507" y="33791"/>
                      <a:pt x="9674" y="33758"/>
                    </a:cubicBezTo>
                    <a:lnTo>
                      <a:pt x="9774" y="33758"/>
                    </a:lnTo>
                    <a:cubicBezTo>
                      <a:pt x="9874" y="33691"/>
                      <a:pt x="10041" y="33691"/>
                      <a:pt x="10174" y="33658"/>
                    </a:cubicBezTo>
                    <a:cubicBezTo>
                      <a:pt x="10208" y="33658"/>
                      <a:pt x="10274" y="33624"/>
                      <a:pt x="10341" y="33624"/>
                    </a:cubicBezTo>
                    <a:cubicBezTo>
                      <a:pt x="10474" y="33591"/>
                      <a:pt x="10608" y="33591"/>
                      <a:pt x="10708" y="33524"/>
                    </a:cubicBezTo>
                    <a:cubicBezTo>
                      <a:pt x="10775" y="33524"/>
                      <a:pt x="10808" y="33491"/>
                      <a:pt x="10875" y="33491"/>
                    </a:cubicBezTo>
                    <a:cubicBezTo>
                      <a:pt x="11042" y="33458"/>
                      <a:pt x="11208" y="33424"/>
                      <a:pt x="11375" y="33324"/>
                    </a:cubicBezTo>
                    <a:cubicBezTo>
                      <a:pt x="11875" y="33157"/>
                      <a:pt x="14177" y="32157"/>
                      <a:pt x="16679" y="31023"/>
                    </a:cubicBezTo>
                    <a:lnTo>
                      <a:pt x="16679" y="31023"/>
                    </a:lnTo>
                    <a:cubicBezTo>
                      <a:pt x="15144" y="33825"/>
                      <a:pt x="13543" y="36760"/>
                      <a:pt x="13310" y="37294"/>
                    </a:cubicBezTo>
                    <a:cubicBezTo>
                      <a:pt x="13176" y="37527"/>
                      <a:pt x="13110" y="37794"/>
                      <a:pt x="13010" y="37994"/>
                    </a:cubicBezTo>
                    <a:cubicBezTo>
                      <a:pt x="12976" y="38028"/>
                      <a:pt x="12976" y="38128"/>
                      <a:pt x="12976" y="38161"/>
                    </a:cubicBezTo>
                    <a:cubicBezTo>
                      <a:pt x="12876" y="38428"/>
                      <a:pt x="12809" y="38628"/>
                      <a:pt x="12776" y="38862"/>
                    </a:cubicBezTo>
                    <a:lnTo>
                      <a:pt x="12776" y="38962"/>
                    </a:lnTo>
                    <a:cubicBezTo>
                      <a:pt x="12709" y="39162"/>
                      <a:pt x="12643" y="39429"/>
                      <a:pt x="12609" y="39629"/>
                    </a:cubicBezTo>
                    <a:cubicBezTo>
                      <a:pt x="12609" y="39662"/>
                      <a:pt x="12543" y="39762"/>
                      <a:pt x="12543" y="39796"/>
                    </a:cubicBezTo>
                    <a:cubicBezTo>
                      <a:pt x="12509" y="40029"/>
                      <a:pt x="12476" y="40263"/>
                      <a:pt x="12476" y="40496"/>
                    </a:cubicBezTo>
                    <a:lnTo>
                      <a:pt x="12476" y="40629"/>
                    </a:lnTo>
                    <a:cubicBezTo>
                      <a:pt x="12476" y="40830"/>
                      <a:pt x="12443" y="41030"/>
                      <a:pt x="12443" y="41263"/>
                    </a:cubicBezTo>
                    <a:lnTo>
                      <a:pt x="12443" y="41430"/>
                    </a:lnTo>
                    <a:lnTo>
                      <a:pt x="12443" y="42097"/>
                    </a:lnTo>
                    <a:lnTo>
                      <a:pt x="12443" y="42197"/>
                    </a:lnTo>
                    <a:cubicBezTo>
                      <a:pt x="12443" y="42364"/>
                      <a:pt x="12476" y="42598"/>
                      <a:pt x="12476" y="42764"/>
                    </a:cubicBezTo>
                    <a:cubicBezTo>
                      <a:pt x="12476" y="42798"/>
                      <a:pt x="12476" y="42864"/>
                      <a:pt x="12509" y="42931"/>
                    </a:cubicBezTo>
                    <a:lnTo>
                      <a:pt x="12643" y="43532"/>
                    </a:lnTo>
                    <a:cubicBezTo>
                      <a:pt x="12643" y="43598"/>
                      <a:pt x="12676" y="43632"/>
                      <a:pt x="12676" y="43698"/>
                    </a:cubicBezTo>
                    <a:lnTo>
                      <a:pt x="12809" y="44199"/>
                    </a:lnTo>
                    <a:cubicBezTo>
                      <a:pt x="12809" y="44265"/>
                      <a:pt x="12843" y="44299"/>
                      <a:pt x="12843" y="44365"/>
                    </a:cubicBezTo>
                    <a:cubicBezTo>
                      <a:pt x="12943" y="44532"/>
                      <a:pt x="12976" y="44766"/>
                      <a:pt x="13043" y="44933"/>
                    </a:cubicBezTo>
                    <a:cubicBezTo>
                      <a:pt x="13110" y="44966"/>
                      <a:pt x="13110" y="44999"/>
                      <a:pt x="13143" y="45099"/>
                    </a:cubicBezTo>
                    <a:cubicBezTo>
                      <a:pt x="13176" y="45133"/>
                      <a:pt x="13176" y="45199"/>
                      <a:pt x="13210" y="45266"/>
                    </a:cubicBezTo>
                    <a:lnTo>
                      <a:pt x="13210" y="45199"/>
                    </a:lnTo>
                    <a:cubicBezTo>
                      <a:pt x="13810" y="46334"/>
                      <a:pt x="14677" y="47268"/>
                      <a:pt x="15845" y="47768"/>
                    </a:cubicBezTo>
                    <a:cubicBezTo>
                      <a:pt x="16505" y="48055"/>
                      <a:pt x="17202" y="48191"/>
                      <a:pt x="17909" y="48191"/>
                    </a:cubicBezTo>
                    <a:cubicBezTo>
                      <a:pt x="20735" y="48191"/>
                      <a:pt x="23724" y="46013"/>
                      <a:pt x="25218" y="42598"/>
                    </a:cubicBezTo>
                    <a:cubicBezTo>
                      <a:pt x="26819" y="38962"/>
                      <a:pt x="26219" y="35092"/>
                      <a:pt x="24051" y="33124"/>
                    </a:cubicBezTo>
                    <a:cubicBezTo>
                      <a:pt x="24184" y="32757"/>
                      <a:pt x="24484" y="31790"/>
                      <a:pt x="24718" y="30756"/>
                    </a:cubicBezTo>
                    <a:lnTo>
                      <a:pt x="24718" y="30689"/>
                    </a:lnTo>
                    <a:cubicBezTo>
                      <a:pt x="24785" y="30622"/>
                      <a:pt x="24785" y="30522"/>
                      <a:pt x="24818" y="30455"/>
                    </a:cubicBezTo>
                    <a:lnTo>
                      <a:pt x="24818" y="30422"/>
                    </a:lnTo>
                    <a:cubicBezTo>
                      <a:pt x="24851" y="30322"/>
                      <a:pt x="24851" y="30255"/>
                      <a:pt x="24885" y="30155"/>
                    </a:cubicBezTo>
                    <a:cubicBezTo>
                      <a:pt x="24951" y="30089"/>
                      <a:pt x="24951" y="29988"/>
                      <a:pt x="24985" y="29855"/>
                    </a:cubicBezTo>
                    <a:cubicBezTo>
                      <a:pt x="25018" y="29788"/>
                      <a:pt x="25018" y="29688"/>
                      <a:pt x="25052" y="29622"/>
                    </a:cubicBezTo>
                    <a:lnTo>
                      <a:pt x="25052" y="29521"/>
                    </a:lnTo>
                    <a:cubicBezTo>
                      <a:pt x="25052" y="29455"/>
                      <a:pt x="25118" y="29421"/>
                      <a:pt x="25118" y="29321"/>
                    </a:cubicBezTo>
                    <a:lnTo>
                      <a:pt x="25118" y="29255"/>
                    </a:lnTo>
                    <a:cubicBezTo>
                      <a:pt x="25118" y="29155"/>
                      <a:pt x="25152" y="29121"/>
                      <a:pt x="25152" y="29021"/>
                    </a:cubicBezTo>
                    <a:lnTo>
                      <a:pt x="25152" y="28988"/>
                    </a:lnTo>
                    <a:cubicBezTo>
                      <a:pt x="25152" y="28888"/>
                      <a:pt x="25185" y="28821"/>
                      <a:pt x="25185" y="28754"/>
                    </a:cubicBezTo>
                    <a:cubicBezTo>
                      <a:pt x="25185" y="28654"/>
                      <a:pt x="25218" y="28621"/>
                      <a:pt x="25218" y="28521"/>
                    </a:cubicBezTo>
                    <a:lnTo>
                      <a:pt x="25218" y="28454"/>
                    </a:lnTo>
                    <a:cubicBezTo>
                      <a:pt x="25218" y="28387"/>
                      <a:pt x="25218" y="28354"/>
                      <a:pt x="25285" y="28321"/>
                    </a:cubicBezTo>
                    <a:lnTo>
                      <a:pt x="25285" y="28221"/>
                    </a:lnTo>
                    <a:cubicBezTo>
                      <a:pt x="25285" y="28187"/>
                      <a:pt x="25285" y="28154"/>
                      <a:pt x="25318" y="28120"/>
                    </a:cubicBezTo>
                    <a:lnTo>
                      <a:pt x="25318" y="28054"/>
                    </a:lnTo>
                    <a:cubicBezTo>
                      <a:pt x="25318" y="28020"/>
                      <a:pt x="25318" y="27954"/>
                      <a:pt x="25352" y="27920"/>
                    </a:cubicBezTo>
                    <a:lnTo>
                      <a:pt x="25352" y="27787"/>
                    </a:lnTo>
                    <a:lnTo>
                      <a:pt x="25352" y="27754"/>
                    </a:lnTo>
                    <a:lnTo>
                      <a:pt x="25352" y="27653"/>
                    </a:lnTo>
                    <a:lnTo>
                      <a:pt x="25352" y="27620"/>
                    </a:lnTo>
                    <a:lnTo>
                      <a:pt x="25352" y="27553"/>
                    </a:lnTo>
                    <a:lnTo>
                      <a:pt x="25352" y="27520"/>
                    </a:lnTo>
                    <a:lnTo>
                      <a:pt x="25352" y="27487"/>
                    </a:lnTo>
                    <a:cubicBezTo>
                      <a:pt x="25285" y="27320"/>
                      <a:pt x="25152" y="27153"/>
                      <a:pt x="25018" y="27020"/>
                    </a:cubicBezTo>
                    <a:cubicBezTo>
                      <a:pt x="25052" y="26953"/>
                      <a:pt x="25052" y="26853"/>
                      <a:pt x="25118" y="26786"/>
                    </a:cubicBezTo>
                    <a:lnTo>
                      <a:pt x="27353" y="25785"/>
                    </a:lnTo>
                    <a:lnTo>
                      <a:pt x="28621" y="25218"/>
                    </a:lnTo>
                    <a:lnTo>
                      <a:pt x="34959" y="22483"/>
                    </a:lnTo>
                    <a:lnTo>
                      <a:pt x="35793" y="22116"/>
                    </a:lnTo>
                    <a:lnTo>
                      <a:pt x="43498" y="18714"/>
                    </a:lnTo>
                    <a:lnTo>
                      <a:pt x="45233" y="17980"/>
                    </a:lnTo>
                    <a:lnTo>
                      <a:pt x="48869" y="16379"/>
                    </a:lnTo>
                    <a:cubicBezTo>
                      <a:pt x="48869" y="16379"/>
                      <a:pt x="50236" y="15845"/>
                      <a:pt x="50169" y="14644"/>
                    </a:cubicBezTo>
                    <a:cubicBezTo>
                      <a:pt x="50186" y="14637"/>
                      <a:pt x="50188" y="14634"/>
                      <a:pt x="50176" y="14634"/>
                    </a:cubicBezTo>
                    <a:cubicBezTo>
                      <a:pt x="50064" y="14634"/>
                      <a:pt x="48829" y="14895"/>
                      <a:pt x="47001" y="15345"/>
                    </a:cubicBezTo>
                    <a:cubicBezTo>
                      <a:pt x="46534" y="15478"/>
                      <a:pt x="46100" y="15612"/>
                      <a:pt x="45600" y="15712"/>
                    </a:cubicBezTo>
                    <a:cubicBezTo>
                      <a:pt x="45099" y="15845"/>
                      <a:pt x="44532" y="16012"/>
                      <a:pt x="43998" y="16145"/>
                    </a:cubicBezTo>
                    <a:cubicBezTo>
                      <a:pt x="41763" y="16779"/>
                      <a:pt x="39095" y="17513"/>
                      <a:pt x="36426" y="18313"/>
                    </a:cubicBezTo>
                    <a:cubicBezTo>
                      <a:pt x="34992" y="18747"/>
                      <a:pt x="33524" y="19147"/>
                      <a:pt x="32157" y="19581"/>
                    </a:cubicBezTo>
                    <a:cubicBezTo>
                      <a:pt x="31123" y="19848"/>
                      <a:pt x="30122" y="20148"/>
                      <a:pt x="29154" y="20448"/>
                    </a:cubicBezTo>
                    <a:cubicBezTo>
                      <a:pt x="29121" y="20448"/>
                      <a:pt x="29088" y="20482"/>
                      <a:pt x="29021" y="20482"/>
                    </a:cubicBezTo>
                    <a:lnTo>
                      <a:pt x="28154" y="20749"/>
                    </a:lnTo>
                    <a:cubicBezTo>
                      <a:pt x="27954" y="20815"/>
                      <a:pt x="27687" y="20849"/>
                      <a:pt x="27487" y="20949"/>
                    </a:cubicBezTo>
                    <a:cubicBezTo>
                      <a:pt x="28254" y="18981"/>
                      <a:pt x="29121" y="16746"/>
                      <a:pt x="29955" y="14511"/>
                    </a:cubicBezTo>
                    <a:cubicBezTo>
                      <a:pt x="30922" y="12009"/>
                      <a:pt x="31823" y="9507"/>
                      <a:pt x="32657" y="7306"/>
                    </a:cubicBezTo>
                    <a:lnTo>
                      <a:pt x="32657" y="7272"/>
                    </a:lnTo>
                    <a:cubicBezTo>
                      <a:pt x="34158" y="3136"/>
                      <a:pt x="35192" y="67"/>
                      <a:pt x="34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4450025" y="-5954175"/>
                <a:ext cx="397800" cy="700050"/>
              </a:xfrm>
              <a:custGeom>
                <a:avLst/>
                <a:gdLst/>
                <a:ahLst/>
                <a:cxnLst/>
                <a:rect l="l" t="t" r="r" b="b"/>
                <a:pathLst>
                  <a:path w="15912" h="28002" extrusionOk="0">
                    <a:moveTo>
                      <a:pt x="14972" y="0"/>
                    </a:moveTo>
                    <a:cubicBezTo>
                      <a:pt x="13904" y="0"/>
                      <a:pt x="13343" y="1182"/>
                      <a:pt x="13343" y="1182"/>
                    </a:cubicBezTo>
                    <a:lnTo>
                      <a:pt x="0" y="26233"/>
                    </a:lnTo>
                    <a:lnTo>
                      <a:pt x="4970" y="28001"/>
                    </a:lnTo>
                    <a:cubicBezTo>
                      <a:pt x="4970" y="28001"/>
                      <a:pt x="15911" y="115"/>
                      <a:pt x="15178" y="15"/>
                    </a:cubicBezTo>
                    <a:cubicBezTo>
                      <a:pt x="15107" y="5"/>
                      <a:pt x="15038" y="0"/>
                      <a:pt x="149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4240700" y="-5320900"/>
                <a:ext cx="385300" cy="571425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22857" extrusionOk="0">
                    <a:moveTo>
                      <a:pt x="8563" y="10024"/>
                    </a:moveTo>
                    <a:cubicBezTo>
                      <a:pt x="8967" y="10024"/>
                      <a:pt x="9364" y="10105"/>
                      <a:pt x="9741" y="10276"/>
                    </a:cubicBezTo>
                    <a:cubicBezTo>
                      <a:pt x="11575" y="11076"/>
                      <a:pt x="12243" y="13712"/>
                      <a:pt x="11142" y="16080"/>
                    </a:cubicBezTo>
                    <a:cubicBezTo>
                      <a:pt x="10323" y="18009"/>
                      <a:pt x="8688" y="19205"/>
                      <a:pt x="7115" y="19205"/>
                    </a:cubicBezTo>
                    <a:cubicBezTo>
                      <a:pt x="6702" y="19205"/>
                      <a:pt x="6293" y="19122"/>
                      <a:pt x="5905" y="18949"/>
                    </a:cubicBezTo>
                    <a:cubicBezTo>
                      <a:pt x="4070" y="18182"/>
                      <a:pt x="3403" y="15546"/>
                      <a:pt x="4470" y="13178"/>
                    </a:cubicBezTo>
                    <a:cubicBezTo>
                      <a:pt x="5345" y="11242"/>
                      <a:pt x="7000" y="10024"/>
                      <a:pt x="8563" y="10024"/>
                    </a:cubicBezTo>
                    <a:close/>
                    <a:moveTo>
                      <a:pt x="8536" y="0"/>
                    </a:moveTo>
                    <a:cubicBezTo>
                      <a:pt x="8452" y="0"/>
                      <a:pt x="8406" y="2"/>
                      <a:pt x="8406" y="2"/>
                    </a:cubicBezTo>
                    <a:cubicBezTo>
                      <a:pt x="8406" y="2"/>
                      <a:pt x="2369" y="10876"/>
                      <a:pt x="1868" y="12010"/>
                    </a:cubicBezTo>
                    <a:cubicBezTo>
                      <a:pt x="0" y="16314"/>
                      <a:pt x="1101" y="20984"/>
                      <a:pt x="4437" y="22418"/>
                    </a:cubicBezTo>
                    <a:cubicBezTo>
                      <a:pt x="5107" y="22716"/>
                      <a:pt x="5814" y="22857"/>
                      <a:pt x="6532" y="22857"/>
                    </a:cubicBezTo>
                    <a:cubicBezTo>
                      <a:pt x="9350" y="22857"/>
                      <a:pt x="12328" y="20677"/>
                      <a:pt x="13844" y="17248"/>
                    </a:cubicBezTo>
                    <a:cubicBezTo>
                      <a:pt x="15411" y="13645"/>
                      <a:pt x="14844" y="9742"/>
                      <a:pt x="12676" y="7807"/>
                    </a:cubicBezTo>
                    <a:cubicBezTo>
                      <a:pt x="12943" y="6873"/>
                      <a:pt x="14211" y="2570"/>
                      <a:pt x="14010" y="2203"/>
                    </a:cubicBezTo>
                    <a:cubicBezTo>
                      <a:pt x="12903" y="108"/>
                      <a:pt x="9270" y="0"/>
                      <a:pt x="85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4255700" y="-5320900"/>
                <a:ext cx="337775" cy="497075"/>
              </a:xfrm>
              <a:custGeom>
                <a:avLst/>
                <a:gdLst/>
                <a:ahLst/>
                <a:cxnLst/>
                <a:rect l="l" t="t" r="r" b="b"/>
                <a:pathLst>
                  <a:path w="13511" h="19883" extrusionOk="0">
                    <a:moveTo>
                      <a:pt x="7907" y="0"/>
                    </a:moveTo>
                    <a:cubicBezTo>
                      <a:pt x="7821" y="0"/>
                      <a:pt x="7773" y="2"/>
                      <a:pt x="7773" y="2"/>
                    </a:cubicBezTo>
                    <a:cubicBezTo>
                      <a:pt x="7773" y="2"/>
                      <a:pt x="1735" y="10876"/>
                      <a:pt x="1235" y="12010"/>
                    </a:cubicBezTo>
                    <a:cubicBezTo>
                      <a:pt x="1" y="14779"/>
                      <a:pt x="68" y="17748"/>
                      <a:pt x="1168" y="19883"/>
                    </a:cubicBezTo>
                    <a:cubicBezTo>
                      <a:pt x="968" y="18382"/>
                      <a:pt x="1002" y="16847"/>
                      <a:pt x="1335" y="15246"/>
                    </a:cubicBezTo>
                    <a:cubicBezTo>
                      <a:pt x="2496" y="9562"/>
                      <a:pt x="6821" y="5502"/>
                      <a:pt x="11386" y="5502"/>
                    </a:cubicBezTo>
                    <a:cubicBezTo>
                      <a:pt x="11804" y="5502"/>
                      <a:pt x="12224" y="5536"/>
                      <a:pt x="12643" y="5606"/>
                    </a:cubicBezTo>
                    <a:cubicBezTo>
                      <a:pt x="13044" y="4105"/>
                      <a:pt x="13511" y="2404"/>
                      <a:pt x="13410" y="2170"/>
                    </a:cubicBezTo>
                    <a:cubicBezTo>
                      <a:pt x="12304" y="108"/>
                      <a:pt x="8654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4691025" y="-57937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extrusionOk="0">
                    <a:moveTo>
                      <a:pt x="3536" y="0"/>
                    </a:moveTo>
                    <a:lnTo>
                      <a:pt x="834" y="167"/>
                    </a:lnTo>
                    <a:lnTo>
                      <a:pt x="0" y="1768"/>
                    </a:lnTo>
                    <a:lnTo>
                      <a:pt x="2936" y="1601"/>
                    </a:lnTo>
                    <a:cubicBezTo>
                      <a:pt x="3169" y="1068"/>
                      <a:pt x="3336" y="501"/>
                      <a:pt x="3536" y="0"/>
                    </a:cubicBezTo>
                    <a:close/>
                  </a:path>
                </a:pathLst>
              </a:custGeom>
              <a:solidFill>
                <a:srgbClr val="FFFFFF">
                  <a:alpha val="44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4604300" y="-5687800"/>
                <a:ext cx="136775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071" extrusionOk="0">
                    <a:moveTo>
                      <a:pt x="5471" y="1"/>
                    </a:moveTo>
                    <a:lnTo>
                      <a:pt x="2068" y="167"/>
                    </a:lnTo>
                    <a:lnTo>
                      <a:pt x="0" y="4070"/>
                    </a:lnTo>
                    <a:lnTo>
                      <a:pt x="4003" y="3870"/>
                    </a:lnTo>
                    <a:cubicBezTo>
                      <a:pt x="4503" y="2569"/>
                      <a:pt x="5004" y="1235"/>
                      <a:pt x="5471" y="1"/>
                    </a:cubicBezTo>
                    <a:close/>
                  </a:path>
                </a:pathLst>
              </a:custGeom>
              <a:solidFill>
                <a:srgbClr val="FFFFFF">
                  <a:alpha val="44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4495875" y="-5587900"/>
                <a:ext cx="718875" cy="327925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3117" extrusionOk="0">
                    <a:moveTo>
                      <a:pt x="28560" y="1"/>
                    </a:moveTo>
                    <a:cubicBezTo>
                      <a:pt x="26489" y="1"/>
                      <a:pt x="1" y="8080"/>
                      <a:pt x="1" y="8080"/>
                    </a:cubicBezTo>
                    <a:lnTo>
                      <a:pt x="1335" y="13117"/>
                    </a:lnTo>
                    <a:lnTo>
                      <a:pt x="27387" y="1775"/>
                    </a:lnTo>
                    <a:cubicBezTo>
                      <a:pt x="27387" y="1775"/>
                      <a:pt x="28755" y="1242"/>
                      <a:pt x="28688" y="41"/>
                    </a:cubicBezTo>
                    <a:cubicBezTo>
                      <a:pt x="28687" y="14"/>
                      <a:pt x="28643" y="1"/>
                      <a:pt x="28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4430825" y="-5327700"/>
                <a:ext cx="64250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217" extrusionOk="0">
                    <a:moveTo>
                      <a:pt x="1281" y="0"/>
                    </a:moveTo>
                    <a:cubicBezTo>
                      <a:pt x="1078" y="0"/>
                      <a:pt x="869" y="56"/>
                      <a:pt x="668" y="174"/>
                    </a:cubicBezTo>
                    <a:cubicBezTo>
                      <a:pt x="168" y="507"/>
                      <a:pt x="1" y="1174"/>
                      <a:pt x="334" y="1742"/>
                    </a:cubicBezTo>
                    <a:cubicBezTo>
                      <a:pt x="548" y="2041"/>
                      <a:pt x="899" y="2217"/>
                      <a:pt x="1264" y="2217"/>
                    </a:cubicBezTo>
                    <a:cubicBezTo>
                      <a:pt x="1468" y="2217"/>
                      <a:pt x="1677" y="2162"/>
                      <a:pt x="1869" y="2042"/>
                    </a:cubicBezTo>
                    <a:cubicBezTo>
                      <a:pt x="2369" y="1708"/>
                      <a:pt x="2569" y="1041"/>
                      <a:pt x="2236" y="507"/>
                    </a:cubicBezTo>
                    <a:cubicBezTo>
                      <a:pt x="1999" y="184"/>
                      <a:pt x="1651" y="0"/>
                      <a:pt x="1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954650" y="-5442550"/>
                <a:ext cx="608800" cy="337725"/>
              </a:xfrm>
              <a:custGeom>
                <a:avLst/>
                <a:gdLst/>
                <a:ahLst/>
                <a:cxnLst/>
                <a:rect l="l" t="t" r="r" b="b"/>
                <a:pathLst>
                  <a:path w="24352" h="13509" extrusionOk="0">
                    <a:moveTo>
                      <a:pt x="9974" y="2963"/>
                    </a:moveTo>
                    <a:cubicBezTo>
                      <a:pt x="11717" y="2963"/>
                      <a:pt x="13220" y="3802"/>
                      <a:pt x="13711" y="5201"/>
                    </a:cubicBezTo>
                    <a:cubicBezTo>
                      <a:pt x="14378" y="7103"/>
                      <a:pt x="12944" y="9371"/>
                      <a:pt x="10442" y="10205"/>
                    </a:cubicBezTo>
                    <a:cubicBezTo>
                      <a:pt x="9790" y="10434"/>
                      <a:pt x="9133" y="10542"/>
                      <a:pt x="8507" y="10542"/>
                    </a:cubicBezTo>
                    <a:cubicBezTo>
                      <a:pt x="6762" y="10542"/>
                      <a:pt x="5253" y="9703"/>
                      <a:pt x="4738" y="8304"/>
                    </a:cubicBezTo>
                    <a:cubicBezTo>
                      <a:pt x="4071" y="6402"/>
                      <a:pt x="5572" y="4201"/>
                      <a:pt x="8040" y="3300"/>
                    </a:cubicBezTo>
                    <a:cubicBezTo>
                      <a:pt x="8692" y="3071"/>
                      <a:pt x="9348" y="2963"/>
                      <a:pt x="9974" y="2963"/>
                    </a:cubicBezTo>
                    <a:close/>
                    <a:moveTo>
                      <a:pt x="10566" y="0"/>
                    </a:moveTo>
                    <a:cubicBezTo>
                      <a:pt x="9447" y="0"/>
                      <a:pt x="8273" y="192"/>
                      <a:pt x="7106" y="598"/>
                    </a:cubicBezTo>
                    <a:cubicBezTo>
                      <a:pt x="2636" y="2166"/>
                      <a:pt x="1" y="6135"/>
                      <a:pt x="1168" y="9538"/>
                    </a:cubicBezTo>
                    <a:cubicBezTo>
                      <a:pt x="2025" y="12035"/>
                      <a:pt x="4698" y="13508"/>
                      <a:pt x="7826" y="13508"/>
                    </a:cubicBezTo>
                    <a:cubicBezTo>
                      <a:pt x="8960" y="13508"/>
                      <a:pt x="10154" y="13315"/>
                      <a:pt x="11342" y="12907"/>
                    </a:cubicBezTo>
                    <a:cubicBezTo>
                      <a:pt x="12510" y="12473"/>
                      <a:pt x="23851" y="7303"/>
                      <a:pt x="23851" y="7303"/>
                    </a:cubicBezTo>
                    <a:cubicBezTo>
                      <a:pt x="23851" y="7303"/>
                      <a:pt x="24352" y="3033"/>
                      <a:pt x="22150" y="1599"/>
                    </a:cubicBezTo>
                    <a:cubicBezTo>
                      <a:pt x="22114" y="1579"/>
                      <a:pt x="22038" y="1570"/>
                      <a:pt x="21931" y="1570"/>
                    </a:cubicBezTo>
                    <a:cubicBezTo>
                      <a:pt x="20948" y="1570"/>
                      <a:pt x="17291" y="2322"/>
                      <a:pt x="16479" y="2533"/>
                    </a:cubicBezTo>
                    <a:cubicBezTo>
                      <a:pt x="15218" y="927"/>
                      <a:pt x="13026" y="0"/>
                      <a:pt x="10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4041400" y="-5403400"/>
                <a:ext cx="5220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11983" extrusionOk="0">
                    <a:moveTo>
                      <a:pt x="18453" y="0"/>
                    </a:moveTo>
                    <a:cubicBezTo>
                      <a:pt x="17882" y="0"/>
                      <a:pt x="16421" y="250"/>
                      <a:pt x="15144" y="500"/>
                    </a:cubicBezTo>
                    <a:cubicBezTo>
                      <a:pt x="15545" y="5603"/>
                      <a:pt x="10908" y="10207"/>
                      <a:pt x="4637" y="11007"/>
                    </a:cubicBezTo>
                    <a:cubicBezTo>
                      <a:pt x="4024" y="11082"/>
                      <a:pt x="3425" y="11120"/>
                      <a:pt x="2838" y="11120"/>
                    </a:cubicBezTo>
                    <a:cubicBezTo>
                      <a:pt x="1861" y="11120"/>
                      <a:pt x="917" y="11016"/>
                      <a:pt x="0" y="10807"/>
                    </a:cubicBezTo>
                    <a:lnTo>
                      <a:pt x="0" y="10807"/>
                    </a:lnTo>
                    <a:cubicBezTo>
                      <a:pt x="1200" y="11574"/>
                      <a:pt x="2702" y="11982"/>
                      <a:pt x="4334" y="11982"/>
                    </a:cubicBezTo>
                    <a:cubicBezTo>
                      <a:pt x="5470" y="11982"/>
                      <a:pt x="6668" y="11785"/>
                      <a:pt x="7872" y="11374"/>
                    </a:cubicBezTo>
                    <a:cubicBezTo>
                      <a:pt x="9040" y="10974"/>
                      <a:pt x="20381" y="5804"/>
                      <a:pt x="20381" y="5804"/>
                    </a:cubicBezTo>
                    <a:cubicBezTo>
                      <a:pt x="20381" y="5804"/>
                      <a:pt x="20882" y="1467"/>
                      <a:pt x="18680" y="33"/>
                    </a:cubicBezTo>
                    <a:cubicBezTo>
                      <a:pt x="18647" y="10"/>
                      <a:pt x="18568" y="0"/>
                      <a:pt x="18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4401650" y="-5349250"/>
                <a:ext cx="867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22" extrusionOk="0">
                    <a:moveTo>
                      <a:pt x="1743" y="0"/>
                    </a:moveTo>
                    <a:cubicBezTo>
                      <a:pt x="1320" y="0"/>
                      <a:pt x="900" y="168"/>
                      <a:pt x="601" y="502"/>
                    </a:cubicBezTo>
                    <a:cubicBezTo>
                      <a:pt x="0" y="1136"/>
                      <a:pt x="67" y="2137"/>
                      <a:pt x="668" y="2704"/>
                    </a:cubicBezTo>
                    <a:cubicBezTo>
                      <a:pt x="967" y="2987"/>
                      <a:pt x="1348" y="3122"/>
                      <a:pt x="1730" y="3122"/>
                    </a:cubicBezTo>
                    <a:cubicBezTo>
                      <a:pt x="2157" y="3122"/>
                      <a:pt x="2586" y="2954"/>
                      <a:pt x="2902" y="2637"/>
                    </a:cubicBezTo>
                    <a:cubicBezTo>
                      <a:pt x="3470" y="2003"/>
                      <a:pt x="3436" y="1002"/>
                      <a:pt x="2802" y="402"/>
                    </a:cubicBezTo>
                    <a:cubicBezTo>
                      <a:pt x="2503" y="134"/>
                      <a:pt x="2122" y="0"/>
                      <a:pt x="1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4416650" y="-5336925"/>
                <a:ext cx="5757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91" extrusionOk="0">
                    <a:moveTo>
                      <a:pt x="1154" y="0"/>
                    </a:moveTo>
                    <a:cubicBezTo>
                      <a:pt x="872" y="0"/>
                      <a:pt x="592" y="117"/>
                      <a:pt x="401" y="343"/>
                    </a:cubicBezTo>
                    <a:cubicBezTo>
                      <a:pt x="1" y="743"/>
                      <a:pt x="34" y="1410"/>
                      <a:pt x="468" y="1810"/>
                    </a:cubicBezTo>
                    <a:cubicBezTo>
                      <a:pt x="656" y="1998"/>
                      <a:pt x="903" y="2091"/>
                      <a:pt x="1150" y="2091"/>
                    </a:cubicBezTo>
                    <a:cubicBezTo>
                      <a:pt x="1429" y="2091"/>
                      <a:pt x="1708" y="1973"/>
                      <a:pt x="1902" y="1744"/>
                    </a:cubicBezTo>
                    <a:cubicBezTo>
                      <a:pt x="2302" y="1343"/>
                      <a:pt x="2302" y="676"/>
                      <a:pt x="1869" y="309"/>
                    </a:cubicBezTo>
                    <a:cubicBezTo>
                      <a:pt x="1676" y="101"/>
                      <a:pt x="1415" y="0"/>
                      <a:pt x="1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4425000" y="-5332550"/>
                <a:ext cx="392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3" extrusionOk="0">
                    <a:moveTo>
                      <a:pt x="1335" y="1"/>
                    </a:moveTo>
                    <a:lnTo>
                      <a:pt x="0" y="1535"/>
                    </a:lnTo>
                    <a:cubicBezTo>
                      <a:pt x="34" y="1569"/>
                      <a:pt x="34" y="1635"/>
                      <a:pt x="67" y="1635"/>
                    </a:cubicBezTo>
                    <a:cubicBezTo>
                      <a:pt x="134" y="1669"/>
                      <a:pt x="167" y="1702"/>
                      <a:pt x="201" y="1702"/>
                    </a:cubicBezTo>
                    <a:lnTo>
                      <a:pt x="1568" y="201"/>
                    </a:lnTo>
                    <a:lnTo>
                      <a:pt x="1468" y="101"/>
                    </a:lnTo>
                    <a:cubicBezTo>
                      <a:pt x="1401" y="34"/>
                      <a:pt x="1368" y="34"/>
                      <a:pt x="1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4810275" y="-5496000"/>
                <a:ext cx="542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4538" extrusionOk="0">
                    <a:moveTo>
                      <a:pt x="2169" y="1"/>
                    </a:moveTo>
                    <a:cubicBezTo>
                      <a:pt x="1635" y="168"/>
                      <a:pt x="1101" y="334"/>
                      <a:pt x="567" y="434"/>
                    </a:cubicBezTo>
                    <a:lnTo>
                      <a:pt x="0" y="4537"/>
                    </a:lnTo>
                    <a:lnTo>
                      <a:pt x="1668" y="3837"/>
                    </a:lnTo>
                    <a:lnTo>
                      <a:pt x="2169" y="1"/>
                    </a:lnTo>
                    <a:close/>
                  </a:path>
                </a:pathLst>
              </a:custGeom>
              <a:solidFill>
                <a:srgbClr val="FFFFFF">
                  <a:alpha val="44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4641825" y="-5464300"/>
                <a:ext cx="11677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239" extrusionOk="0">
                    <a:moveTo>
                      <a:pt x="4670" y="0"/>
                    </a:moveTo>
                    <a:lnTo>
                      <a:pt x="4670" y="0"/>
                    </a:lnTo>
                    <a:cubicBezTo>
                      <a:pt x="3236" y="434"/>
                      <a:pt x="1902" y="834"/>
                      <a:pt x="667" y="1168"/>
                    </a:cubicBezTo>
                    <a:lnTo>
                      <a:pt x="0" y="6238"/>
                    </a:lnTo>
                    <a:lnTo>
                      <a:pt x="4070" y="4470"/>
                    </a:lnTo>
                    <a:lnTo>
                      <a:pt x="4670" y="0"/>
                    </a:lnTo>
                    <a:close/>
                  </a:path>
                </a:pathLst>
              </a:custGeom>
              <a:solidFill>
                <a:srgbClr val="FFFFFF">
                  <a:alpha val="44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4"/>
            <p:cNvSpPr/>
            <p:nvPr/>
          </p:nvSpPr>
          <p:spPr>
            <a:xfrm>
              <a:off x="296733" y="1208292"/>
              <a:ext cx="226976" cy="227955"/>
            </a:xfrm>
            <a:custGeom>
              <a:avLst/>
              <a:gdLst/>
              <a:ahLst/>
              <a:cxnLst/>
              <a:rect l="l" t="t" r="r" b="b"/>
              <a:pathLst>
                <a:path w="8347" h="8383" extrusionOk="0">
                  <a:moveTo>
                    <a:pt x="2405" y="0"/>
                  </a:moveTo>
                  <a:lnTo>
                    <a:pt x="2417" y="2965"/>
                  </a:lnTo>
                  <a:lnTo>
                    <a:pt x="0" y="4644"/>
                  </a:lnTo>
                  <a:lnTo>
                    <a:pt x="2810" y="5549"/>
                  </a:lnTo>
                  <a:lnTo>
                    <a:pt x="3667" y="8382"/>
                  </a:lnTo>
                  <a:lnTo>
                    <a:pt x="5394" y="5965"/>
                  </a:lnTo>
                  <a:lnTo>
                    <a:pt x="8346" y="6049"/>
                  </a:lnTo>
                  <a:lnTo>
                    <a:pt x="8346" y="6049"/>
                  </a:lnTo>
                  <a:lnTo>
                    <a:pt x="6608" y="3644"/>
                  </a:lnTo>
                  <a:lnTo>
                    <a:pt x="7573" y="846"/>
                  </a:lnTo>
                  <a:lnTo>
                    <a:pt x="7573" y="846"/>
                  </a:lnTo>
                  <a:lnTo>
                    <a:pt x="4763" y="178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50"/>
              <a:buAutoNum type="arabicPeriod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33" name="Google Shape;433;p4"/>
          <p:cNvSpPr/>
          <p:nvPr/>
        </p:nvSpPr>
        <p:spPr>
          <a:xfrm>
            <a:off x="6" y="3433874"/>
            <a:ext cx="1820948" cy="1774469"/>
          </a:xfrm>
          <a:custGeom>
            <a:avLst/>
            <a:gdLst/>
            <a:ahLst/>
            <a:cxnLst/>
            <a:rect l="l" t="t" r="r" b="b"/>
            <a:pathLst>
              <a:path w="122355" h="107511" extrusionOk="0">
                <a:moveTo>
                  <a:pt x="1" y="1"/>
                </a:moveTo>
                <a:lnTo>
                  <a:pt x="1" y="107511"/>
                </a:lnTo>
                <a:lnTo>
                  <a:pt x="122355" y="107511"/>
                </a:lnTo>
                <a:cubicBezTo>
                  <a:pt x="120387" y="102007"/>
                  <a:pt x="117818" y="97170"/>
                  <a:pt x="115216" y="94969"/>
                </a:cubicBezTo>
                <a:cubicBezTo>
                  <a:pt x="106743" y="87797"/>
                  <a:pt x="92467" y="92634"/>
                  <a:pt x="82693" y="85662"/>
                </a:cubicBezTo>
                <a:cubicBezTo>
                  <a:pt x="72386" y="78290"/>
                  <a:pt x="76889" y="70618"/>
                  <a:pt x="76122" y="60344"/>
                </a:cubicBezTo>
                <a:cubicBezTo>
                  <a:pt x="74053" y="34192"/>
                  <a:pt x="41497" y="49269"/>
                  <a:pt x="30689" y="32924"/>
                </a:cubicBezTo>
                <a:cubicBezTo>
                  <a:pt x="25852" y="25586"/>
                  <a:pt x="27420" y="16512"/>
                  <a:pt x="20949" y="9574"/>
                </a:cubicBezTo>
                <a:cubicBezTo>
                  <a:pt x="15078" y="3270"/>
                  <a:pt x="7739" y="36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4"/>
          <p:cNvGrpSpPr/>
          <p:nvPr/>
        </p:nvGrpSpPr>
        <p:grpSpPr>
          <a:xfrm>
            <a:off x="7895229" y="4452474"/>
            <a:ext cx="1658552" cy="985809"/>
            <a:chOff x="7895229" y="4452474"/>
            <a:chExt cx="1658552" cy="985809"/>
          </a:xfrm>
        </p:grpSpPr>
        <p:grpSp>
          <p:nvGrpSpPr>
            <p:cNvPr id="435" name="Google Shape;435;p4"/>
            <p:cNvGrpSpPr/>
            <p:nvPr/>
          </p:nvGrpSpPr>
          <p:grpSpPr>
            <a:xfrm rot="-5400000">
              <a:off x="8832581" y="4003907"/>
              <a:ext cx="272632" cy="1169767"/>
              <a:chOff x="669125" y="4193800"/>
              <a:chExt cx="250650" cy="1075450"/>
            </a:xfrm>
          </p:grpSpPr>
          <p:sp>
            <p:nvSpPr>
              <p:cNvPr id="436" name="Google Shape;436;p4"/>
              <p:cNvSpPr/>
              <p:nvPr/>
            </p:nvSpPr>
            <p:spPr>
              <a:xfrm>
                <a:off x="669125" y="4402150"/>
                <a:ext cx="245575" cy="86710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34684" extrusionOk="0">
                    <a:moveTo>
                      <a:pt x="4072" y="1"/>
                    </a:moveTo>
                    <a:lnTo>
                      <a:pt x="48" y="33184"/>
                    </a:lnTo>
                    <a:cubicBezTo>
                      <a:pt x="0" y="33684"/>
                      <a:pt x="346" y="34136"/>
                      <a:pt x="858" y="34196"/>
                    </a:cubicBezTo>
                    <a:lnTo>
                      <a:pt x="4787" y="34672"/>
                    </a:lnTo>
                    <a:cubicBezTo>
                      <a:pt x="4834" y="34680"/>
                      <a:pt x="4882" y="34684"/>
                      <a:pt x="4929" y="34684"/>
                    </a:cubicBezTo>
                    <a:cubicBezTo>
                      <a:pt x="5362" y="34684"/>
                      <a:pt x="5745" y="34348"/>
                      <a:pt x="5799" y="33886"/>
                    </a:cubicBezTo>
                    <a:lnTo>
                      <a:pt x="9823" y="703"/>
                    </a:lnTo>
                    <a:lnTo>
                      <a:pt x="40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82225" y="4489075"/>
                <a:ext cx="221175" cy="66707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26683" extrusionOk="0">
                    <a:moveTo>
                      <a:pt x="3143" y="0"/>
                    </a:moveTo>
                    <a:lnTo>
                      <a:pt x="0" y="25992"/>
                    </a:lnTo>
                    <a:lnTo>
                      <a:pt x="5703" y="26682"/>
                    </a:lnTo>
                    <a:lnTo>
                      <a:pt x="8846" y="691"/>
                    </a:lnTo>
                    <a:lnTo>
                      <a:pt x="31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786400" y="4193800"/>
                <a:ext cx="122275" cy="19920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7968" extrusionOk="0">
                    <a:moveTo>
                      <a:pt x="3081" y="0"/>
                    </a:moveTo>
                    <a:cubicBezTo>
                      <a:pt x="2783" y="0"/>
                      <a:pt x="2481" y="150"/>
                      <a:pt x="2310" y="465"/>
                    </a:cubicBezTo>
                    <a:lnTo>
                      <a:pt x="155" y="6894"/>
                    </a:lnTo>
                    <a:cubicBezTo>
                      <a:pt x="0" y="7144"/>
                      <a:pt x="167" y="7454"/>
                      <a:pt x="453" y="7490"/>
                    </a:cubicBezTo>
                    <a:lnTo>
                      <a:pt x="4382" y="7966"/>
                    </a:lnTo>
                    <a:cubicBezTo>
                      <a:pt x="4394" y="7967"/>
                      <a:pt x="4406" y="7967"/>
                      <a:pt x="4418" y="7967"/>
                    </a:cubicBezTo>
                    <a:cubicBezTo>
                      <a:pt x="4686" y="7967"/>
                      <a:pt x="4890" y="7716"/>
                      <a:pt x="4810" y="7454"/>
                    </a:cubicBezTo>
                    <a:lnTo>
                      <a:pt x="3917" y="655"/>
                    </a:lnTo>
                    <a:cubicBezTo>
                      <a:pt x="3812" y="228"/>
                      <a:pt x="3449" y="0"/>
                      <a:pt x="30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0500" y="4470925"/>
                <a:ext cx="1461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596" extrusionOk="0">
                    <a:moveTo>
                      <a:pt x="108" y="0"/>
                    </a:moveTo>
                    <a:lnTo>
                      <a:pt x="0" y="905"/>
                    </a:lnTo>
                    <a:lnTo>
                      <a:pt x="5739" y="1596"/>
                    </a:lnTo>
                    <a:lnTo>
                      <a:pt x="5846" y="69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765550" y="4428650"/>
                <a:ext cx="1464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596" extrusionOk="0">
                    <a:moveTo>
                      <a:pt x="108" y="1"/>
                    </a:moveTo>
                    <a:lnTo>
                      <a:pt x="1" y="893"/>
                    </a:lnTo>
                    <a:lnTo>
                      <a:pt x="5752" y="1596"/>
                    </a:lnTo>
                    <a:lnTo>
                      <a:pt x="5859" y="691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676275" y="5158800"/>
                <a:ext cx="1461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1596" extrusionOk="0">
                    <a:moveTo>
                      <a:pt x="107" y="0"/>
                    </a:moveTo>
                    <a:lnTo>
                      <a:pt x="0" y="893"/>
                    </a:lnTo>
                    <a:lnTo>
                      <a:pt x="5739" y="1596"/>
                    </a:lnTo>
                    <a:lnTo>
                      <a:pt x="5846" y="69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681325" y="5116225"/>
                <a:ext cx="14647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597" extrusionOk="0">
                    <a:moveTo>
                      <a:pt x="108" y="1"/>
                    </a:moveTo>
                    <a:lnTo>
                      <a:pt x="0" y="906"/>
                    </a:lnTo>
                    <a:lnTo>
                      <a:pt x="5751" y="1596"/>
                    </a:lnTo>
                    <a:lnTo>
                      <a:pt x="5858" y="691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771525" y="4370900"/>
                <a:ext cx="1482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2216" extrusionOk="0">
                    <a:moveTo>
                      <a:pt x="191" y="1"/>
                    </a:moveTo>
                    <a:lnTo>
                      <a:pt x="0" y="1513"/>
                    </a:lnTo>
                    <a:lnTo>
                      <a:pt x="5751" y="2215"/>
                    </a:lnTo>
                    <a:lnTo>
                      <a:pt x="5929" y="691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669125" y="4193800"/>
                <a:ext cx="216125" cy="106742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42697" extrusionOk="0">
                    <a:moveTo>
                      <a:pt x="7745" y="0"/>
                    </a:moveTo>
                    <a:cubicBezTo>
                      <a:pt x="7444" y="0"/>
                      <a:pt x="7143" y="150"/>
                      <a:pt x="6977" y="465"/>
                    </a:cubicBezTo>
                    <a:lnTo>
                      <a:pt x="4810" y="6894"/>
                    </a:lnTo>
                    <a:cubicBezTo>
                      <a:pt x="4751" y="6978"/>
                      <a:pt x="4751" y="7073"/>
                      <a:pt x="4775" y="7156"/>
                    </a:cubicBezTo>
                    <a:lnTo>
                      <a:pt x="4251" y="7097"/>
                    </a:lnTo>
                    <a:lnTo>
                      <a:pt x="4096" y="8347"/>
                    </a:lnTo>
                    <a:lnTo>
                      <a:pt x="4072" y="8347"/>
                    </a:lnTo>
                    <a:lnTo>
                      <a:pt x="48" y="41541"/>
                    </a:lnTo>
                    <a:cubicBezTo>
                      <a:pt x="0" y="42029"/>
                      <a:pt x="346" y="42494"/>
                      <a:pt x="858" y="42553"/>
                    </a:cubicBezTo>
                    <a:lnTo>
                      <a:pt x="2048" y="42696"/>
                    </a:lnTo>
                    <a:cubicBezTo>
                      <a:pt x="1822" y="42506"/>
                      <a:pt x="1691" y="42208"/>
                      <a:pt x="1739" y="41899"/>
                    </a:cubicBezTo>
                    <a:lnTo>
                      <a:pt x="5751" y="8704"/>
                    </a:lnTo>
                    <a:lnTo>
                      <a:pt x="5787" y="8704"/>
                    </a:lnTo>
                    <a:cubicBezTo>
                      <a:pt x="5787" y="8704"/>
                      <a:pt x="6453" y="7335"/>
                      <a:pt x="6501" y="7251"/>
                    </a:cubicBezTo>
                    <a:lnTo>
                      <a:pt x="8644" y="882"/>
                    </a:lnTo>
                    <a:lnTo>
                      <a:pt x="8597" y="655"/>
                    </a:lnTo>
                    <a:cubicBezTo>
                      <a:pt x="8485" y="228"/>
                      <a:pt x="8115" y="0"/>
                      <a:pt x="7745" y="0"/>
                    </a:cubicBezTo>
                    <a:close/>
                  </a:path>
                </a:pathLst>
              </a:custGeom>
              <a:solidFill>
                <a:srgbClr val="331F16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728950" y="4583350"/>
                <a:ext cx="132475" cy="462450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18498" extrusionOk="0">
                    <a:moveTo>
                      <a:pt x="3709" y="1"/>
                    </a:moveTo>
                    <a:cubicBezTo>
                      <a:pt x="2587" y="1"/>
                      <a:pt x="1217" y="3978"/>
                      <a:pt x="608" y="9005"/>
                    </a:cubicBezTo>
                    <a:cubicBezTo>
                      <a:pt x="0" y="14113"/>
                      <a:pt x="405" y="18363"/>
                      <a:pt x="1524" y="18494"/>
                    </a:cubicBezTo>
                    <a:cubicBezTo>
                      <a:pt x="1544" y="18497"/>
                      <a:pt x="1563" y="18498"/>
                      <a:pt x="1583" y="18498"/>
                    </a:cubicBezTo>
                    <a:cubicBezTo>
                      <a:pt x="2692" y="18498"/>
                      <a:pt x="4071" y="14524"/>
                      <a:pt x="4680" y="9493"/>
                    </a:cubicBezTo>
                    <a:cubicBezTo>
                      <a:pt x="5299" y="4397"/>
                      <a:pt x="4894" y="135"/>
                      <a:pt x="3763" y="4"/>
                    </a:cubicBezTo>
                    <a:cubicBezTo>
                      <a:pt x="3745" y="2"/>
                      <a:pt x="3727" y="1"/>
                      <a:pt x="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4"/>
            <p:cNvGrpSpPr/>
            <p:nvPr/>
          </p:nvGrpSpPr>
          <p:grpSpPr>
            <a:xfrm rot="-5400000">
              <a:off x="7968948" y="4558062"/>
              <a:ext cx="806502" cy="953940"/>
              <a:chOff x="-13100" y="3744425"/>
              <a:chExt cx="741475" cy="877025"/>
            </a:xfrm>
          </p:grpSpPr>
          <p:sp>
            <p:nvSpPr>
              <p:cNvPr id="447" name="Google Shape;447;p4"/>
              <p:cNvSpPr/>
              <p:nvPr/>
            </p:nvSpPr>
            <p:spPr>
              <a:xfrm>
                <a:off x="-13100" y="3875000"/>
                <a:ext cx="649800" cy="746450"/>
              </a:xfrm>
              <a:custGeom>
                <a:avLst/>
                <a:gdLst/>
                <a:ahLst/>
                <a:cxnLst/>
                <a:rect l="l" t="t" r="r" b="b"/>
                <a:pathLst>
                  <a:path w="25992" h="29858" extrusionOk="0">
                    <a:moveTo>
                      <a:pt x="21515" y="1"/>
                    </a:moveTo>
                    <a:lnTo>
                      <a:pt x="310" y="25861"/>
                    </a:lnTo>
                    <a:cubicBezTo>
                      <a:pt x="0" y="26254"/>
                      <a:pt x="60" y="26838"/>
                      <a:pt x="453" y="27147"/>
                    </a:cubicBezTo>
                    <a:lnTo>
                      <a:pt x="3512" y="29659"/>
                    </a:lnTo>
                    <a:cubicBezTo>
                      <a:pt x="3682" y="29793"/>
                      <a:pt x="3885" y="29858"/>
                      <a:pt x="4086" y="29858"/>
                    </a:cubicBezTo>
                    <a:cubicBezTo>
                      <a:pt x="4352" y="29858"/>
                      <a:pt x="4616" y="29745"/>
                      <a:pt x="4798" y="29528"/>
                    </a:cubicBezTo>
                    <a:lnTo>
                      <a:pt x="25991" y="3680"/>
                    </a:lnTo>
                    <a:lnTo>
                      <a:pt x="215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4150" y="3942875"/>
                <a:ext cx="526000" cy="597425"/>
              </a:xfrm>
              <a:custGeom>
                <a:avLst/>
                <a:gdLst/>
                <a:ahLst/>
                <a:cxnLst/>
                <a:rect l="l" t="t" r="r" b="b"/>
                <a:pathLst>
                  <a:path w="21040" h="23897" extrusionOk="0">
                    <a:moveTo>
                      <a:pt x="16598" y="1"/>
                    </a:moveTo>
                    <a:lnTo>
                      <a:pt x="1" y="20253"/>
                    </a:lnTo>
                    <a:lnTo>
                      <a:pt x="4442" y="23896"/>
                    </a:lnTo>
                    <a:lnTo>
                      <a:pt x="21039" y="3644"/>
                    </a:lnTo>
                    <a:lnTo>
                      <a:pt x="165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553025" y="3744850"/>
                <a:ext cx="17530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7644" extrusionOk="0">
                    <a:moveTo>
                      <a:pt x="5974" y="1"/>
                    </a:moveTo>
                    <a:cubicBezTo>
                      <a:pt x="5834" y="1"/>
                      <a:pt x="5690" y="35"/>
                      <a:pt x="5549" y="111"/>
                    </a:cubicBezTo>
                    <a:lnTo>
                      <a:pt x="275" y="4385"/>
                    </a:lnTo>
                    <a:cubicBezTo>
                      <a:pt x="25" y="4516"/>
                      <a:pt x="1" y="4862"/>
                      <a:pt x="215" y="5040"/>
                    </a:cubicBezTo>
                    <a:lnTo>
                      <a:pt x="3287" y="7552"/>
                    </a:lnTo>
                    <a:cubicBezTo>
                      <a:pt x="3365" y="7614"/>
                      <a:pt x="3455" y="7643"/>
                      <a:pt x="3543" y="7643"/>
                    </a:cubicBezTo>
                    <a:cubicBezTo>
                      <a:pt x="3709" y="7643"/>
                      <a:pt x="3868" y="7541"/>
                      <a:pt x="3930" y="7362"/>
                    </a:cubicBezTo>
                    <a:lnTo>
                      <a:pt x="6811" y="1159"/>
                    </a:lnTo>
                    <a:cubicBezTo>
                      <a:pt x="7011" y="549"/>
                      <a:pt x="6533" y="1"/>
                      <a:pt x="5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466425" y="3928300"/>
                <a:ext cx="126225" cy="1095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82" extrusionOk="0">
                    <a:moveTo>
                      <a:pt x="572" y="0"/>
                    </a:moveTo>
                    <a:lnTo>
                      <a:pt x="0" y="703"/>
                    </a:lnTo>
                    <a:lnTo>
                      <a:pt x="4477" y="4382"/>
                    </a:lnTo>
                    <a:lnTo>
                      <a:pt x="5048" y="367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493500" y="3895550"/>
                <a:ext cx="12652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4371" extrusionOk="0">
                    <a:moveTo>
                      <a:pt x="572" y="0"/>
                    </a:moveTo>
                    <a:lnTo>
                      <a:pt x="1" y="703"/>
                    </a:lnTo>
                    <a:lnTo>
                      <a:pt x="4477" y="4370"/>
                    </a:lnTo>
                    <a:lnTo>
                      <a:pt x="5061" y="3668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26775" y="4463775"/>
                <a:ext cx="12622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71" extrusionOk="0">
                    <a:moveTo>
                      <a:pt x="572" y="0"/>
                    </a:moveTo>
                    <a:lnTo>
                      <a:pt x="1" y="703"/>
                    </a:lnTo>
                    <a:lnTo>
                      <a:pt x="4477" y="4370"/>
                    </a:lnTo>
                    <a:lnTo>
                      <a:pt x="5049" y="3668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53575" y="4431025"/>
                <a:ext cx="12622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71" extrusionOk="0">
                    <a:moveTo>
                      <a:pt x="572" y="1"/>
                    </a:moveTo>
                    <a:lnTo>
                      <a:pt x="0" y="703"/>
                    </a:lnTo>
                    <a:lnTo>
                      <a:pt x="4477" y="4370"/>
                    </a:lnTo>
                    <a:lnTo>
                      <a:pt x="5048" y="3668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521175" y="3851200"/>
                <a:ext cx="136350" cy="12117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847" extrusionOk="0">
                    <a:moveTo>
                      <a:pt x="977" y="0"/>
                    </a:moveTo>
                    <a:lnTo>
                      <a:pt x="1" y="1179"/>
                    </a:lnTo>
                    <a:lnTo>
                      <a:pt x="4478" y="4846"/>
                    </a:lnTo>
                    <a:lnTo>
                      <a:pt x="5454" y="3668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-13100" y="3744425"/>
                <a:ext cx="741475" cy="828325"/>
              </a:xfrm>
              <a:custGeom>
                <a:avLst/>
                <a:gdLst/>
                <a:ahLst/>
                <a:cxnLst/>
                <a:rect l="l" t="t" r="r" b="b"/>
                <a:pathLst>
                  <a:path w="29659" h="33133" extrusionOk="0">
                    <a:moveTo>
                      <a:pt x="28635" y="1"/>
                    </a:moveTo>
                    <a:cubicBezTo>
                      <a:pt x="28494" y="1"/>
                      <a:pt x="28348" y="37"/>
                      <a:pt x="28206" y="116"/>
                    </a:cubicBezTo>
                    <a:lnTo>
                      <a:pt x="22943" y="4391"/>
                    </a:lnTo>
                    <a:cubicBezTo>
                      <a:pt x="22848" y="4426"/>
                      <a:pt x="22789" y="4510"/>
                      <a:pt x="22765" y="4593"/>
                    </a:cubicBezTo>
                    <a:lnTo>
                      <a:pt x="22348" y="4260"/>
                    </a:lnTo>
                    <a:lnTo>
                      <a:pt x="21539" y="5236"/>
                    </a:lnTo>
                    <a:lnTo>
                      <a:pt x="21515" y="5224"/>
                    </a:lnTo>
                    <a:lnTo>
                      <a:pt x="310" y="31084"/>
                    </a:lnTo>
                    <a:cubicBezTo>
                      <a:pt x="0" y="31477"/>
                      <a:pt x="60" y="32061"/>
                      <a:pt x="453" y="32370"/>
                    </a:cubicBezTo>
                    <a:lnTo>
                      <a:pt x="1369" y="33132"/>
                    </a:lnTo>
                    <a:cubicBezTo>
                      <a:pt x="1286" y="32846"/>
                      <a:pt x="1322" y="32537"/>
                      <a:pt x="1536" y="32275"/>
                    </a:cubicBezTo>
                    <a:lnTo>
                      <a:pt x="22729" y="6426"/>
                    </a:lnTo>
                    <a:lnTo>
                      <a:pt x="22765" y="6438"/>
                    </a:lnTo>
                    <a:cubicBezTo>
                      <a:pt x="22765" y="6438"/>
                      <a:pt x="24051" y="5641"/>
                      <a:pt x="24146" y="5593"/>
                    </a:cubicBezTo>
                    <a:lnTo>
                      <a:pt x="29373" y="1366"/>
                    </a:lnTo>
                    <a:lnTo>
                      <a:pt x="29468" y="1152"/>
                    </a:lnTo>
                    <a:cubicBezTo>
                      <a:pt x="29658" y="554"/>
                      <a:pt x="29189" y="1"/>
                      <a:pt x="28635" y="1"/>
                    </a:cubicBezTo>
                    <a:close/>
                  </a:path>
                </a:pathLst>
              </a:custGeom>
              <a:solidFill>
                <a:srgbClr val="331F16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153875" y="4052775"/>
                <a:ext cx="339050" cy="36602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14641" extrusionOk="0">
                    <a:moveTo>
                      <a:pt x="12309" y="1"/>
                    </a:moveTo>
                    <a:cubicBezTo>
                      <a:pt x="11079" y="1"/>
                      <a:pt x="8108" y="2494"/>
                      <a:pt x="5204" y="6034"/>
                    </a:cubicBezTo>
                    <a:cubicBezTo>
                      <a:pt x="1941" y="9999"/>
                      <a:pt x="1" y="13809"/>
                      <a:pt x="882" y="14524"/>
                    </a:cubicBezTo>
                    <a:cubicBezTo>
                      <a:pt x="979" y="14602"/>
                      <a:pt x="1106" y="14640"/>
                      <a:pt x="1260" y="14640"/>
                    </a:cubicBezTo>
                    <a:cubicBezTo>
                      <a:pt x="2500" y="14640"/>
                      <a:pt x="5468" y="12166"/>
                      <a:pt x="8371" y="8618"/>
                    </a:cubicBezTo>
                    <a:cubicBezTo>
                      <a:pt x="11633" y="4641"/>
                      <a:pt x="13562" y="831"/>
                      <a:pt x="12681" y="117"/>
                    </a:cubicBezTo>
                    <a:cubicBezTo>
                      <a:pt x="12585" y="39"/>
                      <a:pt x="12460" y="1"/>
                      <a:pt x="12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7" name="Google Shape;457;p4"/>
          <p:cNvSpPr/>
          <p:nvPr/>
        </p:nvSpPr>
        <p:spPr>
          <a:xfrm>
            <a:off x="8756958" y="2086267"/>
            <a:ext cx="226976" cy="227955"/>
          </a:xfrm>
          <a:custGeom>
            <a:avLst/>
            <a:gdLst/>
            <a:ahLst/>
            <a:cxnLst/>
            <a:rect l="l" t="t" r="r" b="b"/>
            <a:pathLst>
              <a:path w="8347" h="8383" extrusionOk="0">
                <a:moveTo>
                  <a:pt x="2405" y="0"/>
                </a:moveTo>
                <a:lnTo>
                  <a:pt x="2417" y="2965"/>
                </a:lnTo>
                <a:lnTo>
                  <a:pt x="0" y="4644"/>
                </a:lnTo>
                <a:lnTo>
                  <a:pt x="2810" y="5549"/>
                </a:lnTo>
                <a:lnTo>
                  <a:pt x="3667" y="8382"/>
                </a:lnTo>
                <a:lnTo>
                  <a:pt x="5394" y="5965"/>
                </a:lnTo>
                <a:lnTo>
                  <a:pt x="8346" y="6049"/>
                </a:lnTo>
                <a:lnTo>
                  <a:pt x="8346" y="6049"/>
                </a:lnTo>
                <a:lnTo>
                  <a:pt x="6608" y="3644"/>
                </a:lnTo>
                <a:lnTo>
                  <a:pt x="7573" y="846"/>
                </a:lnTo>
                <a:lnTo>
                  <a:pt x="7573" y="846"/>
                </a:lnTo>
                <a:lnTo>
                  <a:pt x="4763" y="1786"/>
                </a:lnTo>
                <a:lnTo>
                  <a:pt x="24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4"/>
          <p:cNvGrpSpPr/>
          <p:nvPr/>
        </p:nvGrpSpPr>
        <p:grpSpPr>
          <a:xfrm>
            <a:off x="77126" y="3180529"/>
            <a:ext cx="2047034" cy="1910396"/>
            <a:chOff x="77126" y="3180529"/>
            <a:chExt cx="2047034" cy="1910396"/>
          </a:xfrm>
        </p:grpSpPr>
        <p:grpSp>
          <p:nvGrpSpPr>
            <p:cNvPr id="459" name="Google Shape;459;p4"/>
            <p:cNvGrpSpPr/>
            <p:nvPr/>
          </p:nvGrpSpPr>
          <p:grpSpPr>
            <a:xfrm>
              <a:off x="719988" y="4631775"/>
              <a:ext cx="532900" cy="459150"/>
              <a:chOff x="5644200" y="-4370250"/>
              <a:chExt cx="532900" cy="459150"/>
            </a:xfrm>
          </p:grpSpPr>
          <p:sp>
            <p:nvSpPr>
              <p:cNvPr id="460" name="Google Shape;460;p4"/>
              <p:cNvSpPr/>
              <p:nvPr/>
            </p:nvSpPr>
            <p:spPr>
              <a:xfrm>
                <a:off x="5844350" y="-4226750"/>
                <a:ext cx="332750" cy="31530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2612" extrusionOk="0">
                    <a:moveTo>
                      <a:pt x="5304" y="0"/>
                    </a:moveTo>
                    <a:lnTo>
                      <a:pt x="0" y="6939"/>
                    </a:lnTo>
                    <a:lnTo>
                      <a:pt x="6939" y="12176"/>
                    </a:lnTo>
                    <a:cubicBezTo>
                      <a:pt x="7318" y="12471"/>
                      <a:pt x="7762" y="12612"/>
                      <a:pt x="8201" y="12612"/>
                    </a:cubicBezTo>
                    <a:cubicBezTo>
                      <a:pt x="8806" y="12612"/>
                      <a:pt x="9402" y="12345"/>
                      <a:pt x="9807" y="11842"/>
                    </a:cubicBezTo>
                    <a:lnTo>
                      <a:pt x="12643" y="8140"/>
                    </a:lnTo>
                    <a:cubicBezTo>
                      <a:pt x="13310" y="7272"/>
                      <a:pt x="13143" y="5971"/>
                      <a:pt x="12242" y="5304"/>
                    </a:cubicBezTo>
                    <a:lnTo>
                      <a:pt x="5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5645875" y="-4370250"/>
                <a:ext cx="331925" cy="315325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12613" extrusionOk="0">
                    <a:moveTo>
                      <a:pt x="5095" y="1"/>
                    </a:moveTo>
                    <a:cubicBezTo>
                      <a:pt x="4493" y="1"/>
                      <a:pt x="3908" y="268"/>
                      <a:pt x="3503" y="770"/>
                    </a:cubicBezTo>
                    <a:lnTo>
                      <a:pt x="667" y="4506"/>
                    </a:lnTo>
                    <a:cubicBezTo>
                      <a:pt x="0" y="5374"/>
                      <a:pt x="167" y="6675"/>
                      <a:pt x="1068" y="7342"/>
                    </a:cubicBezTo>
                    <a:lnTo>
                      <a:pt x="8006" y="12612"/>
                    </a:lnTo>
                    <a:lnTo>
                      <a:pt x="13276" y="5707"/>
                    </a:lnTo>
                    <a:lnTo>
                      <a:pt x="6371" y="437"/>
                    </a:lnTo>
                    <a:cubicBezTo>
                      <a:pt x="5978" y="142"/>
                      <a:pt x="5532" y="1"/>
                      <a:pt x="5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5846000" y="-4105825"/>
                <a:ext cx="271075" cy="1947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7789" extrusionOk="0">
                    <a:moveTo>
                      <a:pt x="1535" y="0"/>
                    </a:moveTo>
                    <a:lnTo>
                      <a:pt x="1" y="2102"/>
                    </a:lnTo>
                    <a:lnTo>
                      <a:pt x="6906" y="7406"/>
                    </a:lnTo>
                    <a:cubicBezTo>
                      <a:pt x="7258" y="7663"/>
                      <a:pt x="7682" y="7788"/>
                      <a:pt x="8106" y="7788"/>
                    </a:cubicBezTo>
                    <a:cubicBezTo>
                      <a:pt x="8725" y="7788"/>
                      <a:pt x="9345" y="7520"/>
                      <a:pt x="9741" y="7005"/>
                    </a:cubicBezTo>
                    <a:lnTo>
                      <a:pt x="10842" y="5604"/>
                    </a:lnTo>
                    <a:lnTo>
                      <a:pt x="10842" y="5604"/>
                    </a:lnTo>
                    <a:cubicBezTo>
                      <a:pt x="10547" y="5767"/>
                      <a:pt x="10200" y="5850"/>
                      <a:pt x="9847" y="5850"/>
                    </a:cubicBezTo>
                    <a:cubicBezTo>
                      <a:pt x="9401" y="5850"/>
                      <a:pt x="8946" y="5717"/>
                      <a:pt x="8574" y="5438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331F16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5644200" y="-4363525"/>
                <a:ext cx="240200" cy="310250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12410" extrusionOk="0">
                    <a:moveTo>
                      <a:pt x="4137" y="1"/>
                    </a:moveTo>
                    <a:cubicBezTo>
                      <a:pt x="3903" y="134"/>
                      <a:pt x="3737" y="301"/>
                      <a:pt x="3503" y="568"/>
                    </a:cubicBezTo>
                    <a:lnTo>
                      <a:pt x="668" y="4271"/>
                    </a:lnTo>
                    <a:cubicBezTo>
                      <a:pt x="1" y="5138"/>
                      <a:pt x="167" y="6439"/>
                      <a:pt x="1101" y="7106"/>
                    </a:cubicBezTo>
                    <a:lnTo>
                      <a:pt x="8006" y="12410"/>
                    </a:lnTo>
                    <a:lnTo>
                      <a:pt x="9607" y="10308"/>
                    </a:lnTo>
                    <a:lnTo>
                      <a:pt x="2803" y="5138"/>
                    </a:lnTo>
                    <a:cubicBezTo>
                      <a:pt x="1902" y="4437"/>
                      <a:pt x="1735" y="3203"/>
                      <a:pt x="2402" y="2303"/>
                    </a:cubicBezTo>
                    <a:lnTo>
                      <a:pt x="4137" y="1"/>
                    </a:lnTo>
                    <a:close/>
                  </a:path>
                </a:pathLst>
              </a:custGeom>
              <a:solidFill>
                <a:srgbClr val="331F16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4" name="Google Shape;464;p4"/>
            <p:cNvSpPr/>
            <p:nvPr/>
          </p:nvSpPr>
          <p:spPr>
            <a:xfrm>
              <a:off x="77126" y="3180529"/>
              <a:ext cx="272618" cy="514499"/>
            </a:xfrm>
            <a:custGeom>
              <a:avLst/>
              <a:gdLst/>
              <a:ahLst/>
              <a:cxnLst/>
              <a:rect l="l" t="t" r="r" b="b"/>
              <a:pathLst>
                <a:path w="7264" h="13709" extrusionOk="0">
                  <a:moveTo>
                    <a:pt x="2678" y="1"/>
                  </a:moveTo>
                  <a:cubicBezTo>
                    <a:pt x="2496" y="1"/>
                    <a:pt x="2313" y="21"/>
                    <a:pt x="2131" y="62"/>
                  </a:cubicBezTo>
                  <a:cubicBezTo>
                    <a:pt x="1441" y="205"/>
                    <a:pt x="869" y="610"/>
                    <a:pt x="477" y="1194"/>
                  </a:cubicBezTo>
                  <a:cubicBezTo>
                    <a:pt x="369" y="1360"/>
                    <a:pt x="286" y="1515"/>
                    <a:pt x="226" y="1682"/>
                  </a:cubicBezTo>
                  <a:cubicBezTo>
                    <a:pt x="48" y="2146"/>
                    <a:pt x="0" y="2646"/>
                    <a:pt x="119" y="3170"/>
                  </a:cubicBezTo>
                  <a:lnTo>
                    <a:pt x="1893" y="11492"/>
                  </a:lnTo>
                  <a:cubicBezTo>
                    <a:pt x="1915" y="11569"/>
                    <a:pt x="1997" y="11625"/>
                    <a:pt x="2092" y="11625"/>
                  </a:cubicBezTo>
                  <a:cubicBezTo>
                    <a:pt x="2101" y="11625"/>
                    <a:pt x="2110" y="11624"/>
                    <a:pt x="2120" y="11623"/>
                  </a:cubicBezTo>
                  <a:cubicBezTo>
                    <a:pt x="2203" y="11588"/>
                    <a:pt x="2262" y="11504"/>
                    <a:pt x="2251" y="11397"/>
                  </a:cubicBezTo>
                  <a:lnTo>
                    <a:pt x="477" y="3075"/>
                  </a:lnTo>
                  <a:cubicBezTo>
                    <a:pt x="346" y="2503"/>
                    <a:pt x="465" y="1908"/>
                    <a:pt x="786" y="1396"/>
                  </a:cubicBezTo>
                  <a:cubicBezTo>
                    <a:pt x="1119" y="896"/>
                    <a:pt x="1620" y="551"/>
                    <a:pt x="2203" y="432"/>
                  </a:cubicBezTo>
                  <a:cubicBezTo>
                    <a:pt x="2359" y="397"/>
                    <a:pt x="2516" y="381"/>
                    <a:pt x="2670" y="381"/>
                  </a:cubicBezTo>
                  <a:cubicBezTo>
                    <a:pt x="3700" y="381"/>
                    <a:pt x="4630" y="1112"/>
                    <a:pt x="4858" y="2158"/>
                  </a:cubicBezTo>
                  <a:lnTo>
                    <a:pt x="6775" y="11159"/>
                  </a:lnTo>
                  <a:cubicBezTo>
                    <a:pt x="6882" y="11635"/>
                    <a:pt x="6787" y="12112"/>
                    <a:pt x="6525" y="12516"/>
                  </a:cubicBezTo>
                  <a:cubicBezTo>
                    <a:pt x="6251" y="12921"/>
                    <a:pt x="5846" y="13183"/>
                    <a:pt x="5370" y="13290"/>
                  </a:cubicBezTo>
                  <a:cubicBezTo>
                    <a:pt x="5241" y="13319"/>
                    <a:pt x="5112" y="13333"/>
                    <a:pt x="4984" y="13333"/>
                  </a:cubicBezTo>
                  <a:cubicBezTo>
                    <a:pt x="4642" y="13333"/>
                    <a:pt x="4311" y="13231"/>
                    <a:pt x="4025" y="13040"/>
                  </a:cubicBezTo>
                  <a:cubicBezTo>
                    <a:pt x="3620" y="12766"/>
                    <a:pt x="3346" y="12373"/>
                    <a:pt x="3251" y="11885"/>
                  </a:cubicBezTo>
                  <a:lnTo>
                    <a:pt x="1596" y="4015"/>
                  </a:lnTo>
                  <a:cubicBezTo>
                    <a:pt x="1441" y="3277"/>
                    <a:pt x="1905" y="2551"/>
                    <a:pt x="2655" y="2396"/>
                  </a:cubicBezTo>
                  <a:cubicBezTo>
                    <a:pt x="2744" y="2379"/>
                    <a:pt x="2832" y="2371"/>
                    <a:pt x="2919" y="2371"/>
                  </a:cubicBezTo>
                  <a:cubicBezTo>
                    <a:pt x="3559" y="2371"/>
                    <a:pt x="4138" y="2816"/>
                    <a:pt x="4275" y="3456"/>
                  </a:cubicBezTo>
                  <a:lnTo>
                    <a:pt x="5715" y="10778"/>
                  </a:lnTo>
                  <a:cubicBezTo>
                    <a:pt x="5725" y="10869"/>
                    <a:pt x="5796" y="10926"/>
                    <a:pt x="5883" y="10926"/>
                  </a:cubicBezTo>
                  <a:cubicBezTo>
                    <a:pt x="5898" y="10926"/>
                    <a:pt x="5914" y="10924"/>
                    <a:pt x="5930" y="10921"/>
                  </a:cubicBezTo>
                  <a:cubicBezTo>
                    <a:pt x="6025" y="10909"/>
                    <a:pt x="6084" y="10826"/>
                    <a:pt x="6072" y="10719"/>
                  </a:cubicBezTo>
                  <a:lnTo>
                    <a:pt x="4632" y="3396"/>
                  </a:lnTo>
                  <a:cubicBezTo>
                    <a:pt x="4465" y="2574"/>
                    <a:pt x="3734" y="2015"/>
                    <a:pt x="2925" y="2015"/>
                  </a:cubicBezTo>
                  <a:cubicBezTo>
                    <a:pt x="2808" y="2015"/>
                    <a:pt x="2690" y="2027"/>
                    <a:pt x="2572" y="2051"/>
                  </a:cubicBezTo>
                  <a:cubicBezTo>
                    <a:pt x="1643" y="2253"/>
                    <a:pt x="1048" y="3170"/>
                    <a:pt x="1239" y="4111"/>
                  </a:cubicBezTo>
                  <a:lnTo>
                    <a:pt x="2893" y="11981"/>
                  </a:lnTo>
                  <a:cubicBezTo>
                    <a:pt x="3013" y="12552"/>
                    <a:pt x="3334" y="13040"/>
                    <a:pt x="3822" y="13350"/>
                  </a:cubicBezTo>
                  <a:cubicBezTo>
                    <a:pt x="4185" y="13592"/>
                    <a:pt x="4586" y="13708"/>
                    <a:pt x="4998" y="13708"/>
                  </a:cubicBezTo>
                  <a:cubicBezTo>
                    <a:pt x="5152" y="13708"/>
                    <a:pt x="5309" y="13692"/>
                    <a:pt x="5465" y="13659"/>
                  </a:cubicBezTo>
                  <a:cubicBezTo>
                    <a:pt x="6025" y="13540"/>
                    <a:pt x="6525" y="13219"/>
                    <a:pt x="6834" y="12731"/>
                  </a:cubicBezTo>
                  <a:cubicBezTo>
                    <a:pt x="7156" y="12231"/>
                    <a:pt x="7263" y="11659"/>
                    <a:pt x="7144" y="11088"/>
                  </a:cubicBezTo>
                  <a:lnTo>
                    <a:pt x="5227" y="2087"/>
                  </a:lnTo>
                  <a:cubicBezTo>
                    <a:pt x="5072" y="1396"/>
                    <a:pt x="4679" y="824"/>
                    <a:pt x="4096" y="432"/>
                  </a:cubicBezTo>
                  <a:cubicBezTo>
                    <a:pt x="3668" y="152"/>
                    <a:pt x="3177" y="1"/>
                    <a:pt x="267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89843" y="4253800"/>
              <a:ext cx="683239" cy="377976"/>
            </a:xfrm>
            <a:custGeom>
              <a:avLst/>
              <a:gdLst/>
              <a:ahLst/>
              <a:cxnLst/>
              <a:rect l="l" t="t" r="r" b="b"/>
              <a:pathLst>
                <a:path w="25126" h="13900" extrusionOk="0">
                  <a:moveTo>
                    <a:pt x="11594" y="2409"/>
                  </a:moveTo>
                  <a:cubicBezTo>
                    <a:pt x="12334" y="2409"/>
                    <a:pt x="13057" y="2749"/>
                    <a:pt x="13581" y="3432"/>
                  </a:cubicBezTo>
                  <a:cubicBezTo>
                    <a:pt x="15093" y="5420"/>
                    <a:pt x="14177" y="7777"/>
                    <a:pt x="12617" y="9575"/>
                  </a:cubicBezTo>
                  <a:cubicBezTo>
                    <a:pt x="11224" y="9301"/>
                    <a:pt x="9986" y="8575"/>
                    <a:pt x="9212" y="7182"/>
                  </a:cubicBezTo>
                  <a:cubicBezTo>
                    <a:pt x="8462" y="5789"/>
                    <a:pt x="8628" y="4098"/>
                    <a:pt x="9890" y="3051"/>
                  </a:cubicBezTo>
                  <a:cubicBezTo>
                    <a:pt x="10407" y="2624"/>
                    <a:pt x="11006" y="2409"/>
                    <a:pt x="11594" y="2409"/>
                  </a:cubicBezTo>
                  <a:close/>
                  <a:moveTo>
                    <a:pt x="24483" y="1"/>
                  </a:moveTo>
                  <a:cubicBezTo>
                    <a:pt x="24247" y="1"/>
                    <a:pt x="24021" y="135"/>
                    <a:pt x="23975" y="431"/>
                  </a:cubicBezTo>
                  <a:cubicBezTo>
                    <a:pt x="23523" y="3789"/>
                    <a:pt x="21439" y="6777"/>
                    <a:pt x="18499" y="8456"/>
                  </a:cubicBezTo>
                  <a:cubicBezTo>
                    <a:pt x="17189" y="9194"/>
                    <a:pt x="15522" y="9694"/>
                    <a:pt x="13915" y="9694"/>
                  </a:cubicBezTo>
                  <a:cubicBezTo>
                    <a:pt x="14010" y="9575"/>
                    <a:pt x="14081" y="9468"/>
                    <a:pt x="14177" y="9349"/>
                  </a:cubicBezTo>
                  <a:cubicBezTo>
                    <a:pt x="15224" y="7754"/>
                    <a:pt x="15820" y="5730"/>
                    <a:pt x="15081" y="3884"/>
                  </a:cubicBezTo>
                  <a:cubicBezTo>
                    <a:pt x="14484" y="2421"/>
                    <a:pt x="13136" y="1287"/>
                    <a:pt x="11565" y="1287"/>
                  </a:cubicBezTo>
                  <a:cubicBezTo>
                    <a:pt x="11321" y="1287"/>
                    <a:pt x="11072" y="1314"/>
                    <a:pt x="10819" y="1372"/>
                  </a:cubicBezTo>
                  <a:cubicBezTo>
                    <a:pt x="9069" y="1777"/>
                    <a:pt x="7723" y="3444"/>
                    <a:pt x="7652" y="5218"/>
                  </a:cubicBezTo>
                  <a:cubicBezTo>
                    <a:pt x="7569" y="7242"/>
                    <a:pt x="8902" y="9123"/>
                    <a:pt x="10664" y="10052"/>
                  </a:cubicBezTo>
                  <a:cubicBezTo>
                    <a:pt x="11021" y="10230"/>
                    <a:pt x="11379" y="10361"/>
                    <a:pt x="11748" y="10480"/>
                  </a:cubicBezTo>
                  <a:cubicBezTo>
                    <a:pt x="11164" y="11016"/>
                    <a:pt x="10557" y="11468"/>
                    <a:pt x="9986" y="11790"/>
                  </a:cubicBezTo>
                  <a:cubicBezTo>
                    <a:pt x="8911" y="12418"/>
                    <a:pt x="7659" y="12801"/>
                    <a:pt x="6412" y="12801"/>
                  </a:cubicBezTo>
                  <a:cubicBezTo>
                    <a:pt x="5697" y="12801"/>
                    <a:pt x="4983" y="12675"/>
                    <a:pt x="4306" y="12397"/>
                  </a:cubicBezTo>
                  <a:cubicBezTo>
                    <a:pt x="2651" y="11718"/>
                    <a:pt x="1294" y="10254"/>
                    <a:pt x="1139" y="8432"/>
                  </a:cubicBezTo>
                  <a:cubicBezTo>
                    <a:pt x="1111" y="8100"/>
                    <a:pt x="849" y="7941"/>
                    <a:pt x="586" y="7941"/>
                  </a:cubicBezTo>
                  <a:cubicBezTo>
                    <a:pt x="294" y="7941"/>
                    <a:pt x="1" y="8139"/>
                    <a:pt x="32" y="8516"/>
                  </a:cubicBezTo>
                  <a:cubicBezTo>
                    <a:pt x="199" y="10468"/>
                    <a:pt x="1449" y="12099"/>
                    <a:pt x="3128" y="13052"/>
                  </a:cubicBezTo>
                  <a:cubicBezTo>
                    <a:pt x="4144" y="13633"/>
                    <a:pt x="5275" y="13899"/>
                    <a:pt x="6413" y="13899"/>
                  </a:cubicBezTo>
                  <a:cubicBezTo>
                    <a:pt x="7327" y="13899"/>
                    <a:pt x="8247" y="13727"/>
                    <a:pt x="9116" y="13409"/>
                  </a:cubicBezTo>
                  <a:cubicBezTo>
                    <a:pt x="10605" y="12861"/>
                    <a:pt x="11950" y="11921"/>
                    <a:pt x="13057" y="10766"/>
                  </a:cubicBezTo>
                  <a:cubicBezTo>
                    <a:pt x="13346" y="10796"/>
                    <a:pt x="13636" y="10810"/>
                    <a:pt x="13928" y="10810"/>
                  </a:cubicBezTo>
                  <a:cubicBezTo>
                    <a:pt x="14912" y="10810"/>
                    <a:pt x="15904" y="10646"/>
                    <a:pt x="16832" y="10361"/>
                  </a:cubicBezTo>
                  <a:cubicBezTo>
                    <a:pt x="21142" y="9051"/>
                    <a:pt x="24475" y="5075"/>
                    <a:pt x="25071" y="646"/>
                  </a:cubicBezTo>
                  <a:cubicBezTo>
                    <a:pt x="25125" y="238"/>
                    <a:pt x="24796" y="1"/>
                    <a:pt x="24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896531" y="4780758"/>
              <a:ext cx="227628" cy="227628"/>
            </a:xfrm>
            <a:custGeom>
              <a:avLst/>
              <a:gdLst/>
              <a:ahLst/>
              <a:cxnLst/>
              <a:rect l="l" t="t" r="r" b="b"/>
              <a:pathLst>
                <a:path w="8371" h="8371" extrusionOk="0">
                  <a:moveTo>
                    <a:pt x="2418" y="0"/>
                  </a:moveTo>
                  <a:lnTo>
                    <a:pt x="2429" y="2953"/>
                  </a:lnTo>
                  <a:lnTo>
                    <a:pt x="1" y="4656"/>
                  </a:lnTo>
                  <a:lnTo>
                    <a:pt x="2834" y="5549"/>
                  </a:lnTo>
                  <a:lnTo>
                    <a:pt x="3680" y="8370"/>
                  </a:lnTo>
                  <a:lnTo>
                    <a:pt x="5406" y="5977"/>
                  </a:lnTo>
                  <a:lnTo>
                    <a:pt x="8371" y="6037"/>
                  </a:lnTo>
                  <a:lnTo>
                    <a:pt x="6609" y="3655"/>
                  </a:lnTo>
                  <a:lnTo>
                    <a:pt x="7597" y="858"/>
                  </a:lnTo>
                  <a:lnTo>
                    <a:pt x="4787" y="1786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2"/>
          <p:cNvSpPr/>
          <p:nvPr/>
        </p:nvSpPr>
        <p:spPr>
          <a:xfrm>
            <a:off x="-35875" y="-14350"/>
            <a:ext cx="9180000" cy="515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13"/>
          <p:cNvGrpSpPr/>
          <p:nvPr/>
        </p:nvGrpSpPr>
        <p:grpSpPr>
          <a:xfrm>
            <a:off x="-51906" y="-190544"/>
            <a:ext cx="9353600" cy="5495933"/>
            <a:chOff x="156250" y="990688"/>
            <a:chExt cx="7307500" cy="4293698"/>
          </a:xfrm>
        </p:grpSpPr>
        <p:sp>
          <p:nvSpPr>
            <p:cNvPr id="1500" name="Google Shape;1500;p13"/>
            <p:cNvSpPr/>
            <p:nvPr/>
          </p:nvSpPr>
          <p:spPr>
            <a:xfrm>
              <a:off x="736519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719404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3"/>
            <p:cNvSpPr/>
            <p:nvPr/>
          </p:nvSpPr>
          <p:spPr>
            <a:xfrm>
              <a:off x="70231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3"/>
            <p:cNvSpPr/>
            <p:nvPr/>
          </p:nvSpPr>
          <p:spPr>
            <a:xfrm>
              <a:off x="685202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66808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3"/>
            <p:cNvSpPr/>
            <p:nvPr/>
          </p:nvSpPr>
          <p:spPr>
            <a:xfrm>
              <a:off x="650972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3"/>
            <p:cNvSpPr/>
            <p:nvPr/>
          </p:nvSpPr>
          <p:spPr>
            <a:xfrm>
              <a:off x="63385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616742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59962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5825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565397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5483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5311950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514080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496965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4798501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46273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44562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42850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41139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394275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377190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359150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3"/>
            <p:cNvSpPr/>
            <p:nvPr/>
          </p:nvSpPr>
          <p:spPr>
            <a:xfrm>
              <a:off x="34209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3"/>
            <p:cNvSpPr/>
            <p:nvPr/>
          </p:nvSpPr>
          <p:spPr>
            <a:xfrm>
              <a:off x="32498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3"/>
            <p:cNvSpPr/>
            <p:nvPr/>
          </p:nvSpPr>
          <p:spPr>
            <a:xfrm>
              <a:off x="30786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3"/>
            <p:cNvSpPr/>
            <p:nvPr/>
          </p:nvSpPr>
          <p:spPr>
            <a:xfrm>
              <a:off x="29075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3"/>
            <p:cNvSpPr/>
            <p:nvPr/>
          </p:nvSpPr>
          <p:spPr>
            <a:xfrm>
              <a:off x="273635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3"/>
            <p:cNvSpPr/>
            <p:nvPr/>
          </p:nvSpPr>
          <p:spPr>
            <a:xfrm>
              <a:off x="256520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3"/>
            <p:cNvSpPr/>
            <p:nvPr/>
          </p:nvSpPr>
          <p:spPr>
            <a:xfrm>
              <a:off x="2394030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3"/>
            <p:cNvSpPr/>
            <p:nvPr/>
          </p:nvSpPr>
          <p:spPr>
            <a:xfrm>
              <a:off x="2222881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3"/>
            <p:cNvSpPr/>
            <p:nvPr/>
          </p:nvSpPr>
          <p:spPr>
            <a:xfrm>
              <a:off x="205143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3"/>
            <p:cNvSpPr/>
            <p:nvPr/>
          </p:nvSpPr>
          <p:spPr>
            <a:xfrm>
              <a:off x="188088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3"/>
            <p:cNvSpPr/>
            <p:nvPr/>
          </p:nvSpPr>
          <p:spPr>
            <a:xfrm>
              <a:off x="170973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3"/>
            <p:cNvSpPr/>
            <p:nvPr/>
          </p:nvSpPr>
          <p:spPr>
            <a:xfrm>
              <a:off x="15385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3"/>
            <p:cNvSpPr/>
            <p:nvPr/>
          </p:nvSpPr>
          <p:spPr>
            <a:xfrm>
              <a:off x="136743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3"/>
            <p:cNvSpPr/>
            <p:nvPr/>
          </p:nvSpPr>
          <p:spPr>
            <a:xfrm>
              <a:off x="11962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102513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85398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3"/>
            <p:cNvSpPr/>
            <p:nvPr/>
          </p:nvSpPr>
          <p:spPr>
            <a:xfrm>
              <a:off x="68280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3"/>
            <p:cNvSpPr/>
            <p:nvPr/>
          </p:nvSpPr>
          <p:spPr>
            <a:xfrm>
              <a:off x="51165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3"/>
            <p:cNvSpPr/>
            <p:nvPr/>
          </p:nvSpPr>
          <p:spPr>
            <a:xfrm>
              <a:off x="34080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16965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3"/>
            <p:cNvSpPr/>
            <p:nvPr/>
          </p:nvSpPr>
          <p:spPr>
            <a:xfrm>
              <a:off x="156250" y="51981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3"/>
            <p:cNvSpPr/>
            <p:nvPr/>
          </p:nvSpPr>
          <p:spPr>
            <a:xfrm>
              <a:off x="156250" y="50272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3"/>
            <p:cNvSpPr/>
            <p:nvPr/>
          </p:nvSpPr>
          <p:spPr>
            <a:xfrm>
              <a:off x="156250" y="48563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3"/>
            <p:cNvSpPr/>
            <p:nvPr/>
          </p:nvSpPr>
          <p:spPr>
            <a:xfrm>
              <a:off x="156250" y="46858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3"/>
            <p:cNvSpPr/>
            <p:nvPr/>
          </p:nvSpPr>
          <p:spPr>
            <a:xfrm>
              <a:off x="156250" y="45149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3"/>
            <p:cNvSpPr/>
            <p:nvPr/>
          </p:nvSpPr>
          <p:spPr>
            <a:xfrm>
              <a:off x="156250" y="434412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3"/>
            <p:cNvSpPr/>
            <p:nvPr/>
          </p:nvSpPr>
          <p:spPr>
            <a:xfrm>
              <a:off x="156250" y="41732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3"/>
            <p:cNvSpPr/>
            <p:nvPr/>
          </p:nvSpPr>
          <p:spPr>
            <a:xfrm>
              <a:off x="156250" y="40027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3"/>
            <p:cNvSpPr/>
            <p:nvPr/>
          </p:nvSpPr>
          <p:spPr>
            <a:xfrm>
              <a:off x="156250" y="38318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3"/>
            <p:cNvSpPr/>
            <p:nvPr/>
          </p:nvSpPr>
          <p:spPr>
            <a:xfrm>
              <a:off x="156250" y="36610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3"/>
            <p:cNvSpPr/>
            <p:nvPr/>
          </p:nvSpPr>
          <p:spPr>
            <a:xfrm>
              <a:off x="156250" y="349015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3"/>
            <p:cNvSpPr/>
            <p:nvPr/>
          </p:nvSpPr>
          <p:spPr>
            <a:xfrm>
              <a:off x="156250" y="331930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1"/>
                  </a:lnTo>
                  <a:lnTo>
                    <a:pt x="292299" y="321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3"/>
            <p:cNvSpPr/>
            <p:nvPr/>
          </p:nvSpPr>
          <p:spPr>
            <a:xfrm>
              <a:off x="156250" y="31487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3"/>
            <p:cNvSpPr/>
            <p:nvPr/>
          </p:nvSpPr>
          <p:spPr>
            <a:xfrm>
              <a:off x="156250" y="29778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3"/>
            <p:cNvSpPr/>
            <p:nvPr/>
          </p:nvSpPr>
          <p:spPr>
            <a:xfrm>
              <a:off x="156250" y="2807025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3"/>
            <p:cNvSpPr/>
            <p:nvPr/>
          </p:nvSpPr>
          <p:spPr>
            <a:xfrm>
              <a:off x="156250" y="26364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3"/>
            <p:cNvSpPr/>
            <p:nvPr/>
          </p:nvSpPr>
          <p:spPr>
            <a:xfrm>
              <a:off x="156250" y="24656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3"/>
            <p:cNvSpPr/>
            <p:nvPr/>
          </p:nvSpPr>
          <p:spPr>
            <a:xfrm>
              <a:off x="156250" y="22947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3"/>
            <p:cNvSpPr/>
            <p:nvPr/>
          </p:nvSpPr>
          <p:spPr>
            <a:xfrm>
              <a:off x="156250" y="21239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3"/>
            <p:cNvSpPr/>
            <p:nvPr/>
          </p:nvSpPr>
          <p:spPr>
            <a:xfrm>
              <a:off x="156250" y="195305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3"/>
            <p:cNvSpPr/>
            <p:nvPr/>
          </p:nvSpPr>
          <p:spPr>
            <a:xfrm>
              <a:off x="156250" y="17825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3"/>
            <p:cNvSpPr/>
            <p:nvPr/>
          </p:nvSpPr>
          <p:spPr>
            <a:xfrm>
              <a:off x="156250" y="1611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156250" y="14404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3"/>
            <p:cNvSpPr/>
            <p:nvPr/>
          </p:nvSpPr>
          <p:spPr>
            <a:xfrm>
              <a:off x="156250" y="1269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3"/>
            <p:cNvSpPr/>
            <p:nvPr/>
          </p:nvSpPr>
          <p:spPr>
            <a:xfrm>
              <a:off x="156250" y="10990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3"/>
          <p:cNvGrpSpPr/>
          <p:nvPr/>
        </p:nvGrpSpPr>
        <p:grpSpPr>
          <a:xfrm>
            <a:off x="-435365" y="2977952"/>
            <a:ext cx="2842400" cy="3149248"/>
            <a:chOff x="-435365" y="2977952"/>
            <a:chExt cx="2842400" cy="3149248"/>
          </a:xfrm>
        </p:grpSpPr>
        <p:grpSp>
          <p:nvGrpSpPr>
            <p:cNvPr id="1569" name="Google Shape;1569;p13"/>
            <p:cNvGrpSpPr/>
            <p:nvPr/>
          </p:nvGrpSpPr>
          <p:grpSpPr>
            <a:xfrm rot="-3132332">
              <a:off x="-108262" y="4198689"/>
              <a:ext cx="1595633" cy="1609674"/>
              <a:chOff x="5838225" y="4097950"/>
              <a:chExt cx="1116525" cy="1126350"/>
            </a:xfrm>
          </p:grpSpPr>
          <p:sp>
            <p:nvSpPr>
              <p:cNvPr id="1570" name="Google Shape;1570;p13"/>
              <p:cNvSpPr/>
              <p:nvPr/>
            </p:nvSpPr>
            <p:spPr>
              <a:xfrm>
                <a:off x="5838225" y="4097950"/>
                <a:ext cx="1116225" cy="1126350"/>
              </a:xfrm>
              <a:custGeom>
                <a:avLst/>
                <a:gdLst/>
                <a:ahLst/>
                <a:cxnLst/>
                <a:rect l="l" t="t" r="r" b="b"/>
                <a:pathLst>
                  <a:path w="44649" h="45054" extrusionOk="0">
                    <a:moveTo>
                      <a:pt x="26003" y="7644"/>
                    </a:moveTo>
                    <a:lnTo>
                      <a:pt x="33933" y="30540"/>
                    </a:lnTo>
                    <a:lnTo>
                      <a:pt x="11859" y="12276"/>
                    </a:lnTo>
                    <a:lnTo>
                      <a:pt x="26003" y="7644"/>
                    </a:lnTo>
                    <a:close/>
                    <a:moveTo>
                      <a:pt x="29040" y="1"/>
                    </a:moveTo>
                    <a:lnTo>
                      <a:pt x="0" y="9502"/>
                    </a:lnTo>
                    <a:lnTo>
                      <a:pt x="44649" y="45054"/>
                    </a:lnTo>
                    <a:lnTo>
                      <a:pt x="290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3"/>
              <p:cNvSpPr/>
              <p:nvPr/>
            </p:nvSpPr>
            <p:spPr>
              <a:xfrm>
                <a:off x="5838525" y="4097950"/>
                <a:ext cx="1116225" cy="1126350"/>
              </a:xfrm>
              <a:custGeom>
                <a:avLst/>
                <a:gdLst/>
                <a:ahLst/>
                <a:cxnLst/>
                <a:rect l="l" t="t" r="r" b="b"/>
                <a:pathLst>
                  <a:path w="44649" h="45054" extrusionOk="0">
                    <a:moveTo>
                      <a:pt x="29028" y="1"/>
                    </a:moveTo>
                    <a:lnTo>
                      <a:pt x="0" y="9502"/>
                    </a:lnTo>
                    <a:lnTo>
                      <a:pt x="834" y="10181"/>
                    </a:lnTo>
                    <a:lnTo>
                      <a:pt x="28575" y="1096"/>
                    </a:lnTo>
                    <a:lnTo>
                      <a:pt x="43506" y="44149"/>
                    </a:lnTo>
                    <a:lnTo>
                      <a:pt x="44649" y="45054"/>
                    </a:lnTo>
                    <a:lnTo>
                      <a:pt x="44649" y="45054"/>
                    </a:lnTo>
                    <a:lnTo>
                      <a:pt x="2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3"/>
              <p:cNvSpPr/>
              <p:nvPr/>
            </p:nvSpPr>
            <p:spPr>
              <a:xfrm>
                <a:off x="6102250" y="4399475"/>
                <a:ext cx="595325" cy="508425"/>
              </a:xfrm>
              <a:custGeom>
                <a:avLst/>
                <a:gdLst/>
                <a:ahLst/>
                <a:cxnLst/>
                <a:rect l="l" t="t" r="r" b="b"/>
                <a:pathLst>
                  <a:path w="23813" h="20337" extrusionOk="0">
                    <a:moveTo>
                      <a:pt x="1274" y="1"/>
                    </a:moveTo>
                    <a:lnTo>
                      <a:pt x="0" y="417"/>
                    </a:lnTo>
                    <a:lnTo>
                      <a:pt x="23813" y="20337"/>
                    </a:lnTo>
                    <a:lnTo>
                      <a:pt x="23813" y="20337"/>
                    </a:lnTo>
                    <a:lnTo>
                      <a:pt x="23098" y="18277"/>
                    </a:lnTo>
                    <a:lnTo>
                      <a:pt x="12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3"/>
              <p:cNvSpPr/>
              <p:nvPr/>
            </p:nvSpPr>
            <p:spPr>
              <a:xfrm>
                <a:off x="6500500" y="4164325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1" y="1001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3"/>
              <p:cNvSpPr/>
              <p:nvPr/>
            </p:nvSpPr>
            <p:spPr>
              <a:xfrm>
                <a:off x="6541575" y="4204825"/>
                <a:ext cx="533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727" fill="none" extrusionOk="0">
                    <a:moveTo>
                      <a:pt x="1" y="726"/>
                    </a:moveTo>
                    <a:lnTo>
                      <a:pt x="2132" y="0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3"/>
              <p:cNvSpPr/>
              <p:nvPr/>
            </p:nvSpPr>
            <p:spPr>
              <a:xfrm>
                <a:off x="6529075" y="4243800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1" y="1001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3"/>
              <p:cNvSpPr/>
              <p:nvPr/>
            </p:nvSpPr>
            <p:spPr>
              <a:xfrm>
                <a:off x="6570750" y="4284275"/>
                <a:ext cx="527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28" fill="none" extrusionOk="0">
                    <a:moveTo>
                      <a:pt x="0" y="727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3"/>
              <p:cNvSpPr/>
              <p:nvPr/>
            </p:nvSpPr>
            <p:spPr>
              <a:xfrm>
                <a:off x="6557650" y="4323275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1" y="1013"/>
                    </a:moveTo>
                    <a:lnTo>
                      <a:pt x="318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3"/>
              <p:cNvSpPr/>
              <p:nvPr/>
            </p:nvSpPr>
            <p:spPr>
              <a:xfrm>
                <a:off x="6599325" y="4363750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3"/>
              <p:cNvSpPr/>
              <p:nvPr/>
            </p:nvSpPr>
            <p:spPr>
              <a:xfrm>
                <a:off x="6586225" y="4402450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1" y="1013"/>
                    </a:moveTo>
                    <a:lnTo>
                      <a:pt x="318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3"/>
              <p:cNvSpPr/>
              <p:nvPr/>
            </p:nvSpPr>
            <p:spPr>
              <a:xfrm>
                <a:off x="6628200" y="4443525"/>
                <a:ext cx="527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16" fill="none" extrusionOk="0">
                    <a:moveTo>
                      <a:pt x="0" y="715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6615100" y="448222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6656775" y="4522700"/>
                <a:ext cx="527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16" fill="none" extrusionOk="0">
                    <a:moveTo>
                      <a:pt x="0" y="715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6643675" y="4561400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6685350" y="460247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6672250" y="464087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6713925" y="4681650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6701125" y="4720650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0" y="1001"/>
                    </a:moveTo>
                    <a:lnTo>
                      <a:pt x="3167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6742500" y="476112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3"/>
              <p:cNvSpPr/>
              <p:nvPr/>
            </p:nvSpPr>
            <p:spPr>
              <a:xfrm>
                <a:off x="6729700" y="479982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0" y="1013"/>
                    </a:moveTo>
                    <a:lnTo>
                      <a:pt x="3167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3"/>
              <p:cNvSpPr/>
              <p:nvPr/>
            </p:nvSpPr>
            <p:spPr>
              <a:xfrm>
                <a:off x="6771375" y="4840600"/>
                <a:ext cx="527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04" fill="none" extrusionOk="0">
                    <a:moveTo>
                      <a:pt x="0" y="703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3"/>
              <p:cNvSpPr/>
              <p:nvPr/>
            </p:nvSpPr>
            <p:spPr>
              <a:xfrm>
                <a:off x="6758275" y="4879600"/>
                <a:ext cx="792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9" fill="none" extrusionOk="0">
                    <a:moveTo>
                      <a:pt x="0" y="989"/>
                    </a:moveTo>
                    <a:lnTo>
                      <a:pt x="3167" y="0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3"/>
              <p:cNvSpPr/>
              <p:nvPr/>
            </p:nvSpPr>
            <p:spPr>
              <a:xfrm>
                <a:off x="6799950" y="492007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3"/>
              <p:cNvSpPr/>
              <p:nvPr/>
            </p:nvSpPr>
            <p:spPr>
              <a:xfrm>
                <a:off x="6786850" y="4958775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0" y="1013"/>
                    </a:moveTo>
                    <a:lnTo>
                      <a:pt x="3179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3"/>
              <p:cNvSpPr/>
              <p:nvPr/>
            </p:nvSpPr>
            <p:spPr>
              <a:xfrm>
                <a:off x="6828525" y="4999250"/>
                <a:ext cx="530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39" fill="none" extrusionOk="0">
                    <a:moveTo>
                      <a:pt x="0" y="739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5" name="Google Shape;1595;p13"/>
            <p:cNvSpPr/>
            <p:nvPr/>
          </p:nvSpPr>
          <p:spPr>
            <a:xfrm>
              <a:off x="2179406" y="4539858"/>
              <a:ext cx="227628" cy="227628"/>
            </a:xfrm>
            <a:custGeom>
              <a:avLst/>
              <a:gdLst/>
              <a:ahLst/>
              <a:cxnLst/>
              <a:rect l="l" t="t" r="r" b="b"/>
              <a:pathLst>
                <a:path w="8371" h="8371" extrusionOk="0">
                  <a:moveTo>
                    <a:pt x="2418" y="0"/>
                  </a:moveTo>
                  <a:lnTo>
                    <a:pt x="2429" y="2953"/>
                  </a:lnTo>
                  <a:lnTo>
                    <a:pt x="1" y="4656"/>
                  </a:lnTo>
                  <a:lnTo>
                    <a:pt x="2834" y="5549"/>
                  </a:lnTo>
                  <a:lnTo>
                    <a:pt x="3680" y="8370"/>
                  </a:lnTo>
                  <a:lnTo>
                    <a:pt x="5406" y="5977"/>
                  </a:lnTo>
                  <a:lnTo>
                    <a:pt x="8371" y="6037"/>
                  </a:lnTo>
                  <a:lnTo>
                    <a:pt x="6609" y="3655"/>
                  </a:lnTo>
                  <a:lnTo>
                    <a:pt x="7597" y="858"/>
                  </a:lnTo>
                  <a:lnTo>
                    <a:pt x="4787" y="1786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501926" y="2977952"/>
              <a:ext cx="198148" cy="195253"/>
            </a:xfrm>
            <a:custGeom>
              <a:avLst/>
              <a:gdLst/>
              <a:ahLst/>
              <a:cxnLst/>
              <a:rect l="l" t="t" r="r" b="b"/>
              <a:pathLst>
                <a:path w="6502" h="6407" extrusionOk="0">
                  <a:moveTo>
                    <a:pt x="3501" y="1"/>
                  </a:moveTo>
                  <a:lnTo>
                    <a:pt x="2275" y="1930"/>
                  </a:lnTo>
                  <a:lnTo>
                    <a:pt x="1" y="2001"/>
                  </a:lnTo>
                  <a:lnTo>
                    <a:pt x="1441" y="3775"/>
                  </a:lnTo>
                  <a:lnTo>
                    <a:pt x="810" y="5954"/>
                  </a:lnTo>
                  <a:lnTo>
                    <a:pt x="2941" y="5121"/>
                  </a:lnTo>
                  <a:lnTo>
                    <a:pt x="4834" y="6406"/>
                  </a:lnTo>
                  <a:lnTo>
                    <a:pt x="4834" y="6406"/>
                  </a:lnTo>
                  <a:lnTo>
                    <a:pt x="4692" y="4132"/>
                  </a:lnTo>
                  <a:lnTo>
                    <a:pt x="6501" y="2727"/>
                  </a:lnTo>
                  <a:lnTo>
                    <a:pt x="4287" y="2144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 rot="2843422">
              <a:off x="-113249" y="3432074"/>
              <a:ext cx="373984" cy="516743"/>
            </a:xfrm>
            <a:custGeom>
              <a:avLst/>
              <a:gdLst/>
              <a:ahLst/>
              <a:cxnLst/>
              <a:rect l="l" t="t" r="r" b="b"/>
              <a:pathLst>
                <a:path w="9347" h="12915" extrusionOk="0">
                  <a:moveTo>
                    <a:pt x="6646" y="0"/>
                  </a:moveTo>
                  <a:cubicBezTo>
                    <a:pt x="6435" y="0"/>
                    <a:pt x="6222" y="26"/>
                    <a:pt x="6013" y="77"/>
                  </a:cubicBezTo>
                  <a:cubicBezTo>
                    <a:pt x="5834" y="125"/>
                    <a:pt x="5679" y="184"/>
                    <a:pt x="5513" y="256"/>
                  </a:cubicBezTo>
                  <a:cubicBezTo>
                    <a:pt x="5060" y="482"/>
                    <a:pt x="4679" y="827"/>
                    <a:pt x="4429" y="1280"/>
                  </a:cubicBezTo>
                  <a:lnTo>
                    <a:pt x="60" y="8590"/>
                  </a:lnTo>
                  <a:cubicBezTo>
                    <a:pt x="0" y="8674"/>
                    <a:pt x="36" y="8805"/>
                    <a:pt x="119" y="8840"/>
                  </a:cubicBezTo>
                  <a:cubicBezTo>
                    <a:pt x="154" y="8862"/>
                    <a:pt x="192" y="8873"/>
                    <a:pt x="229" y="8873"/>
                  </a:cubicBezTo>
                  <a:cubicBezTo>
                    <a:pt x="292" y="8873"/>
                    <a:pt x="351" y="8841"/>
                    <a:pt x="381" y="8781"/>
                  </a:cubicBezTo>
                  <a:lnTo>
                    <a:pt x="4739" y="1482"/>
                  </a:lnTo>
                  <a:cubicBezTo>
                    <a:pt x="5048" y="958"/>
                    <a:pt x="5536" y="601"/>
                    <a:pt x="6120" y="446"/>
                  </a:cubicBezTo>
                  <a:cubicBezTo>
                    <a:pt x="6303" y="402"/>
                    <a:pt x="6488" y="379"/>
                    <a:pt x="6671" y="379"/>
                  </a:cubicBezTo>
                  <a:cubicBezTo>
                    <a:pt x="7074" y="379"/>
                    <a:pt x="7471" y="487"/>
                    <a:pt x="7822" y="708"/>
                  </a:cubicBezTo>
                  <a:cubicBezTo>
                    <a:pt x="8870" y="1339"/>
                    <a:pt x="9215" y="2720"/>
                    <a:pt x="8573" y="3780"/>
                  </a:cubicBezTo>
                  <a:lnTo>
                    <a:pt x="3858" y="11686"/>
                  </a:lnTo>
                  <a:cubicBezTo>
                    <a:pt x="3608" y="12103"/>
                    <a:pt x="3203" y="12388"/>
                    <a:pt x="2738" y="12507"/>
                  </a:cubicBezTo>
                  <a:cubicBezTo>
                    <a:pt x="2595" y="12543"/>
                    <a:pt x="2451" y="12561"/>
                    <a:pt x="2308" y="12561"/>
                  </a:cubicBezTo>
                  <a:cubicBezTo>
                    <a:pt x="1980" y="12561"/>
                    <a:pt x="1660" y="12468"/>
                    <a:pt x="1369" y="12293"/>
                  </a:cubicBezTo>
                  <a:cubicBezTo>
                    <a:pt x="953" y="12043"/>
                    <a:pt x="679" y="11638"/>
                    <a:pt x="560" y="11186"/>
                  </a:cubicBezTo>
                  <a:cubicBezTo>
                    <a:pt x="441" y="10710"/>
                    <a:pt x="512" y="10233"/>
                    <a:pt x="762" y="9817"/>
                  </a:cubicBezTo>
                  <a:lnTo>
                    <a:pt x="4941" y="2923"/>
                  </a:lnTo>
                  <a:cubicBezTo>
                    <a:pt x="5200" y="2499"/>
                    <a:pt x="5656" y="2267"/>
                    <a:pt x="6120" y="2267"/>
                  </a:cubicBezTo>
                  <a:cubicBezTo>
                    <a:pt x="6361" y="2267"/>
                    <a:pt x="6603" y="2329"/>
                    <a:pt x="6822" y="2458"/>
                  </a:cubicBezTo>
                  <a:cubicBezTo>
                    <a:pt x="7465" y="2851"/>
                    <a:pt x="7668" y="3697"/>
                    <a:pt x="7287" y="4340"/>
                  </a:cubicBezTo>
                  <a:lnTo>
                    <a:pt x="3358" y="10674"/>
                  </a:lnTo>
                  <a:cubicBezTo>
                    <a:pt x="3298" y="10769"/>
                    <a:pt x="3322" y="10864"/>
                    <a:pt x="3417" y="10924"/>
                  </a:cubicBezTo>
                  <a:cubicBezTo>
                    <a:pt x="3448" y="10946"/>
                    <a:pt x="3481" y="10956"/>
                    <a:pt x="3515" y="10956"/>
                  </a:cubicBezTo>
                  <a:cubicBezTo>
                    <a:pt x="3573" y="10956"/>
                    <a:pt x="3629" y="10925"/>
                    <a:pt x="3667" y="10864"/>
                  </a:cubicBezTo>
                  <a:lnTo>
                    <a:pt x="7596" y="4518"/>
                  </a:lnTo>
                  <a:cubicBezTo>
                    <a:pt x="8084" y="3697"/>
                    <a:pt x="7822" y="2625"/>
                    <a:pt x="7001" y="2137"/>
                  </a:cubicBezTo>
                  <a:cubicBezTo>
                    <a:pt x="6722" y="1967"/>
                    <a:pt x="6413" y="1886"/>
                    <a:pt x="6109" y="1886"/>
                  </a:cubicBezTo>
                  <a:cubicBezTo>
                    <a:pt x="5518" y="1886"/>
                    <a:pt x="4942" y="2190"/>
                    <a:pt x="4620" y="2732"/>
                  </a:cubicBezTo>
                  <a:lnTo>
                    <a:pt x="464" y="9614"/>
                  </a:lnTo>
                  <a:cubicBezTo>
                    <a:pt x="155" y="10114"/>
                    <a:pt x="83" y="10686"/>
                    <a:pt x="214" y="11257"/>
                  </a:cubicBezTo>
                  <a:cubicBezTo>
                    <a:pt x="345" y="11817"/>
                    <a:pt x="702" y="12293"/>
                    <a:pt x="1191" y="12591"/>
                  </a:cubicBezTo>
                  <a:cubicBezTo>
                    <a:pt x="1535" y="12812"/>
                    <a:pt x="1912" y="12915"/>
                    <a:pt x="2301" y="12915"/>
                  </a:cubicBezTo>
                  <a:cubicBezTo>
                    <a:pt x="2477" y="12915"/>
                    <a:pt x="2655" y="12893"/>
                    <a:pt x="2834" y="12853"/>
                  </a:cubicBezTo>
                  <a:cubicBezTo>
                    <a:pt x="3393" y="12710"/>
                    <a:pt x="3870" y="12353"/>
                    <a:pt x="4167" y="11864"/>
                  </a:cubicBezTo>
                  <a:lnTo>
                    <a:pt x="8894" y="3959"/>
                  </a:lnTo>
                  <a:cubicBezTo>
                    <a:pt x="9251" y="3363"/>
                    <a:pt x="9346" y="2649"/>
                    <a:pt x="9192" y="1982"/>
                  </a:cubicBezTo>
                  <a:cubicBezTo>
                    <a:pt x="9013" y="1304"/>
                    <a:pt x="8596" y="732"/>
                    <a:pt x="8001" y="375"/>
                  </a:cubicBezTo>
                  <a:cubicBezTo>
                    <a:pt x="7589" y="128"/>
                    <a:pt x="7121" y="0"/>
                    <a:pt x="66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13"/>
          <p:cNvSpPr/>
          <p:nvPr/>
        </p:nvSpPr>
        <p:spPr>
          <a:xfrm flipH="1">
            <a:off x="6" y="-40124"/>
            <a:ext cx="1664818" cy="1631542"/>
          </a:xfrm>
          <a:custGeom>
            <a:avLst/>
            <a:gdLst/>
            <a:ahLst/>
            <a:cxnLst/>
            <a:rect l="l" t="t" r="r" b="b"/>
            <a:pathLst>
              <a:path w="114283" h="103475" extrusionOk="0">
                <a:moveTo>
                  <a:pt x="1" y="0"/>
                </a:moveTo>
                <a:cubicBezTo>
                  <a:pt x="1769" y="4237"/>
                  <a:pt x="3870" y="7806"/>
                  <a:pt x="6005" y="9574"/>
                </a:cubicBezTo>
                <a:cubicBezTo>
                  <a:pt x="14478" y="16746"/>
                  <a:pt x="28788" y="11909"/>
                  <a:pt x="38528" y="18881"/>
                </a:cubicBezTo>
                <a:cubicBezTo>
                  <a:pt x="48836" y="26253"/>
                  <a:pt x="44332" y="33925"/>
                  <a:pt x="45133" y="44199"/>
                </a:cubicBezTo>
                <a:cubicBezTo>
                  <a:pt x="47168" y="70384"/>
                  <a:pt x="79724" y="55273"/>
                  <a:pt x="90532" y="71618"/>
                </a:cubicBezTo>
                <a:cubicBezTo>
                  <a:pt x="95369" y="78957"/>
                  <a:pt x="93834" y="88063"/>
                  <a:pt x="100272" y="94968"/>
                </a:cubicBezTo>
                <a:cubicBezTo>
                  <a:pt x="104375" y="99338"/>
                  <a:pt x="109179" y="102073"/>
                  <a:pt x="114282" y="103475"/>
                </a:cubicBezTo>
                <a:lnTo>
                  <a:pt x="11428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3"/>
          <p:cNvSpPr/>
          <p:nvPr/>
        </p:nvSpPr>
        <p:spPr>
          <a:xfrm flipH="1">
            <a:off x="7513527" y="3433874"/>
            <a:ext cx="1820948" cy="1774469"/>
          </a:xfrm>
          <a:custGeom>
            <a:avLst/>
            <a:gdLst/>
            <a:ahLst/>
            <a:cxnLst/>
            <a:rect l="l" t="t" r="r" b="b"/>
            <a:pathLst>
              <a:path w="122355" h="107511" extrusionOk="0">
                <a:moveTo>
                  <a:pt x="1" y="1"/>
                </a:moveTo>
                <a:lnTo>
                  <a:pt x="1" y="107511"/>
                </a:lnTo>
                <a:lnTo>
                  <a:pt x="122355" y="107511"/>
                </a:lnTo>
                <a:cubicBezTo>
                  <a:pt x="120387" y="102007"/>
                  <a:pt x="117818" y="97170"/>
                  <a:pt x="115216" y="94969"/>
                </a:cubicBezTo>
                <a:cubicBezTo>
                  <a:pt x="106743" y="87797"/>
                  <a:pt x="92467" y="92634"/>
                  <a:pt x="82693" y="85662"/>
                </a:cubicBezTo>
                <a:cubicBezTo>
                  <a:pt x="72386" y="78290"/>
                  <a:pt x="76889" y="70618"/>
                  <a:pt x="76122" y="60344"/>
                </a:cubicBezTo>
                <a:cubicBezTo>
                  <a:pt x="74053" y="34192"/>
                  <a:pt x="41497" y="49269"/>
                  <a:pt x="30689" y="32924"/>
                </a:cubicBezTo>
                <a:cubicBezTo>
                  <a:pt x="25852" y="25586"/>
                  <a:pt x="27420" y="16512"/>
                  <a:pt x="20949" y="9574"/>
                </a:cubicBezTo>
                <a:cubicBezTo>
                  <a:pt x="15078" y="3270"/>
                  <a:pt x="7739" y="36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0" name="Google Shape;1600;p13"/>
          <p:cNvGrpSpPr/>
          <p:nvPr/>
        </p:nvGrpSpPr>
        <p:grpSpPr>
          <a:xfrm>
            <a:off x="7148618" y="2715167"/>
            <a:ext cx="2422396" cy="2271273"/>
            <a:chOff x="7148618" y="2715167"/>
            <a:chExt cx="2422396" cy="2271273"/>
          </a:xfrm>
        </p:grpSpPr>
        <p:grpSp>
          <p:nvGrpSpPr>
            <p:cNvPr id="1601" name="Google Shape;1601;p13"/>
            <p:cNvGrpSpPr/>
            <p:nvPr/>
          </p:nvGrpSpPr>
          <p:grpSpPr>
            <a:xfrm rot="-4607578">
              <a:off x="7856221" y="3322929"/>
              <a:ext cx="1735347" cy="1333019"/>
              <a:chOff x="3438800" y="4153625"/>
              <a:chExt cx="1595475" cy="1225575"/>
            </a:xfrm>
          </p:grpSpPr>
          <p:sp>
            <p:nvSpPr>
              <p:cNvPr id="1602" name="Google Shape;1602;p13"/>
              <p:cNvSpPr/>
              <p:nvPr/>
            </p:nvSpPr>
            <p:spPr>
              <a:xfrm>
                <a:off x="3515600" y="4239050"/>
                <a:ext cx="1360925" cy="1093900"/>
              </a:xfrm>
              <a:custGeom>
                <a:avLst/>
                <a:gdLst/>
                <a:ahLst/>
                <a:cxnLst/>
                <a:rect l="l" t="t" r="r" b="b"/>
                <a:pathLst>
                  <a:path w="54437" h="43756" extrusionOk="0">
                    <a:moveTo>
                      <a:pt x="49435" y="0"/>
                    </a:moveTo>
                    <a:lnTo>
                      <a:pt x="1" y="37088"/>
                    </a:lnTo>
                    <a:lnTo>
                      <a:pt x="5001" y="43756"/>
                    </a:lnTo>
                    <a:lnTo>
                      <a:pt x="54436" y="6668"/>
                    </a:lnTo>
                    <a:lnTo>
                      <a:pt x="49435" y="0"/>
                    </a:lnTo>
                    <a:close/>
                  </a:path>
                </a:pathLst>
              </a:custGeom>
              <a:solidFill>
                <a:srgbClr val="FFA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3"/>
              <p:cNvSpPr/>
              <p:nvPr/>
            </p:nvSpPr>
            <p:spPr>
              <a:xfrm>
                <a:off x="3555800" y="4292925"/>
                <a:ext cx="1320725" cy="1040325"/>
              </a:xfrm>
              <a:custGeom>
                <a:avLst/>
                <a:gdLst/>
                <a:ahLst/>
                <a:cxnLst/>
                <a:rect l="l" t="t" r="r" b="b"/>
                <a:pathLst>
                  <a:path w="52829" h="41613" extrusionOk="0">
                    <a:moveTo>
                      <a:pt x="49435" y="0"/>
                    </a:moveTo>
                    <a:lnTo>
                      <a:pt x="0" y="37088"/>
                    </a:lnTo>
                    <a:lnTo>
                      <a:pt x="3393" y="41613"/>
                    </a:lnTo>
                    <a:lnTo>
                      <a:pt x="52828" y="4513"/>
                    </a:lnTo>
                    <a:lnTo>
                      <a:pt x="49435" y="0"/>
                    </a:lnTo>
                    <a:close/>
                  </a:path>
                </a:pathLst>
              </a:custGeom>
              <a:solidFill>
                <a:srgbClr val="FF9D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3"/>
              <p:cNvSpPr/>
              <p:nvPr/>
            </p:nvSpPr>
            <p:spPr>
              <a:xfrm>
                <a:off x="3596875" y="4347400"/>
                <a:ext cx="1279350" cy="985550"/>
              </a:xfrm>
              <a:custGeom>
                <a:avLst/>
                <a:gdLst/>
                <a:ahLst/>
                <a:cxnLst/>
                <a:rect l="l" t="t" r="r" b="b"/>
                <a:pathLst>
                  <a:path w="51174" h="39422" extrusionOk="0">
                    <a:moveTo>
                      <a:pt x="49423" y="0"/>
                    </a:moveTo>
                    <a:lnTo>
                      <a:pt x="0" y="37088"/>
                    </a:lnTo>
                    <a:lnTo>
                      <a:pt x="1750" y="39422"/>
                    </a:lnTo>
                    <a:lnTo>
                      <a:pt x="51173" y="2334"/>
                    </a:lnTo>
                    <a:lnTo>
                      <a:pt x="49423" y="0"/>
                    </a:lnTo>
                    <a:close/>
                  </a:path>
                </a:pathLst>
              </a:custGeom>
              <a:solidFill>
                <a:srgbClr val="E87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3"/>
              <p:cNvSpPr/>
              <p:nvPr/>
            </p:nvSpPr>
            <p:spPr>
              <a:xfrm>
                <a:off x="3515300" y="5121900"/>
                <a:ext cx="185175" cy="211350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8454" extrusionOk="0">
                    <a:moveTo>
                      <a:pt x="2394" y="0"/>
                    </a:moveTo>
                    <a:lnTo>
                      <a:pt x="1" y="1786"/>
                    </a:lnTo>
                    <a:lnTo>
                      <a:pt x="5013" y="8454"/>
                    </a:lnTo>
                    <a:lnTo>
                      <a:pt x="7407" y="6668"/>
                    </a:lnTo>
                    <a:lnTo>
                      <a:pt x="2394" y="0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3515300" y="5155825"/>
                <a:ext cx="13905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7085" extrusionOk="0">
                    <a:moveTo>
                      <a:pt x="560" y="0"/>
                    </a:moveTo>
                    <a:lnTo>
                      <a:pt x="1" y="417"/>
                    </a:lnTo>
                    <a:lnTo>
                      <a:pt x="5001" y="7085"/>
                    </a:lnTo>
                    <a:lnTo>
                      <a:pt x="5561" y="6668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3561150" y="5121600"/>
                <a:ext cx="139025" cy="1774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7097" extrusionOk="0">
                    <a:moveTo>
                      <a:pt x="560" y="0"/>
                    </a:moveTo>
                    <a:lnTo>
                      <a:pt x="0" y="429"/>
                    </a:lnTo>
                    <a:lnTo>
                      <a:pt x="5001" y="7096"/>
                    </a:lnTo>
                    <a:lnTo>
                      <a:pt x="5561" y="6668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3438800" y="5166550"/>
                <a:ext cx="2018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139" extrusionOk="0">
                    <a:moveTo>
                      <a:pt x="3073" y="0"/>
                    </a:moveTo>
                    <a:lnTo>
                      <a:pt x="2215" y="631"/>
                    </a:lnTo>
                    <a:cubicBezTo>
                      <a:pt x="370" y="2012"/>
                      <a:pt x="1" y="4620"/>
                      <a:pt x="1382" y="6465"/>
                    </a:cubicBezTo>
                    <a:cubicBezTo>
                      <a:pt x="2201" y="7559"/>
                      <a:pt x="3455" y="8139"/>
                      <a:pt x="4723" y="8139"/>
                    </a:cubicBezTo>
                    <a:cubicBezTo>
                      <a:pt x="5593" y="8139"/>
                      <a:pt x="6470" y="7866"/>
                      <a:pt x="7216" y="7299"/>
                    </a:cubicBezTo>
                    <a:lnTo>
                      <a:pt x="8073" y="6668"/>
                    </a:lnTo>
                    <a:lnTo>
                      <a:pt x="3073" y="0"/>
                    </a:lnTo>
                    <a:close/>
                  </a:path>
                </a:pathLst>
              </a:custGeom>
              <a:solidFill>
                <a:srgbClr val="FFA9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4731225" y="4153625"/>
                <a:ext cx="303050" cy="26140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10456" extrusionOk="0">
                    <a:moveTo>
                      <a:pt x="12121" y="0"/>
                    </a:moveTo>
                    <a:lnTo>
                      <a:pt x="584" y="3489"/>
                    </a:lnTo>
                    <a:lnTo>
                      <a:pt x="596" y="3501"/>
                    </a:lnTo>
                    <a:cubicBezTo>
                      <a:pt x="72" y="4036"/>
                      <a:pt x="1" y="4882"/>
                      <a:pt x="465" y="5489"/>
                    </a:cubicBezTo>
                    <a:cubicBezTo>
                      <a:pt x="774" y="5907"/>
                      <a:pt x="1255" y="6112"/>
                      <a:pt x="1740" y="6112"/>
                    </a:cubicBezTo>
                    <a:cubicBezTo>
                      <a:pt x="1780" y="6112"/>
                      <a:pt x="1819" y="6111"/>
                      <a:pt x="1858" y="6108"/>
                    </a:cubicBezTo>
                    <a:lnTo>
                      <a:pt x="1858" y="6108"/>
                    </a:lnTo>
                    <a:cubicBezTo>
                      <a:pt x="1620" y="6608"/>
                      <a:pt x="1656" y="7215"/>
                      <a:pt x="2013" y="7692"/>
                    </a:cubicBezTo>
                    <a:cubicBezTo>
                      <a:pt x="2299" y="8090"/>
                      <a:pt x="2761" y="8305"/>
                      <a:pt x="3225" y="8305"/>
                    </a:cubicBezTo>
                    <a:cubicBezTo>
                      <a:pt x="3301" y="8305"/>
                      <a:pt x="3378" y="8299"/>
                      <a:pt x="3454" y="8287"/>
                    </a:cubicBezTo>
                    <a:lnTo>
                      <a:pt x="3454" y="8287"/>
                    </a:lnTo>
                    <a:cubicBezTo>
                      <a:pt x="3227" y="8787"/>
                      <a:pt x="3275" y="9382"/>
                      <a:pt x="3632" y="9835"/>
                    </a:cubicBezTo>
                    <a:cubicBezTo>
                      <a:pt x="3932" y="10240"/>
                      <a:pt x="4393" y="10456"/>
                      <a:pt x="4860" y="10456"/>
                    </a:cubicBezTo>
                    <a:cubicBezTo>
                      <a:pt x="5134" y="10456"/>
                      <a:pt x="5410" y="10382"/>
                      <a:pt x="5656" y="10228"/>
                    </a:cubicBezTo>
                    <a:lnTo>
                      <a:pt x="12121" y="0"/>
                    </a:lnTo>
                    <a:close/>
                  </a:path>
                </a:pathLst>
              </a:custGeom>
              <a:solidFill>
                <a:srgbClr val="FFDA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4812200" y="4153925"/>
                <a:ext cx="222075" cy="261100"/>
              </a:xfrm>
              <a:custGeom>
                <a:avLst/>
                <a:gdLst/>
                <a:ahLst/>
                <a:cxnLst/>
                <a:rect l="l" t="t" r="r" b="b"/>
                <a:pathLst>
                  <a:path w="8883" h="10444" extrusionOk="0">
                    <a:moveTo>
                      <a:pt x="8882" y="0"/>
                    </a:moveTo>
                    <a:lnTo>
                      <a:pt x="6204" y="810"/>
                    </a:lnTo>
                    <a:cubicBezTo>
                      <a:pt x="6418" y="2631"/>
                      <a:pt x="5037" y="5096"/>
                      <a:pt x="2596" y="6929"/>
                    </a:cubicBezTo>
                    <a:cubicBezTo>
                      <a:pt x="1822" y="7501"/>
                      <a:pt x="1000" y="7965"/>
                      <a:pt x="215" y="8311"/>
                    </a:cubicBezTo>
                    <a:cubicBezTo>
                      <a:pt x="0" y="8799"/>
                      <a:pt x="72" y="9382"/>
                      <a:pt x="393" y="9823"/>
                    </a:cubicBezTo>
                    <a:cubicBezTo>
                      <a:pt x="693" y="10228"/>
                      <a:pt x="1154" y="10444"/>
                      <a:pt x="1621" y="10444"/>
                    </a:cubicBezTo>
                    <a:cubicBezTo>
                      <a:pt x="1895" y="10444"/>
                      <a:pt x="2171" y="10370"/>
                      <a:pt x="2417" y="10216"/>
                    </a:cubicBezTo>
                    <a:lnTo>
                      <a:pt x="8882" y="0"/>
                    </a:lnTo>
                    <a:close/>
                  </a:path>
                </a:pathLst>
              </a:custGeom>
              <a:solidFill>
                <a:srgbClr val="F2B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3478400" y="5279950"/>
                <a:ext cx="162850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970" extrusionOk="0">
                    <a:moveTo>
                      <a:pt x="4918" y="0"/>
                    </a:moveTo>
                    <a:cubicBezTo>
                      <a:pt x="4811" y="72"/>
                      <a:pt x="4727" y="131"/>
                      <a:pt x="4632" y="203"/>
                    </a:cubicBezTo>
                    <a:cubicBezTo>
                      <a:pt x="3096" y="1358"/>
                      <a:pt x="1429" y="2036"/>
                      <a:pt x="0" y="2203"/>
                    </a:cubicBezTo>
                    <a:lnTo>
                      <a:pt x="358" y="2667"/>
                    </a:lnTo>
                    <a:cubicBezTo>
                      <a:pt x="993" y="3521"/>
                      <a:pt x="1972" y="3970"/>
                      <a:pt x="2963" y="3970"/>
                    </a:cubicBezTo>
                    <a:cubicBezTo>
                      <a:pt x="3644" y="3970"/>
                      <a:pt x="4331" y="3758"/>
                      <a:pt x="4918" y="3322"/>
                    </a:cubicBezTo>
                    <a:lnTo>
                      <a:pt x="6513" y="2132"/>
                    </a:lnTo>
                    <a:lnTo>
                      <a:pt x="4918" y="0"/>
                    </a:lnTo>
                    <a:close/>
                  </a:path>
                </a:pathLst>
              </a:custGeom>
              <a:solidFill>
                <a:srgbClr val="EA7A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4932450" y="4153925"/>
                <a:ext cx="101225" cy="928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715" extrusionOk="0">
                    <a:moveTo>
                      <a:pt x="4049" y="0"/>
                    </a:moveTo>
                    <a:lnTo>
                      <a:pt x="0" y="1226"/>
                    </a:lnTo>
                    <a:cubicBezTo>
                      <a:pt x="48" y="1810"/>
                      <a:pt x="239" y="2358"/>
                      <a:pt x="584" y="2798"/>
                    </a:cubicBezTo>
                    <a:cubicBezTo>
                      <a:pt x="882" y="3191"/>
                      <a:pt x="1274" y="3489"/>
                      <a:pt x="1715" y="3715"/>
                    </a:cubicBezTo>
                    <a:lnTo>
                      <a:pt x="4049" y="0"/>
                    </a:lnTo>
                    <a:close/>
                  </a:path>
                </a:pathLst>
              </a:custGeom>
              <a:solidFill>
                <a:srgbClr val="563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3515600" y="4239050"/>
                <a:ext cx="1360925" cy="1093900"/>
              </a:xfrm>
              <a:custGeom>
                <a:avLst/>
                <a:gdLst/>
                <a:ahLst/>
                <a:cxnLst/>
                <a:rect l="l" t="t" r="r" b="b"/>
                <a:pathLst>
                  <a:path w="54437" h="43756" extrusionOk="0">
                    <a:moveTo>
                      <a:pt x="49435" y="0"/>
                    </a:moveTo>
                    <a:lnTo>
                      <a:pt x="1" y="37088"/>
                    </a:lnTo>
                    <a:lnTo>
                      <a:pt x="5001" y="43756"/>
                    </a:lnTo>
                    <a:lnTo>
                      <a:pt x="54436" y="6668"/>
                    </a:lnTo>
                    <a:lnTo>
                      <a:pt x="494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3555800" y="4292925"/>
                <a:ext cx="1320725" cy="1040325"/>
              </a:xfrm>
              <a:custGeom>
                <a:avLst/>
                <a:gdLst/>
                <a:ahLst/>
                <a:cxnLst/>
                <a:rect l="l" t="t" r="r" b="b"/>
                <a:pathLst>
                  <a:path w="52829" h="41613" extrusionOk="0">
                    <a:moveTo>
                      <a:pt x="49435" y="0"/>
                    </a:moveTo>
                    <a:lnTo>
                      <a:pt x="0" y="37088"/>
                    </a:lnTo>
                    <a:lnTo>
                      <a:pt x="3393" y="41613"/>
                    </a:lnTo>
                    <a:lnTo>
                      <a:pt x="52828" y="4513"/>
                    </a:lnTo>
                    <a:lnTo>
                      <a:pt x="494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3596875" y="4347400"/>
                <a:ext cx="1279350" cy="985550"/>
              </a:xfrm>
              <a:custGeom>
                <a:avLst/>
                <a:gdLst/>
                <a:ahLst/>
                <a:cxnLst/>
                <a:rect l="l" t="t" r="r" b="b"/>
                <a:pathLst>
                  <a:path w="51174" h="39422" extrusionOk="0">
                    <a:moveTo>
                      <a:pt x="49423" y="0"/>
                    </a:moveTo>
                    <a:lnTo>
                      <a:pt x="0" y="37088"/>
                    </a:lnTo>
                    <a:lnTo>
                      <a:pt x="1750" y="39422"/>
                    </a:lnTo>
                    <a:lnTo>
                      <a:pt x="51173" y="2334"/>
                    </a:lnTo>
                    <a:lnTo>
                      <a:pt x="494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3515300" y="5121900"/>
                <a:ext cx="185175" cy="211350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8454" extrusionOk="0">
                    <a:moveTo>
                      <a:pt x="2394" y="0"/>
                    </a:moveTo>
                    <a:lnTo>
                      <a:pt x="1" y="1786"/>
                    </a:lnTo>
                    <a:lnTo>
                      <a:pt x="5013" y="8454"/>
                    </a:lnTo>
                    <a:lnTo>
                      <a:pt x="7407" y="6668"/>
                    </a:lnTo>
                    <a:lnTo>
                      <a:pt x="23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3515300" y="5155825"/>
                <a:ext cx="13905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7085" extrusionOk="0">
                    <a:moveTo>
                      <a:pt x="560" y="0"/>
                    </a:moveTo>
                    <a:lnTo>
                      <a:pt x="1" y="417"/>
                    </a:lnTo>
                    <a:lnTo>
                      <a:pt x="5001" y="7085"/>
                    </a:lnTo>
                    <a:lnTo>
                      <a:pt x="5561" y="6668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3561150" y="5121600"/>
                <a:ext cx="139025" cy="1774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7097" extrusionOk="0">
                    <a:moveTo>
                      <a:pt x="560" y="0"/>
                    </a:moveTo>
                    <a:lnTo>
                      <a:pt x="0" y="429"/>
                    </a:lnTo>
                    <a:lnTo>
                      <a:pt x="5001" y="7096"/>
                    </a:lnTo>
                    <a:lnTo>
                      <a:pt x="5561" y="6668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3438800" y="5166550"/>
                <a:ext cx="2018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139" extrusionOk="0">
                    <a:moveTo>
                      <a:pt x="3073" y="0"/>
                    </a:moveTo>
                    <a:lnTo>
                      <a:pt x="2215" y="631"/>
                    </a:lnTo>
                    <a:cubicBezTo>
                      <a:pt x="370" y="2012"/>
                      <a:pt x="1" y="4620"/>
                      <a:pt x="1382" y="6465"/>
                    </a:cubicBezTo>
                    <a:cubicBezTo>
                      <a:pt x="2201" y="7559"/>
                      <a:pt x="3455" y="8139"/>
                      <a:pt x="4723" y="8139"/>
                    </a:cubicBezTo>
                    <a:cubicBezTo>
                      <a:pt x="5593" y="8139"/>
                      <a:pt x="6470" y="7866"/>
                      <a:pt x="7216" y="7299"/>
                    </a:cubicBezTo>
                    <a:lnTo>
                      <a:pt x="8073" y="6668"/>
                    </a:lnTo>
                    <a:lnTo>
                      <a:pt x="30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4731225" y="4153625"/>
                <a:ext cx="303050" cy="26140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10456" extrusionOk="0">
                    <a:moveTo>
                      <a:pt x="12121" y="0"/>
                    </a:moveTo>
                    <a:lnTo>
                      <a:pt x="584" y="3489"/>
                    </a:lnTo>
                    <a:lnTo>
                      <a:pt x="596" y="3501"/>
                    </a:lnTo>
                    <a:cubicBezTo>
                      <a:pt x="72" y="4036"/>
                      <a:pt x="1" y="4882"/>
                      <a:pt x="465" y="5489"/>
                    </a:cubicBezTo>
                    <a:cubicBezTo>
                      <a:pt x="774" y="5907"/>
                      <a:pt x="1255" y="6112"/>
                      <a:pt x="1740" y="6112"/>
                    </a:cubicBezTo>
                    <a:cubicBezTo>
                      <a:pt x="1780" y="6112"/>
                      <a:pt x="1819" y="6111"/>
                      <a:pt x="1858" y="6108"/>
                    </a:cubicBezTo>
                    <a:lnTo>
                      <a:pt x="1858" y="6108"/>
                    </a:lnTo>
                    <a:cubicBezTo>
                      <a:pt x="1620" y="6608"/>
                      <a:pt x="1656" y="7215"/>
                      <a:pt x="2013" y="7692"/>
                    </a:cubicBezTo>
                    <a:cubicBezTo>
                      <a:pt x="2299" y="8090"/>
                      <a:pt x="2761" y="8305"/>
                      <a:pt x="3225" y="8305"/>
                    </a:cubicBezTo>
                    <a:cubicBezTo>
                      <a:pt x="3301" y="8305"/>
                      <a:pt x="3378" y="8299"/>
                      <a:pt x="3454" y="8287"/>
                    </a:cubicBezTo>
                    <a:lnTo>
                      <a:pt x="3454" y="8287"/>
                    </a:lnTo>
                    <a:cubicBezTo>
                      <a:pt x="3227" y="8787"/>
                      <a:pt x="3275" y="9382"/>
                      <a:pt x="3632" y="9835"/>
                    </a:cubicBezTo>
                    <a:cubicBezTo>
                      <a:pt x="3932" y="10240"/>
                      <a:pt x="4393" y="10456"/>
                      <a:pt x="4860" y="10456"/>
                    </a:cubicBezTo>
                    <a:cubicBezTo>
                      <a:pt x="5134" y="10456"/>
                      <a:pt x="5410" y="10382"/>
                      <a:pt x="5656" y="10228"/>
                    </a:cubicBezTo>
                    <a:lnTo>
                      <a:pt x="12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4812200" y="4153925"/>
                <a:ext cx="222075" cy="261100"/>
              </a:xfrm>
              <a:custGeom>
                <a:avLst/>
                <a:gdLst/>
                <a:ahLst/>
                <a:cxnLst/>
                <a:rect l="l" t="t" r="r" b="b"/>
                <a:pathLst>
                  <a:path w="8883" h="10444" extrusionOk="0">
                    <a:moveTo>
                      <a:pt x="8882" y="0"/>
                    </a:moveTo>
                    <a:lnTo>
                      <a:pt x="6204" y="810"/>
                    </a:lnTo>
                    <a:cubicBezTo>
                      <a:pt x="6418" y="2631"/>
                      <a:pt x="5037" y="5096"/>
                      <a:pt x="2596" y="6929"/>
                    </a:cubicBezTo>
                    <a:cubicBezTo>
                      <a:pt x="1822" y="7501"/>
                      <a:pt x="1000" y="7965"/>
                      <a:pt x="215" y="8311"/>
                    </a:cubicBezTo>
                    <a:cubicBezTo>
                      <a:pt x="0" y="8799"/>
                      <a:pt x="72" y="9382"/>
                      <a:pt x="393" y="9823"/>
                    </a:cubicBezTo>
                    <a:cubicBezTo>
                      <a:pt x="693" y="10228"/>
                      <a:pt x="1154" y="10444"/>
                      <a:pt x="1621" y="10444"/>
                    </a:cubicBezTo>
                    <a:cubicBezTo>
                      <a:pt x="1895" y="10444"/>
                      <a:pt x="2171" y="10370"/>
                      <a:pt x="2417" y="10216"/>
                    </a:cubicBezTo>
                    <a:lnTo>
                      <a:pt x="8882" y="0"/>
                    </a:lnTo>
                    <a:close/>
                  </a:path>
                </a:pathLst>
              </a:custGeom>
              <a:solidFill>
                <a:srgbClr val="331F16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3478400" y="5279950"/>
                <a:ext cx="162850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970" extrusionOk="0">
                    <a:moveTo>
                      <a:pt x="4918" y="0"/>
                    </a:moveTo>
                    <a:cubicBezTo>
                      <a:pt x="4811" y="72"/>
                      <a:pt x="4727" y="131"/>
                      <a:pt x="4632" y="203"/>
                    </a:cubicBezTo>
                    <a:cubicBezTo>
                      <a:pt x="3096" y="1358"/>
                      <a:pt x="1429" y="2036"/>
                      <a:pt x="0" y="2203"/>
                    </a:cubicBezTo>
                    <a:lnTo>
                      <a:pt x="358" y="2667"/>
                    </a:lnTo>
                    <a:cubicBezTo>
                      <a:pt x="993" y="3521"/>
                      <a:pt x="1972" y="3970"/>
                      <a:pt x="2963" y="3970"/>
                    </a:cubicBezTo>
                    <a:cubicBezTo>
                      <a:pt x="3644" y="3970"/>
                      <a:pt x="4331" y="3758"/>
                      <a:pt x="4918" y="3322"/>
                    </a:cubicBezTo>
                    <a:lnTo>
                      <a:pt x="6513" y="2132"/>
                    </a:lnTo>
                    <a:lnTo>
                      <a:pt x="49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4932450" y="4153925"/>
                <a:ext cx="101225" cy="928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715" extrusionOk="0">
                    <a:moveTo>
                      <a:pt x="4049" y="0"/>
                    </a:moveTo>
                    <a:lnTo>
                      <a:pt x="0" y="1226"/>
                    </a:lnTo>
                    <a:cubicBezTo>
                      <a:pt x="48" y="1810"/>
                      <a:pt x="239" y="2358"/>
                      <a:pt x="584" y="2798"/>
                    </a:cubicBezTo>
                    <a:cubicBezTo>
                      <a:pt x="882" y="3191"/>
                      <a:pt x="1274" y="3489"/>
                      <a:pt x="1715" y="3715"/>
                    </a:cubicBezTo>
                    <a:lnTo>
                      <a:pt x="40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4" name="Google Shape;1624;p13"/>
            <p:cNvGrpSpPr/>
            <p:nvPr/>
          </p:nvGrpSpPr>
          <p:grpSpPr>
            <a:xfrm rot="-4607578">
              <a:off x="8621034" y="2756780"/>
              <a:ext cx="305009" cy="277002"/>
              <a:chOff x="5527750" y="3653850"/>
              <a:chExt cx="280425" cy="254675"/>
            </a:xfrm>
          </p:grpSpPr>
          <p:sp>
            <p:nvSpPr>
              <p:cNvPr id="1625" name="Google Shape;1625;p13"/>
              <p:cNvSpPr/>
              <p:nvPr/>
            </p:nvSpPr>
            <p:spPr>
              <a:xfrm>
                <a:off x="5527750" y="3653850"/>
                <a:ext cx="279825" cy="254300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10172" extrusionOk="0">
                    <a:moveTo>
                      <a:pt x="2085" y="1"/>
                    </a:moveTo>
                    <a:lnTo>
                      <a:pt x="2418" y="1132"/>
                    </a:lnTo>
                    <a:lnTo>
                      <a:pt x="1287" y="763"/>
                    </a:lnTo>
                    <a:lnTo>
                      <a:pt x="1287" y="763"/>
                    </a:lnTo>
                    <a:lnTo>
                      <a:pt x="1656" y="2108"/>
                    </a:lnTo>
                    <a:lnTo>
                      <a:pt x="644" y="1727"/>
                    </a:lnTo>
                    <a:lnTo>
                      <a:pt x="644" y="1727"/>
                    </a:lnTo>
                    <a:lnTo>
                      <a:pt x="1168" y="2656"/>
                    </a:lnTo>
                    <a:lnTo>
                      <a:pt x="1" y="2656"/>
                    </a:lnTo>
                    <a:lnTo>
                      <a:pt x="3775" y="10002"/>
                    </a:lnTo>
                    <a:cubicBezTo>
                      <a:pt x="3775" y="10002"/>
                      <a:pt x="4160" y="10172"/>
                      <a:pt x="4634" y="10172"/>
                    </a:cubicBezTo>
                    <a:cubicBezTo>
                      <a:pt x="4893" y="10172"/>
                      <a:pt x="5178" y="10121"/>
                      <a:pt x="5442" y="9966"/>
                    </a:cubicBezTo>
                    <a:cubicBezTo>
                      <a:pt x="6192" y="9502"/>
                      <a:pt x="6014" y="8430"/>
                      <a:pt x="6014" y="8430"/>
                    </a:cubicBezTo>
                    <a:lnTo>
                      <a:pt x="6014" y="8430"/>
                    </a:lnTo>
                    <a:cubicBezTo>
                      <a:pt x="6014" y="8430"/>
                      <a:pt x="6182" y="8456"/>
                      <a:pt x="6419" y="8456"/>
                    </a:cubicBezTo>
                    <a:cubicBezTo>
                      <a:pt x="6736" y="8456"/>
                      <a:pt x="7175" y="8410"/>
                      <a:pt x="7502" y="8192"/>
                    </a:cubicBezTo>
                    <a:cubicBezTo>
                      <a:pt x="8097" y="7787"/>
                      <a:pt x="7788" y="6728"/>
                      <a:pt x="7788" y="6728"/>
                    </a:cubicBezTo>
                    <a:lnTo>
                      <a:pt x="7788" y="6728"/>
                    </a:lnTo>
                    <a:cubicBezTo>
                      <a:pt x="7788" y="6728"/>
                      <a:pt x="7918" y="6775"/>
                      <a:pt x="8117" y="6775"/>
                    </a:cubicBezTo>
                    <a:cubicBezTo>
                      <a:pt x="8383" y="6775"/>
                      <a:pt x="8772" y="6689"/>
                      <a:pt x="9133" y="6287"/>
                    </a:cubicBezTo>
                    <a:cubicBezTo>
                      <a:pt x="9609" y="5751"/>
                      <a:pt x="9216" y="4787"/>
                      <a:pt x="9216" y="4787"/>
                    </a:cubicBezTo>
                    <a:cubicBezTo>
                      <a:pt x="9216" y="4787"/>
                      <a:pt x="9907" y="4644"/>
                      <a:pt x="10336" y="3906"/>
                    </a:cubicBezTo>
                    <a:cubicBezTo>
                      <a:pt x="10764" y="3156"/>
                      <a:pt x="10228" y="2072"/>
                      <a:pt x="10228" y="2072"/>
                    </a:cubicBezTo>
                    <a:cubicBezTo>
                      <a:pt x="10228" y="2072"/>
                      <a:pt x="11193" y="1810"/>
                      <a:pt x="11110" y="1060"/>
                    </a:cubicBezTo>
                    <a:cubicBezTo>
                      <a:pt x="11014" y="322"/>
                      <a:pt x="2085" y="1"/>
                      <a:pt x="20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5610800" y="3669625"/>
                <a:ext cx="19737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9556" extrusionOk="0">
                    <a:moveTo>
                      <a:pt x="6656" y="1"/>
                    </a:moveTo>
                    <a:cubicBezTo>
                      <a:pt x="6323" y="620"/>
                      <a:pt x="5216" y="1001"/>
                      <a:pt x="5216" y="1001"/>
                    </a:cubicBezTo>
                    <a:cubicBezTo>
                      <a:pt x="5216" y="1001"/>
                      <a:pt x="6466" y="1798"/>
                      <a:pt x="5883" y="2668"/>
                    </a:cubicBezTo>
                    <a:cubicBezTo>
                      <a:pt x="5643" y="3026"/>
                      <a:pt x="5331" y="3131"/>
                      <a:pt x="5049" y="3131"/>
                    </a:cubicBezTo>
                    <a:cubicBezTo>
                      <a:pt x="4657" y="3131"/>
                      <a:pt x="4323" y="2930"/>
                      <a:pt x="4323" y="2930"/>
                    </a:cubicBezTo>
                    <a:lnTo>
                      <a:pt x="4323" y="2930"/>
                    </a:lnTo>
                    <a:cubicBezTo>
                      <a:pt x="4323" y="2930"/>
                      <a:pt x="5418" y="4251"/>
                      <a:pt x="4751" y="4835"/>
                    </a:cubicBezTo>
                    <a:cubicBezTo>
                      <a:pt x="4543" y="5017"/>
                      <a:pt x="4331" y="5079"/>
                      <a:pt x="4136" y="5079"/>
                    </a:cubicBezTo>
                    <a:cubicBezTo>
                      <a:pt x="3708" y="5079"/>
                      <a:pt x="3370" y="4775"/>
                      <a:pt x="3370" y="4775"/>
                    </a:cubicBezTo>
                    <a:lnTo>
                      <a:pt x="3370" y="4775"/>
                    </a:lnTo>
                    <a:cubicBezTo>
                      <a:pt x="3370" y="4775"/>
                      <a:pt x="3870" y="6097"/>
                      <a:pt x="3096" y="6787"/>
                    </a:cubicBezTo>
                    <a:cubicBezTo>
                      <a:pt x="2838" y="7011"/>
                      <a:pt x="2586" y="7086"/>
                      <a:pt x="2366" y="7086"/>
                    </a:cubicBezTo>
                    <a:cubicBezTo>
                      <a:pt x="1918" y="7086"/>
                      <a:pt x="1596" y="6775"/>
                      <a:pt x="1596" y="6775"/>
                    </a:cubicBezTo>
                    <a:lnTo>
                      <a:pt x="1596" y="6775"/>
                    </a:lnTo>
                    <a:cubicBezTo>
                      <a:pt x="1596" y="6776"/>
                      <a:pt x="2025" y="7645"/>
                      <a:pt x="1287" y="8240"/>
                    </a:cubicBezTo>
                    <a:cubicBezTo>
                      <a:pt x="996" y="8478"/>
                      <a:pt x="646" y="8546"/>
                      <a:pt x="324" y="8546"/>
                    </a:cubicBezTo>
                    <a:cubicBezTo>
                      <a:pt x="212" y="8546"/>
                      <a:pt x="103" y="8538"/>
                      <a:pt x="1" y="8525"/>
                    </a:cubicBezTo>
                    <a:lnTo>
                      <a:pt x="1" y="8525"/>
                    </a:lnTo>
                    <a:lnTo>
                      <a:pt x="453" y="9395"/>
                    </a:lnTo>
                    <a:cubicBezTo>
                      <a:pt x="453" y="9395"/>
                      <a:pt x="830" y="9556"/>
                      <a:pt x="1297" y="9556"/>
                    </a:cubicBezTo>
                    <a:cubicBezTo>
                      <a:pt x="1560" y="9556"/>
                      <a:pt x="1851" y="9505"/>
                      <a:pt x="2120" y="9347"/>
                    </a:cubicBezTo>
                    <a:cubicBezTo>
                      <a:pt x="2870" y="8883"/>
                      <a:pt x="2692" y="7811"/>
                      <a:pt x="2692" y="7811"/>
                    </a:cubicBezTo>
                    <a:lnTo>
                      <a:pt x="2692" y="7811"/>
                    </a:lnTo>
                    <a:cubicBezTo>
                      <a:pt x="2692" y="7811"/>
                      <a:pt x="2870" y="7841"/>
                      <a:pt x="3118" y="7841"/>
                    </a:cubicBezTo>
                    <a:cubicBezTo>
                      <a:pt x="3433" y="7841"/>
                      <a:pt x="3860" y="7793"/>
                      <a:pt x="4180" y="7573"/>
                    </a:cubicBezTo>
                    <a:cubicBezTo>
                      <a:pt x="4775" y="7168"/>
                      <a:pt x="4466" y="6121"/>
                      <a:pt x="4466" y="6120"/>
                    </a:cubicBezTo>
                    <a:lnTo>
                      <a:pt x="4466" y="6120"/>
                    </a:lnTo>
                    <a:cubicBezTo>
                      <a:pt x="4466" y="6120"/>
                      <a:pt x="4589" y="6164"/>
                      <a:pt x="4779" y="6164"/>
                    </a:cubicBezTo>
                    <a:cubicBezTo>
                      <a:pt x="5045" y="6164"/>
                      <a:pt x="5442" y="6078"/>
                      <a:pt x="5811" y="5668"/>
                    </a:cubicBezTo>
                    <a:cubicBezTo>
                      <a:pt x="6311" y="5108"/>
                      <a:pt x="5906" y="4156"/>
                      <a:pt x="5906" y="4156"/>
                    </a:cubicBezTo>
                    <a:cubicBezTo>
                      <a:pt x="5906" y="4156"/>
                      <a:pt x="6597" y="4013"/>
                      <a:pt x="7026" y="3275"/>
                    </a:cubicBezTo>
                    <a:cubicBezTo>
                      <a:pt x="7454" y="2525"/>
                      <a:pt x="6918" y="1441"/>
                      <a:pt x="6918" y="1441"/>
                    </a:cubicBezTo>
                    <a:cubicBezTo>
                      <a:pt x="6918" y="1441"/>
                      <a:pt x="7895" y="1179"/>
                      <a:pt x="7799" y="429"/>
                    </a:cubicBezTo>
                    <a:cubicBezTo>
                      <a:pt x="7788" y="263"/>
                      <a:pt x="7335" y="120"/>
                      <a:pt x="66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7" name="Google Shape;1627;p13"/>
            <p:cNvSpPr/>
            <p:nvPr/>
          </p:nvSpPr>
          <p:spPr>
            <a:xfrm>
              <a:off x="7148618" y="4539862"/>
              <a:ext cx="683239" cy="377976"/>
            </a:xfrm>
            <a:custGeom>
              <a:avLst/>
              <a:gdLst/>
              <a:ahLst/>
              <a:cxnLst/>
              <a:rect l="l" t="t" r="r" b="b"/>
              <a:pathLst>
                <a:path w="25126" h="13900" extrusionOk="0">
                  <a:moveTo>
                    <a:pt x="11594" y="2409"/>
                  </a:moveTo>
                  <a:cubicBezTo>
                    <a:pt x="12334" y="2409"/>
                    <a:pt x="13057" y="2749"/>
                    <a:pt x="13581" y="3432"/>
                  </a:cubicBezTo>
                  <a:cubicBezTo>
                    <a:pt x="15093" y="5420"/>
                    <a:pt x="14177" y="7777"/>
                    <a:pt x="12617" y="9575"/>
                  </a:cubicBezTo>
                  <a:cubicBezTo>
                    <a:pt x="11224" y="9301"/>
                    <a:pt x="9986" y="8575"/>
                    <a:pt x="9212" y="7182"/>
                  </a:cubicBezTo>
                  <a:cubicBezTo>
                    <a:pt x="8462" y="5789"/>
                    <a:pt x="8628" y="4098"/>
                    <a:pt x="9890" y="3051"/>
                  </a:cubicBezTo>
                  <a:cubicBezTo>
                    <a:pt x="10407" y="2624"/>
                    <a:pt x="11006" y="2409"/>
                    <a:pt x="11594" y="2409"/>
                  </a:cubicBezTo>
                  <a:close/>
                  <a:moveTo>
                    <a:pt x="24483" y="1"/>
                  </a:moveTo>
                  <a:cubicBezTo>
                    <a:pt x="24247" y="1"/>
                    <a:pt x="24021" y="135"/>
                    <a:pt x="23975" y="431"/>
                  </a:cubicBezTo>
                  <a:cubicBezTo>
                    <a:pt x="23523" y="3789"/>
                    <a:pt x="21439" y="6777"/>
                    <a:pt x="18499" y="8456"/>
                  </a:cubicBezTo>
                  <a:cubicBezTo>
                    <a:pt x="17189" y="9194"/>
                    <a:pt x="15522" y="9694"/>
                    <a:pt x="13915" y="9694"/>
                  </a:cubicBezTo>
                  <a:cubicBezTo>
                    <a:pt x="14010" y="9575"/>
                    <a:pt x="14081" y="9468"/>
                    <a:pt x="14177" y="9349"/>
                  </a:cubicBezTo>
                  <a:cubicBezTo>
                    <a:pt x="15224" y="7754"/>
                    <a:pt x="15820" y="5730"/>
                    <a:pt x="15081" y="3884"/>
                  </a:cubicBezTo>
                  <a:cubicBezTo>
                    <a:pt x="14484" y="2421"/>
                    <a:pt x="13136" y="1287"/>
                    <a:pt x="11565" y="1287"/>
                  </a:cubicBezTo>
                  <a:cubicBezTo>
                    <a:pt x="11321" y="1287"/>
                    <a:pt x="11072" y="1314"/>
                    <a:pt x="10819" y="1372"/>
                  </a:cubicBezTo>
                  <a:cubicBezTo>
                    <a:pt x="9069" y="1777"/>
                    <a:pt x="7723" y="3444"/>
                    <a:pt x="7652" y="5218"/>
                  </a:cubicBezTo>
                  <a:cubicBezTo>
                    <a:pt x="7569" y="7242"/>
                    <a:pt x="8902" y="9123"/>
                    <a:pt x="10664" y="10052"/>
                  </a:cubicBezTo>
                  <a:cubicBezTo>
                    <a:pt x="11021" y="10230"/>
                    <a:pt x="11379" y="10361"/>
                    <a:pt x="11748" y="10480"/>
                  </a:cubicBezTo>
                  <a:cubicBezTo>
                    <a:pt x="11164" y="11016"/>
                    <a:pt x="10557" y="11468"/>
                    <a:pt x="9986" y="11790"/>
                  </a:cubicBezTo>
                  <a:cubicBezTo>
                    <a:pt x="8911" y="12418"/>
                    <a:pt x="7659" y="12801"/>
                    <a:pt x="6412" y="12801"/>
                  </a:cubicBezTo>
                  <a:cubicBezTo>
                    <a:pt x="5697" y="12801"/>
                    <a:pt x="4983" y="12675"/>
                    <a:pt x="4306" y="12397"/>
                  </a:cubicBezTo>
                  <a:cubicBezTo>
                    <a:pt x="2651" y="11718"/>
                    <a:pt x="1294" y="10254"/>
                    <a:pt x="1139" y="8432"/>
                  </a:cubicBezTo>
                  <a:cubicBezTo>
                    <a:pt x="1111" y="8100"/>
                    <a:pt x="849" y="7941"/>
                    <a:pt x="586" y="7941"/>
                  </a:cubicBezTo>
                  <a:cubicBezTo>
                    <a:pt x="294" y="7941"/>
                    <a:pt x="1" y="8139"/>
                    <a:pt x="32" y="8516"/>
                  </a:cubicBezTo>
                  <a:cubicBezTo>
                    <a:pt x="199" y="10468"/>
                    <a:pt x="1449" y="12099"/>
                    <a:pt x="3128" y="13052"/>
                  </a:cubicBezTo>
                  <a:cubicBezTo>
                    <a:pt x="4144" y="13633"/>
                    <a:pt x="5275" y="13899"/>
                    <a:pt x="6413" y="13899"/>
                  </a:cubicBezTo>
                  <a:cubicBezTo>
                    <a:pt x="7327" y="13899"/>
                    <a:pt x="8247" y="13727"/>
                    <a:pt x="9116" y="13409"/>
                  </a:cubicBezTo>
                  <a:cubicBezTo>
                    <a:pt x="10605" y="12861"/>
                    <a:pt x="11950" y="11921"/>
                    <a:pt x="13057" y="10766"/>
                  </a:cubicBezTo>
                  <a:cubicBezTo>
                    <a:pt x="13346" y="10796"/>
                    <a:pt x="13636" y="10810"/>
                    <a:pt x="13928" y="10810"/>
                  </a:cubicBezTo>
                  <a:cubicBezTo>
                    <a:pt x="14912" y="10810"/>
                    <a:pt x="15904" y="10646"/>
                    <a:pt x="16832" y="10361"/>
                  </a:cubicBezTo>
                  <a:cubicBezTo>
                    <a:pt x="21142" y="9051"/>
                    <a:pt x="24475" y="5075"/>
                    <a:pt x="25071" y="646"/>
                  </a:cubicBezTo>
                  <a:cubicBezTo>
                    <a:pt x="25125" y="238"/>
                    <a:pt x="24796" y="1"/>
                    <a:pt x="24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8145483" y="4730117"/>
              <a:ext cx="226976" cy="227955"/>
            </a:xfrm>
            <a:custGeom>
              <a:avLst/>
              <a:gdLst/>
              <a:ahLst/>
              <a:cxnLst/>
              <a:rect l="l" t="t" r="r" b="b"/>
              <a:pathLst>
                <a:path w="8347" h="8383" extrusionOk="0">
                  <a:moveTo>
                    <a:pt x="2405" y="0"/>
                  </a:moveTo>
                  <a:lnTo>
                    <a:pt x="2417" y="2965"/>
                  </a:lnTo>
                  <a:lnTo>
                    <a:pt x="0" y="4644"/>
                  </a:lnTo>
                  <a:lnTo>
                    <a:pt x="2810" y="5549"/>
                  </a:lnTo>
                  <a:lnTo>
                    <a:pt x="3667" y="8382"/>
                  </a:lnTo>
                  <a:lnTo>
                    <a:pt x="5394" y="5965"/>
                  </a:lnTo>
                  <a:lnTo>
                    <a:pt x="8346" y="6049"/>
                  </a:lnTo>
                  <a:lnTo>
                    <a:pt x="8346" y="6049"/>
                  </a:lnTo>
                  <a:lnTo>
                    <a:pt x="6608" y="3644"/>
                  </a:lnTo>
                  <a:lnTo>
                    <a:pt x="7573" y="846"/>
                  </a:lnTo>
                  <a:lnTo>
                    <a:pt x="7573" y="846"/>
                  </a:lnTo>
                  <a:lnTo>
                    <a:pt x="4763" y="178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9" name="Google Shape;1629;p13"/>
          <p:cNvGrpSpPr/>
          <p:nvPr/>
        </p:nvGrpSpPr>
        <p:grpSpPr>
          <a:xfrm rot="-610969">
            <a:off x="8067072" y="-244691"/>
            <a:ext cx="1209614" cy="1150387"/>
            <a:chOff x="5956100" y="2732600"/>
            <a:chExt cx="1112050" cy="1057600"/>
          </a:xfrm>
        </p:grpSpPr>
        <p:sp>
          <p:nvSpPr>
            <p:cNvPr id="1630" name="Google Shape;1630;p13"/>
            <p:cNvSpPr/>
            <p:nvPr/>
          </p:nvSpPr>
          <p:spPr>
            <a:xfrm>
              <a:off x="5956100" y="2732600"/>
              <a:ext cx="1112050" cy="1057600"/>
            </a:xfrm>
            <a:custGeom>
              <a:avLst/>
              <a:gdLst/>
              <a:ahLst/>
              <a:cxnLst/>
              <a:rect l="l" t="t" r="r" b="b"/>
              <a:pathLst>
                <a:path w="44482" h="42304" extrusionOk="0">
                  <a:moveTo>
                    <a:pt x="41315" y="1"/>
                  </a:moveTo>
                  <a:lnTo>
                    <a:pt x="0" y="4406"/>
                  </a:lnTo>
                  <a:lnTo>
                    <a:pt x="4036" y="42304"/>
                  </a:lnTo>
                  <a:lnTo>
                    <a:pt x="36552" y="38851"/>
                  </a:lnTo>
                  <a:lnTo>
                    <a:pt x="37243" y="30826"/>
                  </a:lnTo>
                  <a:lnTo>
                    <a:pt x="44482" y="29683"/>
                  </a:lnTo>
                  <a:lnTo>
                    <a:pt x="4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6869900" y="3474675"/>
              <a:ext cx="198250" cy="229200"/>
            </a:xfrm>
            <a:custGeom>
              <a:avLst/>
              <a:gdLst/>
              <a:ahLst/>
              <a:cxnLst/>
              <a:rect l="l" t="t" r="r" b="b"/>
              <a:pathLst>
                <a:path w="7930" h="9168" extrusionOk="0">
                  <a:moveTo>
                    <a:pt x="7930" y="0"/>
                  </a:moveTo>
                  <a:lnTo>
                    <a:pt x="691" y="1143"/>
                  </a:lnTo>
                  <a:lnTo>
                    <a:pt x="0" y="9168"/>
                  </a:lnTo>
                  <a:lnTo>
                    <a:pt x="7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6134975" y="2948350"/>
              <a:ext cx="681400" cy="98325"/>
            </a:xfrm>
            <a:custGeom>
              <a:avLst/>
              <a:gdLst/>
              <a:ahLst/>
              <a:cxnLst/>
              <a:rect l="l" t="t" r="r" b="b"/>
              <a:pathLst>
                <a:path w="27256" h="3933" extrusionOk="0">
                  <a:moveTo>
                    <a:pt x="27023" y="1"/>
                  </a:moveTo>
                  <a:cubicBezTo>
                    <a:pt x="27013" y="1"/>
                    <a:pt x="27003" y="1"/>
                    <a:pt x="26992" y="3"/>
                  </a:cubicBezTo>
                  <a:cubicBezTo>
                    <a:pt x="24635" y="408"/>
                    <a:pt x="22301" y="789"/>
                    <a:pt x="19944" y="1193"/>
                  </a:cubicBezTo>
                  <a:cubicBezTo>
                    <a:pt x="18801" y="1384"/>
                    <a:pt x="17646" y="1586"/>
                    <a:pt x="16491" y="1777"/>
                  </a:cubicBezTo>
                  <a:cubicBezTo>
                    <a:pt x="15384" y="1967"/>
                    <a:pt x="14276" y="2170"/>
                    <a:pt x="13145" y="2241"/>
                  </a:cubicBezTo>
                  <a:cubicBezTo>
                    <a:pt x="12982" y="2251"/>
                    <a:pt x="12816" y="2257"/>
                    <a:pt x="12649" y="2257"/>
                  </a:cubicBezTo>
                  <a:cubicBezTo>
                    <a:pt x="11799" y="2257"/>
                    <a:pt x="10937" y="2102"/>
                    <a:pt x="10300" y="1515"/>
                  </a:cubicBezTo>
                  <a:cubicBezTo>
                    <a:pt x="10276" y="1483"/>
                    <a:pt x="10226" y="1467"/>
                    <a:pt x="10177" y="1467"/>
                  </a:cubicBezTo>
                  <a:cubicBezTo>
                    <a:pt x="10153" y="1467"/>
                    <a:pt x="10129" y="1471"/>
                    <a:pt x="10109" y="1479"/>
                  </a:cubicBezTo>
                  <a:cubicBezTo>
                    <a:pt x="9204" y="1908"/>
                    <a:pt x="8276" y="2313"/>
                    <a:pt x="7323" y="2634"/>
                  </a:cubicBezTo>
                  <a:cubicBezTo>
                    <a:pt x="6942" y="2777"/>
                    <a:pt x="6537" y="2932"/>
                    <a:pt x="6121" y="2991"/>
                  </a:cubicBezTo>
                  <a:cubicBezTo>
                    <a:pt x="6054" y="3001"/>
                    <a:pt x="5990" y="3005"/>
                    <a:pt x="5930" y="3005"/>
                  </a:cubicBezTo>
                  <a:cubicBezTo>
                    <a:pt x="5607" y="3005"/>
                    <a:pt x="5377" y="2870"/>
                    <a:pt x="5156" y="2598"/>
                  </a:cubicBezTo>
                  <a:cubicBezTo>
                    <a:pt x="4943" y="2329"/>
                    <a:pt x="4697" y="2144"/>
                    <a:pt x="4350" y="2144"/>
                  </a:cubicBezTo>
                  <a:cubicBezTo>
                    <a:pt x="4330" y="2144"/>
                    <a:pt x="4308" y="2145"/>
                    <a:pt x="4287" y="2146"/>
                  </a:cubicBezTo>
                  <a:cubicBezTo>
                    <a:pt x="3870" y="2182"/>
                    <a:pt x="3454" y="2384"/>
                    <a:pt x="3084" y="2515"/>
                  </a:cubicBezTo>
                  <a:cubicBezTo>
                    <a:pt x="2132" y="2860"/>
                    <a:pt x="1168" y="3206"/>
                    <a:pt x="215" y="3551"/>
                  </a:cubicBezTo>
                  <a:cubicBezTo>
                    <a:pt x="1" y="3626"/>
                    <a:pt x="85" y="3932"/>
                    <a:pt x="278" y="3932"/>
                  </a:cubicBezTo>
                  <a:cubicBezTo>
                    <a:pt x="299" y="3932"/>
                    <a:pt x="322" y="3928"/>
                    <a:pt x="346" y="3920"/>
                  </a:cubicBezTo>
                  <a:cubicBezTo>
                    <a:pt x="1299" y="3575"/>
                    <a:pt x="2263" y="3229"/>
                    <a:pt x="3215" y="2896"/>
                  </a:cubicBezTo>
                  <a:cubicBezTo>
                    <a:pt x="3454" y="2801"/>
                    <a:pt x="3692" y="2717"/>
                    <a:pt x="3930" y="2634"/>
                  </a:cubicBezTo>
                  <a:cubicBezTo>
                    <a:pt x="4052" y="2590"/>
                    <a:pt x="4200" y="2540"/>
                    <a:pt x="4341" y="2540"/>
                  </a:cubicBezTo>
                  <a:cubicBezTo>
                    <a:pt x="4392" y="2540"/>
                    <a:pt x="4442" y="2547"/>
                    <a:pt x="4489" y="2563"/>
                  </a:cubicBezTo>
                  <a:cubicBezTo>
                    <a:pt x="4692" y="2622"/>
                    <a:pt x="4811" y="2813"/>
                    <a:pt x="4942" y="2979"/>
                  </a:cubicBezTo>
                  <a:cubicBezTo>
                    <a:pt x="5049" y="3098"/>
                    <a:pt x="5168" y="3218"/>
                    <a:pt x="5323" y="3289"/>
                  </a:cubicBezTo>
                  <a:cubicBezTo>
                    <a:pt x="5518" y="3390"/>
                    <a:pt x="5728" y="3430"/>
                    <a:pt x="5943" y="3430"/>
                  </a:cubicBezTo>
                  <a:cubicBezTo>
                    <a:pt x="6462" y="3430"/>
                    <a:pt x="7012" y="3199"/>
                    <a:pt x="7466" y="3039"/>
                  </a:cubicBezTo>
                  <a:cubicBezTo>
                    <a:pt x="8383" y="2717"/>
                    <a:pt x="9276" y="2336"/>
                    <a:pt x="10157" y="1920"/>
                  </a:cubicBezTo>
                  <a:cubicBezTo>
                    <a:pt x="10812" y="2479"/>
                    <a:pt x="11645" y="2658"/>
                    <a:pt x="12478" y="2682"/>
                  </a:cubicBezTo>
                  <a:cubicBezTo>
                    <a:pt x="12564" y="2685"/>
                    <a:pt x="12650" y="2686"/>
                    <a:pt x="12736" y="2686"/>
                  </a:cubicBezTo>
                  <a:cubicBezTo>
                    <a:pt x="13749" y="2686"/>
                    <a:pt x="14778" y="2501"/>
                    <a:pt x="15777" y="2336"/>
                  </a:cubicBezTo>
                  <a:cubicBezTo>
                    <a:pt x="18158" y="1944"/>
                    <a:pt x="20527" y="1539"/>
                    <a:pt x="22896" y="1134"/>
                  </a:cubicBezTo>
                  <a:cubicBezTo>
                    <a:pt x="24278" y="896"/>
                    <a:pt x="25647" y="670"/>
                    <a:pt x="27028" y="431"/>
                  </a:cubicBezTo>
                  <a:cubicBezTo>
                    <a:pt x="27256" y="363"/>
                    <a:pt x="27244" y="1"/>
                    <a:pt x="27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6172800" y="3100225"/>
              <a:ext cx="668300" cy="103325"/>
            </a:xfrm>
            <a:custGeom>
              <a:avLst/>
              <a:gdLst/>
              <a:ahLst/>
              <a:cxnLst/>
              <a:rect l="l" t="t" r="r" b="b"/>
              <a:pathLst>
                <a:path w="26732" h="4133" extrusionOk="0">
                  <a:moveTo>
                    <a:pt x="26450" y="0"/>
                  </a:moveTo>
                  <a:cubicBezTo>
                    <a:pt x="26429" y="0"/>
                    <a:pt x="26407" y="4"/>
                    <a:pt x="26384" y="12"/>
                  </a:cubicBezTo>
                  <a:cubicBezTo>
                    <a:pt x="25610" y="310"/>
                    <a:pt x="24836" y="595"/>
                    <a:pt x="24050" y="857"/>
                  </a:cubicBezTo>
                  <a:cubicBezTo>
                    <a:pt x="23669" y="964"/>
                    <a:pt x="23288" y="1095"/>
                    <a:pt x="22896" y="1191"/>
                  </a:cubicBezTo>
                  <a:cubicBezTo>
                    <a:pt x="22515" y="1298"/>
                    <a:pt x="22122" y="1429"/>
                    <a:pt x="21717" y="1488"/>
                  </a:cubicBezTo>
                  <a:cubicBezTo>
                    <a:pt x="21651" y="1494"/>
                    <a:pt x="21577" y="1503"/>
                    <a:pt x="21504" y="1503"/>
                  </a:cubicBezTo>
                  <a:cubicBezTo>
                    <a:pt x="21431" y="1503"/>
                    <a:pt x="21360" y="1494"/>
                    <a:pt x="21300" y="1464"/>
                  </a:cubicBezTo>
                  <a:cubicBezTo>
                    <a:pt x="21169" y="1381"/>
                    <a:pt x="21110" y="1250"/>
                    <a:pt x="21038" y="1119"/>
                  </a:cubicBezTo>
                  <a:cubicBezTo>
                    <a:pt x="20895" y="881"/>
                    <a:pt x="20705" y="691"/>
                    <a:pt x="20407" y="667"/>
                  </a:cubicBezTo>
                  <a:cubicBezTo>
                    <a:pt x="20395" y="666"/>
                    <a:pt x="20383" y="666"/>
                    <a:pt x="20371" y="666"/>
                  </a:cubicBezTo>
                  <a:cubicBezTo>
                    <a:pt x="20123" y="666"/>
                    <a:pt x="19896" y="780"/>
                    <a:pt x="19669" y="905"/>
                  </a:cubicBezTo>
                  <a:cubicBezTo>
                    <a:pt x="19336" y="1095"/>
                    <a:pt x="19014" y="1238"/>
                    <a:pt x="18657" y="1369"/>
                  </a:cubicBezTo>
                  <a:cubicBezTo>
                    <a:pt x="15942" y="2357"/>
                    <a:pt x="12966" y="1750"/>
                    <a:pt x="10215" y="2477"/>
                  </a:cubicBezTo>
                  <a:cubicBezTo>
                    <a:pt x="8668" y="2893"/>
                    <a:pt x="7215" y="3703"/>
                    <a:pt x="5596" y="3739"/>
                  </a:cubicBezTo>
                  <a:cubicBezTo>
                    <a:pt x="5608" y="3262"/>
                    <a:pt x="5620" y="2798"/>
                    <a:pt x="5631" y="2322"/>
                  </a:cubicBezTo>
                  <a:cubicBezTo>
                    <a:pt x="5631" y="2208"/>
                    <a:pt x="5523" y="2139"/>
                    <a:pt x="5416" y="2139"/>
                  </a:cubicBezTo>
                  <a:cubicBezTo>
                    <a:pt x="5400" y="2139"/>
                    <a:pt x="5385" y="2140"/>
                    <a:pt x="5370" y="2143"/>
                  </a:cubicBezTo>
                  <a:cubicBezTo>
                    <a:pt x="3655" y="2655"/>
                    <a:pt x="1941" y="3131"/>
                    <a:pt x="238" y="3572"/>
                  </a:cubicBezTo>
                  <a:cubicBezTo>
                    <a:pt x="1" y="3626"/>
                    <a:pt x="95" y="3953"/>
                    <a:pt x="301" y="3953"/>
                  </a:cubicBezTo>
                  <a:cubicBezTo>
                    <a:pt x="322" y="3953"/>
                    <a:pt x="345" y="3949"/>
                    <a:pt x="369" y="3941"/>
                  </a:cubicBezTo>
                  <a:cubicBezTo>
                    <a:pt x="1988" y="3512"/>
                    <a:pt x="3607" y="3072"/>
                    <a:pt x="5239" y="2596"/>
                  </a:cubicBezTo>
                  <a:lnTo>
                    <a:pt x="5239" y="2596"/>
                  </a:lnTo>
                  <a:cubicBezTo>
                    <a:pt x="5215" y="3036"/>
                    <a:pt x="5203" y="3500"/>
                    <a:pt x="5191" y="3941"/>
                  </a:cubicBezTo>
                  <a:cubicBezTo>
                    <a:pt x="5191" y="4060"/>
                    <a:pt x="5310" y="4131"/>
                    <a:pt x="5417" y="4131"/>
                  </a:cubicBezTo>
                  <a:cubicBezTo>
                    <a:pt x="5456" y="4132"/>
                    <a:pt x="5494" y="4133"/>
                    <a:pt x="5532" y="4133"/>
                  </a:cubicBezTo>
                  <a:cubicBezTo>
                    <a:pt x="6999" y="4133"/>
                    <a:pt x="8346" y="3477"/>
                    <a:pt x="9727" y="3024"/>
                  </a:cubicBezTo>
                  <a:cubicBezTo>
                    <a:pt x="11132" y="2560"/>
                    <a:pt x="12573" y="2465"/>
                    <a:pt x="14025" y="2393"/>
                  </a:cubicBezTo>
                  <a:cubicBezTo>
                    <a:pt x="15442" y="2346"/>
                    <a:pt x="16883" y="2298"/>
                    <a:pt x="18252" y="1905"/>
                  </a:cubicBezTo>
                  <a:cubicBezTo>
                    <a:pt x="18585" y="1822"/>
                    <a:pt x="18931" y="1703"/>
                    <a:pt x="19240" y="1572"/>
                  </a:cubicBezTo>
                  <a:cubicBezTo>
                    <a:pt x="19538" y="1429"/>
                    <a:pt x="19824" y="1250"/>
                    <a:pt x="20121" y="1131"/>
                  </a:cubicBezTo>
                  <a:cubicBezTo>
                    <a:pt x="20197" y="1097"/>
                    <a:pt x="20285" y="1070"/>
                    <a:pt x="20371" y="1070"/>
                  </a:cubicBezTo>
                  <a:cubicBezTo>
                    <a:pt x="20433" y="1070"/>
                    <a:pt x="20495" y="1084"/>
                    <a:pt x="20550" y="1119"/>
                  </a:cubicBezTo>
                  <a:cubicBezTo>
                    <a:pt x="20669" y="1214"/>
                    <a:pt x="20729" y="1369"/>
                    <a:pt x="20812" y="1512"/>
                  </a:cubicBezTo>
                  <a:cubicBezTo>
                    <a:pt x="20967" y="1726"/>
                    <a:pt x="21193" y="1881"/>
                    <a:pt x="21455" y="1905"/>
                  </a:cubicBezTo>
                  <a:cubicBezTo>
                    <a:pt x="21496" y="1909"/>
                    <a:pt x="21537" y="1911"/>
                    <a:pt x="21579" y="1911"/>
                  </a:cubicBezTo>
                  <a:cubicBezTo>
                    <a:pt x="21897" y="1911"/>
                    <a:pt x="22221" y="1799"/>
                    <a:pt x="22526" y="1715"/>
                  </a:cubicBezTo>
                  <a:cubicBezTo>
                    <a:pt x="22979" y="1595"/>
                    <a:pt x="23419" y="1476"/>
                    <a:pt x="23872" y="1345"/>
                  </a:cubicBezTo>
                  <a:cubicBezTo>
                    <a:pt x="24777" y="1072"/>
                    <a:pt x="25658" y="750"/>
                    <a:pt x="26527" y="405"/>
                  </a:cubicBezTo>
                  <a:cubicBezTo>
                    <a:pt x="26731" y="319"/>
                    <a:pt x="26644" y="0"/>
                    <a:pt x="26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6184150" y="3288825"/>
              <a:ext cx="453550" cy="76675"/>
            </a:xfrm>
            <a:custGeom>
              <a:avLst/>
              <a:gdLst/>
              <a:ahLst/>
              <a:cxnLst/>
              <a:rect l="l" t="t" r="r" b="b"/>
              <a:pathLst>
                <a:path w="18142" h="3067" extrusionOk="0">
                  <a:moveTo>
                    <a:pt x="17901" y="1"/>
                  </a:moveTo>
                  <a:cubicBezTo>
                    <a:pt x="17887" y="1"/>
                    <a:pt x="17873" y="2"/>
                    <a:pt x="17858" y="5"/>
                  </a:cubicBezTo>
                  <a:cubicBezTo>
                    <a:pt x="16465" y="183"/>
                    <a:pt x="15226" y="874"/>
                    <a:pt x="13917" y="1350"/>
                  </a:cubicBezTo>
                  <a:cubicBezTo>
                    <a:pt x="13253" y="1587"/>
                    <a:pt x="12521" y="1772"/>
                    <a:pt x="11798" y="1772"/>
                  </a:cubicBezTo>
                  <a:cubicBezTo>
                    <a:pt x="11431" y="1772"/>
                    <a:pt x="11066" y="1724"/>
                    <a:pt x="10714" y="1612"/>
                  </a:cubicBezTo>
                  <a:cubicBezTo>
                    <a:pt x="10464" y="1517"/>
                    <a:pt x="10226" y="1410"/>
                    <a:pt x="10000" y="1255"/>
                  </a:cubicBezTo>
                  <a:cubicBezTo>
                    <a:pt x="9785" y="1112"/>
                    <a:pt x="9559" y="957"/>
                    <a:pt x="9309" y="909"/>
                  </a:cubicBezTo>
                  <a:cubicBezTo>
                    <a:pt x="9265" y="904"/>
                    <a:pt x="9222" y="902"/>
                    <a:pt x="9179" y="902"/>
                  </a:cubicBezTo>
                  <a:cubicBezTo>
                    <a:pt x="8928" y="902"/>
                    <a:pt x="8686" y="985"/>
                    <a:pt x="8452" y="1076"/>
                  </a:cubicBezTo>
                  <a:cubicBezTo>
                    <a:pt x="8118" y="1207"/>
                    <a:pt x="7773" y="1326"/>
                    <a:pt x="7428" y="1469"/>
                  </a:cubicBezTo>
                  <a:cubicBezTo>
                    <a:pt x="6773" y="1719"/>
                    <a:pt x="6118" y="1969"/>
                    <a:pt x="5463" y="2195"/>
                  </a:cubicBezTo>
                  <a:cubicBezTo>
                    <a:pt x="5109" y="2319"/>
                    <a:pt x="4715" y="2450"/>
                    <a:pt x="4326" y="2450"/>
                  </a:cubicBezTo>
                  <a:cubicBezTo>
                    <a:pt x="4192" y="2450"/>
                    <a:pt x="4059" y="2434"/>
                    <a:pt x="3927" y="2398"/>
                  </a:cubicBezTo>
                  <a:cubicBezTo>
                    <a:pt x="3630" y="2326"/>
                    <a:pt x="3451" y="2124"/>
                    <a:pt x="3201" y="2005"/>
                  </a:cubicBezTo>
                  <a:cubicBezTo>
                    <a:pt x="3122" y="1965"/>
                    <a:pt x="3045" y="1949"/>
                    <a:pt x="2969" y="1949"/>
                  </a:cubicBezTo>
                  <a:cubicBezTo>
                    <a:pt x="2772" y="1949"/>
                    <a:pt x="2587" y="2063"/>
                    <a:pt x="2415" y="2183"/>
                  </a:cubicBezTo>
                  <a:cubicBezTo>
                    <a:pt x="1935" y="2500"/>
                    <a:pt x="1393" y="2659"/>
                    <a:pt x="836" y="2659"/>
                  </a:cubicBezTo>
                  <a:cubicBezTo>
                    <a:pt x="661" y="2659"/>
                    <a:pt x="484" y="2643"/>
                    <a:pt x="308" y="2612"/>
                  </a:cubicBezTo>
                  <a:cubicBezTo>
                    <a:pt x="294" y="2609"/>
                    <a:pt x="280" y="2608"/>
                    <a:pt x="267" y="2608"/>
                  </a:cubicBezTo>
                  <a:cubicBezTo>
                    <a:pt x="51" y="2608"/>
                    <a:pt x="1" y="2961"/>
                    <a:pt x="236" y="3017"/>
                  </a:cubicBezTo>
                  <a:cubicBezTo>
                    <a:pt x="437" y="3049"/>
                    <a:pt x="640" y="3066"/>
                    <a:pt x="842" y="3066"/>
                  </a:cubicBezTo>
                  <a:cubicBezTo>
                    <a:pt x="1238" y="3066"/>
                    <a:pt x="1632" y="3000"/>
                    <a:pt x="2010" y="2850"/>
                  </a:cubicBezTo>
                  <a:cubicBezTo>
                    <a:pt x="2296" y="2731"/>
                    <a:pt x="2534" y="2564"/>
                    <a:pt x="2796" y="2422"/>
                  </a:cubicBezTo>
                  <a:cubicBezTo>
                    <a:pt x="2850" y="2390"/>
                    <a:pt x="2903" y="2377"/>
                    <a:pt x="2954" y="2377"/>
                  </a:cubicBezTo>
                  <a:cubicBezTo>
                    <a:pt x="3173" y="2377"/>
                    <a:pt x="3367" y="2618"/>
                    <a:pt x="3570" y="2695"/>
                  </a:cubicBezTo>
                  <a:cubicBezTo>
                    <a:pt x="3815" y="2805"/>
                    <a:pt x="4072" y="2849"/>
                    <a:pt x="4334" y="2849"/>
                  </a:cubicBezTo>
                  <a:cubicBezTo>
                    <a:pt x="5158" y="2849"/>
                    <a:pt x="6036" y="2410"/>
                    <a:pt x="6749" y="2148"/>
                  </a:cubicBezTo>
                  <a:cubicBezTo>
                    <a:pt x="7428" y="1898"/>
                    <a:pt x="8095" y="1624"/>
                    <a:pt x="8785" y="1386"/>
                  </a:cubicBezTo>
                  <a:cubicBezTo>
                    <a:pt x="8918" y="1339"/>
                    <a:pt x="9034" y="1316"/>
                    <a:pt x="9142" y="1316"/>
                  </a:cubicBezTo>
                  <a:cubicBezTo>
                    <a:pt x="9335" y="1316"/>
                    <a:pt x="9504" y="1387"/>
                    <a:pt x="9702" y="1517"/>
                  </a:cubicBezTo>
                  <a:cubicBezTo>
                    <a:pt x="9928" y="1671"/>
                    <a:pt x="10154" y="1802"/>
                    <a:pt x="10392" y="1910"/>
                  </a:cubicBezTo>
                  <a:cubicBezTo>
                    <a:pt x="10850" y="2095"/>
                    <a:pt x="11331" y="2170"/>
                    <a:pt x="11813" y="2170"/>
                  </a:cubicBezTo>
                  <a:cubicBezTo>
                    <a:pt x="12384" y="2170"/>
                    <a:pt x="12958" y="2065"/>
                    <a:pt x="13500" y="1910"/>
                  </a:cubicBezTo>
                  <a:cubicBezTo>
                    <a:pt x="15000" y="1481"/>
                    <a:pt x="16346" y="612"/>
                    <a:pt x="17905" y="409"/>
                  </a:cubicBezTo>
                  <a:cubicBezTo>
                    <a:pt x="18141" y="364"/>
                    <a:pt x="18133" y="1"/>
                    <a:pt x="17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6551100" y="3363850"/>
              <a:ext cx="256300" cy="231950"/>
            </a:xfrm>
            <a:custGeom>
              <a:avLst/>
              <a:gdLst/>
              <a:ahLst/>
              <a:cxnLst/>
              <a:rect l="l" t="t" r="r" b="b"/>
              <a:pathLst>
                <a:path w="10252" h="9278" extrusionOk="0">
                  <a:moveTo>
                    <a:pt x="6945" y="399"/>
                  </a:moveTo>
                  <a:cubicBezTo>
                    <a:pt x="7217" y="399"/>
                    <a:pt x="7488" y="438"/>
                    <a:pt x="7752" y="528"/>
                  </a:cubicBezTo>
                  <a:cubicBezTo>
                    <a:pt x="8585" y="814"/>
                    <a:pt x="9121" y="1587"/>
                    <a:pt x="9371" y="2385"/>
                  </a:cubicBezTo>
                  <a:cubicBezTo>
                    <a:pt x="9895" y="4124"/>
                    <a:pt x="9276" y="6124"/>
                    <a:pt x="8002" y="7374"/>
                  </a:cubicBezTo>
                  <a:cubicBezTo>
                    <a:pt x="7047" y="8320"/>
                    <a:pt x="5710" y="8891"/>
                    <a:pt x="4374" y="8891"/>
                  </a:cubicBezTo>
                  <a:cubicBezTo>
                    <a:pt x="3795" y="8891"/>
                    <a:pt x="3215" y="8783"/>
                    <a:pt x="2668" y="8553"/>
                  </a:cubicBezTo>
                  <a:cubicBezTo>
                    <a:pt x="1894" y="8231"/>
                    <a:pt x="1191" y="7672"/>
                    <a:pt x="810" y="6921"/>
                  </a:cubicBezTo>
                  <a:cubicBezTo>
                    <a:pt x="429" y="6124"/>
                    <a:pt x="453" y="5207"/>
                    <a:pt x="775" y="4385"/>
                  </a:cubicBezTo>
                  <a:cubicBezTo>
                    <a:pt x="1108" y="3469"/>
                    <a:pt x="1751" y="2647"/>
                    <a:pt x="2465" y="1980"/>
                  </a:cubicBezTo>
                  <a:cubicBezTo>
                    <a:pt x="3108" y="1385"/>
                    <a:pt x="3894" y="873"/>
                    <a:pt x="4775" y="742"/>
                  </a:cubicBezTo>
                  <a:cubicBezTo>
                    <a:pt x="4803" y="836"/>
                    <a:pt x="4899" y="930"/>
                    <a:pt x="5014" y="930"/>
                  </a:cubicBezTo>
                  <a:cubicBezTo>
                    <a:pt x="5044" y="930"/>
                    <a:pt x="5076" y="924"/>
                    <a:pt x="5108" y="909"/>
                  </a:cubicBezTo>
                  <a:cubicBezTo>
                    <a:pt x="5228" y="849"/>
                    <a:pt x="5347" y="790"/>
                    <a:pt x="5466" y="742"/>
                  </a:cubicBezTo>
                  <a:lnTo>
                    <a:pt x="5501" y="742"/>
                  </a:lnTo>
                  <a:cubicBezTo>
                    <a:pt x="5512" y="743"/>
                    <a:pt x="5523" y="744"/>
                    <a:pt x="5533" y="744"/>
                  </a:cubicBezTo>
                  <a:cubicBezTo>
                    <a:pt x="5621" y="744"/>
                    <a:pt x="5673" y="699"/>
                    <a:pt x="5716" y="635"/>
                  </a:cubicBezTo>
                  <a:cubicBezTo>
                    <a:pt x="6112" y="491"/>
                    <a:pt x="6529" y="399"/>
                    <a:pt x="6945" y="399"/>
                  </a:cubicBezTo>
                  <a:close/>
                  <a:moveTo>
                    <a:pt x="6953" y="0"/>
                  </a:moveTo>
                  <a:cubicBezTo>
                    <a:pt x="6429" y="0"/>
                    <a:pt x="5901" y="130"/>
                    <a:pt x="5406" y="325"/>
                  </a:cubicBezTo>
                  <a:cubicBezTo>
                    <a:pt x="5332" y="320"/>
                    <a:pt x="5259" y="318"/>
                    <a:pt x="5185" y="318"/>
                  </a:cubicBezTo>
                  <a:cubicBezTo>
                    <a:pt x="4233" y="318"/>
                    <a:pt x="3349" y="740"/>
                    <a:pt x="2608" y="1326"/>
                  </a:cubicBezTo>
                  <a:cubicBezTo>
                    <a:pt x="1810" y="1945"/>
                    <a:pt x="1120" y="2754"/>
                    <a:pt x="656" y="3659"/>
                  </a:cubicBezTo>
                  <a:cubicBezTo>
                    <a:pt x="203" y="4505"/>
                    <a:pt x="1" y="5493"/>
                    <a:pt x="227" y="6421"/>
                  </a:cubicBezTo>
                  <a:cubicBezTo>
                    <a:pt x="441" y="7350"/>
                    <a:pt x="1084" y="8088"/>
                    <a:pt x="1870" y="8588"/>
                  </a:cubicBezTo>
                  <a:cubicBezTo>
                    <a:pt x="2635" y="9060"/>
                    <a:pt x="3496" y="9277"/>
                    <a:pt x="4360" y="9277"/>
                  </a:cubicBezTo>
                  <a:cubicBezTo>
                    <a:pt x="5567" y="9277"/>
                    <a:pt x="6780" y="8854"/>
                    <a:pt x="7752" y="8112"/>
                  </a:cubicBezTo>
                  <a:cubicBezTo>
                    <a:pt x="9359" y="6874"/>
                    <a:pt x="10252" y="4695"/>
                    <a:pt x="9835" y="2695"/>
                  </a:cubicBezTo>
                  <a:cubicBezTo>
                    <a:pt x="9633" y="1683"/>
                    <a:pt x="9049" y="647"/>
                    <a:pt x="8049" y="218"/>
                  </a:cubicBezTo>
                  <a:cubicBezTo>
                    <a:pt x="7694" y="65"/>
                    <a:pt x="7325" y="0"/>
                    <a:pt x="6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610625" y="3472825"/>
              <a:ext cx="113700" cy="64875"/>
            </a:xfrm>
            <a:custGeom>
              <a:avLst/>
              <a:gdLst/>
              <a:ahLst/>
              <a:cxnLst/>
              <a:rect l="l" t="t" r="r" b="b"/>
              <a:pathLst>
                <a:path w="4548" h="2595" extrusionOk="0">
                  <a:moveTo>
                    <a:pt x="632" y="1"/>
                  </a:moveTo>
                  <a:cubicBezTo>
                    <a:pt x="582" y="1"/>
                    <a:pt x="530" y="26"/>
                    <a:pt x="489" y="86"/>
                  </a:cubicBezTo>
                  <a:cubicBezTo>
                    <a:pt x="1" y="860"/>
                    <a:pt x="310" y="1920"/>
                    <a:pt x="1096" y="2360"/>
                  </a:cubicBezTo>
                  <a:cubicBezTo>
                    <a:pt x="1387" y="2521"/>
                    <a:pt x="1703" y="2594"/>
                    <a:pt x="2019" y="2594"/>
                  </a:cubicBezTo>
                  <a:cubicBezTo>
                    <a:pt x="2660" y="2594"/>
                    <a:pt x="3301" y="2295"/>
                    <a:pt x="3739" y="1824"/>
                  </a:cubicBezTo>
                  <a:cubicBezTo>
                    <a:pt x="4132" y="1408"/>
                    <a:pt x="4371" y="860"/>
                    <a:pt x="4513" y="312"/>
                  </a:cubicBezTo>
                  <a:cubicBezTo>
                    <a:pt x="4548" y="154"/>
                    <a:pt x="4431" y="63"/>
                    <a:pt x="4315" y="63"/>
                  </a:cubicBezTo>
                  <a:cubicBezTo>
                    <a:pt x="4230" y="63"/>
                    <a:pt x="4146" y="111"/>
                    <a:pt x="4120" y="217"/>
                  </a:cubicBezTo>
                  <a:cubicBezTo>
                    <a:pt x="3882" y="1217"/>
                    <a:pt x="3144" y="2170"/>
                    <a:pt x="2037" y="2181"/>
                  </a:cubicBezTo>
                  <a:cubicBezTo>
                    <a:pt x="1561" y="2181"/>
                    <a:pt x="1120" y="1979"/>
                    <a:pt x="858" y="1574"/>
                  </a:cubicBezTo>
                  <a:cubicBezTo>
                    <a:pt x="644" y="1217"/>
                    <a:pt x="561" y="717"/>
                    <a:pt x="799" y="336"/>
                  </a:cubicBezTo>
                  <a:cubicBezTo>
                    <a:pt x="903" y="188"/>
                    <a:pt x="771" y="1"/>
                    <a:pt x="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650525" y="3436275"/>
              <a:ext cx="10725" cy="30725"/>
            </a:xfrm>
            <a:custGeom>
              <a:avLst/>
              <a:gdLst/>
              <a:ahLst/>
              <a:cxnLst/>
              <a:rect l="l" t="t" r="r" b="b"/>
              <a:pathLst>
                <a:path w="429" h="1229" extrusionOk="0">
                  <a:moveTo>
                    <a:pt x="203" y="0"/>
                  </a:moveTo>
                  <a:cubicBezTo>
                    <a:pt x="143" y="0"/>
                    <a:pt x="96" y="36"/>
                    <a:pt x="72" y="72"/>
                  </a:cubicBezTo>
                  <a:cubicBezTo>
                    <a:pt x="36" y="119"/>
                    <a:pt x="24" y="167"/>
                    <a:pt x="24" y="226"/>
                  </a:cubicBezTo>
                  <a:cubicBezTo>
                    <a:pt x="12" y="488"/>
                    <a:pt x="12" y="774"/>
                    <a:pt x="0" y="1048"/>
                  </a:cubicBezTo>
                  <a:cubicBezTo>
                    <a:pt x="0" y="1084"/>
                    <a:pt x="24" y="1143"/>
                    <a:pt x="72" y="1179"/>
                  </a:cubicBezTo>
                  <a:cubicBezTo>
                    <a:pt x="103" y="1199"/>
                    <a:pt x="142" y="1229"/>
                    <a:pt x="191" y="1229"/>
                  </a:cubicBezTo>
                  <a:cubicBezTo>
                    <a:pt x="199" y="1229"/>
                    <a:pt x="207" y="1228"/>
                    <a:pt x="215" y="1227"/>
                  </a:cubicBezTo>
                  <a:cubicBezTo>
                    <a:pt x="262" y="1227"/>
                    <a:pt x="322" y="1191"/>
                    <a:pt x="358" y="1143"/>
                  </a:cubicBezTo>
                  <a:cubicBezTo>
                    <a:pt x="381" y="1107"/>
                    <a:pt x="393" y="1060"/>
                    <a:pt x="393" y="1000"/>
                  </a:cubicBezTo>
                  <a:cubicBezTo>
                    <a:pt x="405" y="726"/>
                    <a:pt x="405" y="441"/>
                    <a:pt x="429" y="179"/>
                  </a:cubicBezTo>
                  <a:cubicBezTo>
                    <a:pt x="429" y="131"/>
                    <a:pt x="393" y="72"/>
                    <a:pt x="358" y="48"/>
                  </a:cubicBezTo>
                  <a:cubicBezTo>
                    <a:pt x="322" y="12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6702900" y="3437225"/>
              <a:ext cx="14025" cy="29200"/>
            </a:xfrm>
            <a:custGeom>
              <a:avLst/>
              <a:gdLst/>
              <a:ahLst/>
              <a:cxnLst/>
              <a:rect l="l" t="t" r="r" b="b"/>
              <a:pathLst>
                <a:path w="561" h="1168" extrusionOk="0">
                  <a:moveTo>
                    <a:pt x="254" y="1"/>
                  </a:moveTo>
                  <a:cubicBezTo>
                    <a:pt x="177" y="1"/>
                    <a:pt x="98" y="41"/>
                    <a:pt x="72" y="117"/>
                  </a:cubicBezTo>
                  <a:cubicBezTo>
                    <a:pt x="13" y="272"/>
                    <a:pt x="1" y="438"/>
                    <a:pt x="13" y="605"/>
                  </a:cubicBezTo>
                  <a:cubicBezTo>
                    <a:pt x="25" y="772"/>
                    <a:pt x="84" y="927"/>
                    <a:pt x="179" y="1081"/>
                  </a:cubicBezTo>
                  <a:cubicBezTo>
                    <a:pt x="217" y="1134"/>
                    <a:pt x="282" y="1167"/>
                    <a:pt x="350" y="1167"/>
                  </a:cubicBezTo>
                  <a:cubicBezTo>
                    <a:pt x="389" y="1167"/>
                    <a:pt x="430" y="1156"/>
                    <a:pt x="465" y="1129"/>
                  </a:cubicBezTo>
                  <a:cubicBezTo>
                    <a:pt x="549" y="1046"/>
                    <a:pt x="560" y="950"/>
                    <a:pt x="501" y="843"/>
                  </a:cubicBezTo>
                  <a:cubicBezTo>
                    <a:pt x="489" y="831"/>
                    <a:pt x="489" y="808"/>
                    <a:pt x="477" y="796"/>
                  </a:cubicBezTo>
                  <a:cubicBezTo>
                    <a:pt x="465" y="772"/>
                    <a:pt x="441" y="736"/>
                    <a:pt x="441" y="712"/>
                  </a:cubicBezTo>
                  <a:cubicBezTo>
                    <a:pt x="429" y="677"/>
                    <a:pt x="429" y="653"/>
                    <a:pt x="418" y="629"/>
                  </a:cubicBezTo>
                  <a:lnTo>
                    <a:pt x="418" y="617"/>
                  </a:lnTo>
                  <a:lnTo>
                    <a:pt x="418" y="569"/>
                  </a:lnTo>
                  <a:lnTo>
                    <a:pt x="418" y="474"/>
                  </a:lnTo>
                  <a:lnTo>
                    <a:pt x="418" y="438"/>
                  </a:lnTo>
                  <a:lnTo>
                    <a:pt x="418" y="427"/>
                  </a:lnTo>
                  <a:cubicBezTo>
                    <a:pt x="418" y="391"/>
                    <a:pt x="429" y="367"/>
                    <a:pt x="429" y="331"/>
                  </a:cubicBezTo>
                  <a:cubicBezTo>
                    <a:pt x="429" y="319"/>
                    <a:pt x="429" y="307"/>
                    <a:pt x="441" y="296"/>
                  </a:cubicBezTo>
                  <a:cubicBezTo>
                    <a:pt x="441" y="289"/>
                    <a:pt x="442" y="279"/>
                    <a:pt x="444" y="269"/>
                  </a:cubicBezTo>
                  <a:lnTo>
                    <a:pt x="444" y="269"/>
                  </a:lnTo>
                  <a:cubicBezTo>
                    <a:pt x="465" y="245"/>
                    <a:pt x="464" y="198"/>
                    <a:pt x="441" y="141"/>
                  </a:cubicBezTo>
                  <a:cubicBezTo>
                    <a:pt x="429" y="93"/>
                    <a:pt x="382" y="57"/>
                    <a:pt x="346" y="22"/>
                  </a:cubicBezTo>
                  <a:cubicBezTo>
                    <a:pt x="318" y="8"/>
                    <a:pt x="286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9" name="Google Shape;1639;p13"/>
          <p:cNvSpPr txBox="1">
            <a:spLocks noGrp="1"/>
          </p:cNvSpPr>
          <p:nvPr>
            <p:ph type="title" hasCustomPrompt="1"/>
          </p:nvPr>
        </p:nvSpPr>
        <p:spPr>
          <a:xfrm>
            <a:off x="1133577" y="1782275"/>
            <a:ext cx="920100" cy="4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0" name="Google Shape;1640;p13"/>
          <p:cNvSpPr txBox="1">
            <a:spLocks noGrp="1"/>
          </p:cNvSpPr>
          <p:nvPr>
            <p:ph type="subTitle" idx="1"/>
          </p:nvPr>
        </p:nvSpPr>
        <p:spPr>
          <a:xfrm>
            <a:off x="2179389" y="1843631"/>
            <a:ext cx="2331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p13"/>
          <p:cNvSpPr txBox="1">
            <a:spLocks noGrp="1"/>
          </p:cNvSpPr>
          <p:nvPr>
            <p:ph type="title" idx="2" hasCustomPrompt="1"/>
          </p:nvPr>
        </p:nvSpPr>
        <p:spPr>
          <a:xfrm>
            <a:off x="4639951" y="1782275"/>
            <a:ext cx="920100" cy="4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2" name="Google Shape;1642;p13"/>
          <p:cNvSpPr txBox="1">
            <a:spLocks noGrp="1"/>
          </p:cNvSpPr>
          <p:nvPr>
            <p:ph type="subTitle" idx="3"/>
          </p:nvPr>
        </p:nvSpPr>
        <p:spPr>
          <a:xfrm>
            <a:off x="5689114" y="1843624"/>
            <a:ext cx="2331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3" name="Google Shape;1643;p13"/>
          <p:cNvSpPr txBox="1">
            <a:spLocks noGrp="1"/>
          </p:cNvSpPr>
          <p:nvPr>
            <p:ph type="title" idx="4"/>
          </p:nvPr>
        </p:nvSpPr>
        <p:spPr>
          <a:xfrm>
            <a:off x="2179392" y="3065671"/>
            <a:ext cx="23313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44" name="Google Shape;1644;p13"/>
          <p:cNvSpPr txBox="1">
            <a:spLocks noGrp="1"/>
          </p:cNvSpPr>
          <p:nvPr>
            <p:ph type="title" idx="5" hasCustomPrompt="1"/>
          </p:nvPr>
        </p:nvSpPr>
        <p:spPr>
          <a:xfrm>
            <a:off x="1133577" y="3309851"/>
            <a:ext cx="920100" cy="4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5" name="Google Shape;1645;p13"/>
          <p:cNvSpPr txBox="1">
            <a:spLocks noGrp="1"/>
          </p:cNvSpPr>
          <p:nvPr>
            <p:ph type="subTitle" idx="6"/>
          </p:nvPr>
        </p:nvSpPr>
        <p:spPr>
          <a:xfrm>
            <a:off x="2179389" y="3373975"/>
            <a:ext cx="2331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13"/>
          <p:cNvSpPr txBox="1">
            <a:spLocks noGrp="1"/>
          </p:cNvSpPr>
          <p:nvPr>
            <p:ph type="title" idx="7"/>
          </p:nvPr>
        </p:nvSpPr>
        <p:spPr>
          <a:xfrm>
            <a:off x="5689117" y="3065671"/>
            <a:ext cx="23313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47" name="Google Shape;1647;p13"/>
          <p:cNvSpPr txBox="1">
            <a:spLocks noGrp="1"/>
          </p:cNvSpPr>
          <p:nvPr>
            <p:ph type="title" idx="8" hasCustomPrompt="1"/>
          </p:nvPr>
        </p:nvSpPr>
        <p:spPr>
          <a:xfrm>
            <a:off x="4639951" y="3309854"/>
            <a:ext cx="920100" cy="4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8" name="Google Shape;1648;p13"/>
          <p:cNvSpPr txBox="1">
            <a:spLocks noGrp="1"/>
          </p:cNvSpPr>
          <p:nvPr>
            <p:ph type="subTitle" idx="9"/>
          </p:nvPr>
        </p:nvSpPr>
        <p:spPr>
          <a:xfrm>
            <a:off x="5689114" y="3373975"/>
            <a:ext cx="2331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9" name="Google Shape;1649;p13"/>
          <p:cNvSpPr txBox="1">
            <a:spLocks noGrp="1"/>
          </p:cNvSpPr>
          <p:nvPr>
            <p:ph type="title" idx="13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13"/>
          <p:cNvSpPr txBox="1">
            <a:spLocks noGrp="1"/>
          </p:cNvSpPr>
          <p:nvPr>
            <p:ph type="title" idx="14"/>
          </p:nvPr>
        </p:nvSpPr>
        <p:spPr>
          <a:xfrm>
            <a:off x="5689117" y="1535325"/>
            <a:ext cx="23313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51" name="Google Shape;1651;p13"/>
          <p:cNvSpPr txBox="1">
            <a:spLocks noGrp="1"/>
          </p:cNvSpPr>
          <p:nvPr>
            <p:ph type="title" idx="15"/>
          </p:nvPr>
        </p:nvSpPr>
        <p:spPr>
          <a:xfrm>
            <a:off x="2179392" y="1535325"/>
            <a:ext cx="23313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52" name="Google Shape;1652;p13"/>
          <p:cNvSpPr/>
          <p:nvPr/>
        </p:nvSpPr>
        <p:spPr>
          <a:xfrm>
            <a:off x="81883" y="1070118"/>
            <a:ext cx="581566" cy="697297"/>
          </a:xfrm>
          <a:custGeom>
            <a:avLst/>
            <a:gdLst/>
            <a:ahLst/>
            <a:cxnLst/>
            <a:rect l="l" t="t" r="r" b="b"/>
            <a:pathLst>
              <a:path w="21387" h="25643" extrusionOk="0">
                <a:moveTo>
                  <a:pt x="14739" y="0"/>
                </a:moveTo>
                <a:cubicBezTo>
                  <a:pt x="14574" y="0"/>
                  <a:pt x="14412" y="67"/>
                  <a:pt x="14293" y="223"/>
                </a:cubicBezTo>
                <a:lnTo>
                  <a:pt x="363" y="18404"/>
                </a:lnTo>
                <a:cubicBezTo>
                  <a:pt x="0" y="18873"/>
                  <a:pt x="440" y="19447"/>
                  <a:pt x="895" y="19447"/>
                </a:cubicBezTo>
                <a:cubicBezTo>
                  <a:pt x="1052" y="19447"/>
                  <a:pt x="1211" y="19378"/>
                  <a:pt x="1339" y="19213"/>
                </a:cubicBezTo>
                <a:lnTo>
                  <a:pt x="13448" y="3402"/>
                </a:lnTo>
                <a:lnTo>
                  <a:pt x="13448" y="3402"/>
                </a:lnTo>
                <a:cubicBezTo>
                  <a:pt x="13127" y="4057"/>
                  <a:pt x="12722" y="4688"/>
                  <a:pt x="12412" y="5271"/>
                </a:cubicBezTo>
                <a:cubicBezTo>
                  <a:pt x="11579" y="6819"/>
                  <a:pt x="10710" y="8355"/>
                  <a:pt x="9852" y="9891"/>
                </a:cubicBezTo>
                <a:cubicBezTo>
                  <a:pt x="8078" y="12998"/>
                  <a:pt x="6280" y="16094"/>
                  <a:pt x="4637" y="19273"/>
                </a:cubicBezTo>
                <a:cubicBezTo>
                  <a:pt x="3721" y="21059"/>
                  <a:pt x="2851" y="22880"/>
                  <a:pt x="2078" y="24738"/>
                </a:cubicBezTo>
                <a:cubicBezTo>
                  <a:pt x="1872" y="25218"/>
                  <a:pt x="2259" y="25642"/>
                  <a:pt x="2674" y="25642"/>
                </a:cubicBezTo>
                <a:cubicBezTo>
                  <a:pt x="2835" y="25642"/>
                  <a:pt x="3001" y="25578"/>
                  <a:pt x="3137" y="25428"/>
                </a:cubicBezTo>
                <a:lnTo>
                  <a:pt x="11222" y="16403"/>
                </a:lnTo>
                <a:cubicBezTo>
                  <a:pt x="12555" y="14915"/>
                  <a:pt x="13900" y="13427"/>
                  <a:pt x="15222" y="11927"/>
                </a:cubicBezTo>
                <a:cubicBezTo>
                  <a:pt x="15877" y="11200"/>
                  <a:pt x="16532" y="10462"/>
                  <a:pt x="17187" y="9724"/>
                </a:cubicBezTo>
                <a:cubicBezTo>
                  <a:pt x="17353" y="9533"/>
                  <a:pt x="17532" y="9331"/>
                  <a:pt x="17722" y="9141"/>
                </a:cubicBezTo>
                <a:lnTo>
                  <a:pt x="17722" y="9141"/>
                </a:lnTo>
                <a:cubicBezTo>
                  <a:pt x="15103" y="13677"/>
                  <a:pt x="12329" y="18130"/>
                  <a:pt x="9388" y="22452"/>
                </a:cubicBezTo>
                <a:cubicBezTo>
                  <a:pt x="9209" y="22702"/>
                  <a:pt x="9150" y="23142"/>
                  <a:pt x="9459" y="23345"/>
                </a:cubicBezTo>
                <a:cubicBezTo>
                  <a:pt x="9753" y="23534"/>
                  <a:pt x="10044" y="23615"/>
                  <a:pt x="10329" y="23615"/>
                </a:cubicBezTo>
                <a:cubicBezTo>
                  <a:pt x="10955" y="23615"/>
                  <a:pt x="11547" y="23224"/>
                  <a:pt x="12055" y="22749"/>
                </a:cubicBezTo>
                <a:cubicBezTo>
                  <a:pt x="13079" y="21761"/>
                  <a:pt x="14079" y="20725"/>
                  <a:pt x="15091" y="19713"/>
                </a:cubicBezTo>
                <a:cubicBezTo>
                  <a:pt x="16544" y="18249"/>
                  <a:pt x="18008" y="16772"/>
                  <a:pt x="19473" y="15320"/>
                </a:cubicBezTo>
                <a:lnTo>
                  <a:pt x="19473" y="15320"/>
                </a:lnTo>
                <a:cubicBezTo>
                  <a:pt x="19103" y="16165"/>
                  <a:pt x="18603" y="16975"/>
                  <a:pt x="18139" y="17761"/>
                </a:cubicBezTo>
                <a:cubicBezTo>
                  <a:pt x="17258" y="19249"/>
                  <a:pt x="16472" y="20797"/>
                  <a:pt x="16496" y="22571"/>
                </a:cubicBezTo>
                <a:cubicBezTo>
                  <a:pt x="16496" y="22845"/>
                  <a:pt x="16758" y="23083"/>
                  <a:pt x="17020" y="23142"/>
                </a:cubicBezTo>
                <a:cubicBezTo>
                  <a:pt x="17472" y="23238"/>
                  <a:pt x="17913" y="23309"/>
                  <a:pt x="18365" y="23404"/>
                </a:cubicBezTo>
                <a:cubicBezTo>
                  <a:pt x="18408" y="23412"/>
                  <a:pt x="18450" y="23416"/>
                  <a:pt x="18489" y="23416"/>
                </a:cubicBezTo>
                <a:cubicBezTo>
                  <a:pt x="19186" y="23416"/>
                  <a:pt x="19358" y="22289"/>
                  <a:pt x="18603" y="22154"/>
                </a:cubicBezTo>
                <a:cubicBezTo>
                  <a:pt x="18330" y="22106"/>
                  <a:pt x="18080" y="22047"/>
                  <a:pt x="17806" y="21999"/>
                </a:cubicBezTo>
                <a:cubicBezTo>
                  <a:pt x="17949" y="20523"/>
                  <a:pt x="18782" y="19201"/>
                  <a:pt x="19508" y="17951"/>
                </a:cubicBezTo>
                <a:cubicBezTo>
                  <a:pt x="20354" y="16510"/>
                  <a:pt x="21235" y="15022"/>
                  <a:pt x="21354" y="13308"/>
                </a:cubicBezTo>
                <a:cubicBezTo>
                  <a:pt x="21386" y="12870"/>
                  <a:pt x="21076" y="12565"/>
                  <a:pt x="20725" y="12565"/>
                </a:cubicBezTo>
                <a:cubicBezTo>
                  <a:pt x="20560" y="12565"/>
                  <a:pt x="20387" y="12632"/>
                  <a:pt x="20235" y="12784"/>
                </a:cubicBezTo>
                <a:lnTo>
                  <a:pt x="15032" y="18011"/>
                </a:lnTo>
                <a:cubicBezTo>
                  <a:pt x="14174" y="18856"/>
                  <a:pt x="13341" y="19713"/>
                  <a:pt x="12495" y="20547"/>
                </a:cubicBezTo>
                <a:cubicBezTo>
                  <a:pt x="12198" y="20856"/>
                  <a:pt x="11888" y="21154"/>
                  <a:pt x="11591" y="21463"/>
                </a:cubicBezTo>
                <a:cubicBezTo>
                  <a:pt x="14567" y="16999"/>
                  <a:pt x="17389" y="12427"/>
                  <a:pt x="20008" y="7748"/>
                </a:cubicBezTo>
                <a:cubicBezTo>
                  <a:pt x="20212" y="7330"/>
                  <a:pt x="19858" y="6826"/>
                  <a:pt x="19445" y="6826"/>
                </a:cubicBezTo>
                <a:cubicBezTo>
                  <a:pt x="19423" y="6826"/>
                  <a:pt x="19400" y="6828"/>
                  <a:pt x="19377" y="6831"/>
                </a:cubicBezTo>
                <a:cubicBezTo>
                  <a:pt x="17425" y="7033"/>
                  <a:pt x="16163" y="8974"/>
                  <a:pt x="14972" y="10319"/>
                </a:cubicBezTo>
                <a:cubicBezTo>
                  <a:pt x="13543" y="11915"/>
                  <a:pt x="12114" y="13498"/>
                  <a:pt x="10686" y="15106"/>
                </a:cubicBezTo>
                <a:cubicBezTo>
                  <a:pt x="8781" y="17225"/>
                  <a:pt x="6888" y="19356"/>
                  <a:pt x="4983" y="21463"/>
                </a:cubicBezTo>
                <a:cubicBezTo>
                  <a:pt x="7590" y="16153"/>
                  <a:pt x="10710" y="11105"/>
                  <a:pt x="13519" y="5902"/>
                </a:cubicBezTo>
                <a:cubicBezTo>
                  <a:pt x="14389" y="4295"/>
                  <a:pt x="15603" y="2485"/>
                  <a:pt x="15413" y="580"/>
                </a:cubicBezTo>
                <a:cubicBezTo>
                  <a:pt x="15373" y="244"/>
                  <a:pt x="15052" y="0"/>
                  <a:pt x="147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3" name="Google Shape;1653;p13"/>
          <p:cNvGrpSpPr/>
          <p:nvPr/>
        </p:nvGrpSpPr>
        <p:grpSpPr>
          <a:xfrm>
            <a:off x="8507126" y="1003547"/>
            <a:ext cx="636874" cy="587869"/>
            <a:chOff x="6511525" y="2196825"/>
            <a:chExt cx="433100" cy="399775"/>
          </a:xfrm>
        </p:grpSpPr>
        <p:sp>
          <p:nvSpPr>
            <p:cNvPr id="1654" name="Google Shape;1654;p13"/>
            <p:cNvSpPr/>
            <p:nvPr/>
          </p:nvSpPr>
          <p:spPr>
            <a:xfrm>
              <a:off x="6532050" y="2229575"/>
              <a:ext cx="412575" cy="367025"/>
            </a:xfrm>
            <a:custGeom>
              <a:avLst/>
              <a:gdLst/>
              <a:ahLst/>
              <a:cxnLst/>
              <a:rect l="l" t="t" r="r" b="b"/>
              <a:pathLst>
                <a:path w="16503" h="14681" extrusionOk="0">
                  <a:moveTo>
                    <a:pt x="12062" y="0"/>
                  </a:moveTo>
                  <a:lnTo>
                    <a:pt x="8049" y="2501"/>
                  </a:lnTo>
                  <a:cubicBezTo>
                    <a:pt x="8085" y="3441"/>
                    <a:pt x="7633" y="4370"/>
                    <a:pt x="6787" y="4906"/>
                  </a:cubicBezTo>
                  <a:cubicBezTo>
                    <a:pt x="6347" y="5185"/>
                    <a:pt x="5858" y="5319"/>
                    <a:pt x="5372" y="5319"/>
                  </a:cubicBezTo>
                  <a:cubicBezTo>
                    <a:pt x="4926" y="5319"/>
                    <a:pt x="4484" y="5206"/>
                    <a:pt x="4085" y="4989"/>
                  </a:cubicBezTo>
                  <a:lnTo>
                    <a:pt x="1" y="7537"/>
                  </a:lnTo>
                  <a:lnTo>
                    <a:pt x="4454" y="14681"/>
                  </a:lnTo>
                  <a:lnTo>
                    <a:pt x="8430" y="12192"/>
                  </a:lnTo>
                  <a:cubicBezTo>
                    <a:pt x="8287" y="11168"/>
                    <a:pt x="8740" y="10109"/>
                    <a:pt x="9680" y="9525"/>
                  </a:cubicBezTo>
                  <a:cubicBezTo>
                    <a:pt x="10123" y="9253"/>
                    <a:pt x="10617" y="9124"/>
                    <a:pt x="11104" y="9124"/>
                  </a:cubicBezTo>
                  <a:cubicBezTo>
                    <a:pt x="11639" y="9124"/>
                    <a:pt x="12167" y="9280"/>
                    <a:pt x="12609" y="9573"/>
                  </a:cubicBezTo>
                  <a:lnTo>
                    <a:pt x="16503" y="7144"/>
                  </a:lnTo>
                  <a:lnTo>
                    <a:pt x="12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6511525" y="2196825"/>
              <a:ext cx="412875" cy="367050"/>
            </a:xfrm>
            <a:custGeom>
              <a:avLst/>
              <a:gdLst/>
              <a:ahLst/>
              <a:cxnLst/>
              <a:rect l="l" t="t" r="r" b="b"/>
              <a:pathLst>
                <a:path w="16515" h="14682" extrusionOk="0">
                  <a:moveTo>
                    <a:pt x="12061" y="1"/>
                  </a:moveTo>
                  <a:lnTo>
                    <a:pt x="8061" y="2501"/>
                  </a:lnTo>
                  <a:cubicBezTo>
                    <a:pt x="8084" y="3442"/>
                    <a:pt x="7644" y="4370"/>
                    <a:pt x="6787" y="4906"/>
                  </a:cubicBezTo>
                  <a:cubicBezTo>
                    <a:pt x="6346" y="5185"/>
                    <a:pt x="5857" y="5319"/>
                    <a:pt x="5372" y="5319"/>
                  </a:cubicBezTo>
                  <a:cubicBezTo>
                    <a:pt x="4926" y="5319"/>
                    <a:pt x="4483" y="5206"/>
                    <a:pt x="4084" y="4989"/>
                  </a:cubicBezTo>
                  <a:lnTo>
                    <a:pt x="0" y="7537"/>
                  </a:lnTo>
                  <a:lnTo>
                    <a:pt x="4453" y="14681"/>
                  </a:lnTo>
                  <a:lnTo>
                    <a:pt x="8430" y="12193"/>
                  </a:lnTo>
                  <a:cubicBezTo>
                    <a:pt x="8299" y="11169"/>
                    <a:pt x="8739" y="10109"/>
                    <a:pt x="9680" y="9526"/>
                  </a:cubicBezTo>
                  <a:cubicBezTo>
                    <a:pt x="10128" y="9253"/>
                    <a:pt x="10622" y="9124"/>
                    <a:pt x="11108" y="9124"/>
                  </a:cubicBezTo>
                  <a:cubicBezTo>
                    <a:pt x="11642" y="9124"/>
                    <a:pt x="12166" y="9280"/>
                    <a:pt x="12609" y="9573"/>
                  </a:cubicBezTo>
                  <a:lnTo>
                    <a:pt x="16514" y="7144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6692800" y="2385850"/>
              <a:ext cx="155975" cy="145575"/>
            </a:xfrm>
            <a:custGeom>
              <a:avLst/>
              <a:gdLst/>
              <a:ahLst/>
              <a:cxnLst/>
              <a:rect l="l" t="t" r="r" b="b"/>
              <a:pathLst>
                <a:path w="6239" h="5823" extrusionOk="0">
                  <a:moveTo>
                    <a:pt x="4179" y="0"/>
                  </a:moveTo>
                  <a:lnTo>
                    <a:pt x="0" y="2619"/>
                  </a:lnTo>
                  <a:lnTo>
                    <a:pt x="2000" y="5822"/>
                  </a:lnTo>
                  <a:cubicBezTo>
                    <a:pt x="1905" y="4846"/>
                    <a:pt x="2357" y="3834"/>
                    <a:pt x="3262" y="3274"/>
                  </a:cubicBezTo>
                  <a:cubicBezTo>
                    <a:pt x="3710" y="3002"/>
                    <a:pt x="4204" y="2873"/>
                    <a:pt x="4690" y="2873"/>
                  </a:cubicBezTo>
                  <a:cubicBezTo>
                    <a:pt x="5224" y="2873"/>
                    <a:pt x="5749" y="3029"/>
                    <a:pt x="6191" y="3322"/>
                  </a:cubicBezTo>
                  <a:lnTo>
                    <a:pt x="6239" y="3298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6558250" y="2312325"/>
              <a:ext cx="238450" cy="190225"/>
            </a:xfrm>
            <a:custGeom>
              <a:avLst/>
              <a:gdLst/>
              <a:ahLst/>
              <a:cxnLst/>
              <a:rect l="l" t="t" r="r" b="b"/>
              <a:pathLst>
                <a:path w="9538" h="7609" extrusionOk="0">
                  <a:moveTo>
                    <a:pt x="7835" y="0"/>
                  </a:moveTo>
                  <a:lnTo>
                    <a:pt x="0" y="4894"/>
                  </a:lnTo>
                  <a:lnTo>
                    <a:pt x="1691" y="7608"/>
                  </a:lnTo>
                  <a:lnTo>
                    <a:pt x="9537" y="2703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6589200" y="2354300"/>
              <a:ext cx="189350" cy="122050"/>
            </a:xfrm>
            <a:custGeom>
              <a:avLst/>
              <a:gdLst/>
              <a:ahLst/>
              <a:cxnLst/>
              <a:rect l="l" t="t" r="r" b="b"/>
              <a:pathLst>
                <a:path w="7574" h="4882" extrusionOk="0">
                  <a:moveTo>
                    <a:pt x="7430" y="0"/>
                  </a:moveTo>
                  <a:lnTo>
                    <a:pt x="1" y="4632"/>
                  </a:lnTo>
                  <a:lnTo>
                    <a:pt x="155" y="4882"/>
                  </a:lnTo>
                  <a:lnTo>
                    <a:pt x="7573" y="238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6772850" y="2273775"/>
              <a:ext cx="88150" cy="78900"/>
            </a:xfrm>
            <a:custGeom>
              <a:avLst/>
              <a:gdLst/>
              <a:ahLst/>
              <a:cxnLst/>
              <a:rect l="l" t="t" r="r" b="b"/>
              <a:pathLst>
                <a:path w="3526" h="3156" extrusionOk="0">
                  <a:moveTo>
                    <a:pt x="1770" y="0"/>
                  </a:moveTo>
                  <a:cubicBezTo>
                    <a:pt x="1409" y="0"/>
                    <a:pt x="1044" y="124"/>
                    <a:pt x="739" y="375"/>
                  </a:cubicBezTo>
                  <a:cubicBezTo>
                    <a:pt x="72" y="935"/>
                    <a:pt x="1" y="1923"/>
                    <a:pt x="560" y="2602"/>
                  </a:cubicBezTo>
                  <a:cubicBezTo>
                    <a:pt x="875" y="2969"/>
                    <a:pt x="1313" y="3156"/>
                    <a:pt x="1756" y="3156"/>
                  </a:cubicBezTo>
                  <a:cubicBezTo>
                    <a:pt x="2117" y="3156"/>
                    <a:pt x="2482" y="3032"/>
                    <a:pt x="2787" y="2781"/>
                  </a:cubicBezTo>
                  <a:cubicBezTo>
                    <a:pt x="3454" y="2221"/>
                    <a:pt x="3525" y="1233"/>
                    <a:pt x="2965" y="554"/>
                  </a:cubicBezTo>
                  <a:cubicBezTo>
                    <a:pt x="2651" y="187"/>
                    <a:pt x="2213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6787750" y="2287175"/>
              <a:ext cx="58350" cy="52175"/>
            </a:xfrm>
            <a:custGeom>
              <a:avLst/>
              <a:gdLst/>
              <a:ahLst/>
              <a:cxnLst/>
              <a:rect l="l" t="t" r="r" b="b"/>
              <a:pathLst>
                <a:path w="2334" h="2087" extrusionOk="0">
                  <a:moveTo>
                    <a:pt x="1168" y="1"/>
                  </a:moveTo>
                  <a:cubicBezTo>
                    <a:pt x="930" y="1"/>
                    <a:pt x="689" y="80"/>
                    <a:pt x="488" y="244"/>
                  </a:cubicBezTo>
                  <a:cubicBezTo>
                    <a:pt x="48" y="613"/>
                    <a:pt x="0" y="1268"/>
                    <a:pt x="369" y="1721"/>
                  </a:cubicBezTo>
                  <a:cubicBezTo>
                    <a:pt x="573" y="1964"/>
                    <a:pt x="863" y="2087"/>
                    <a:pt x="1159" y="2087"/>
                  </a:cubicBezTo>
                  <a:cubicBezTo>
                    <a:pt x="1399" y="2087"/>
                    <a:pt x="1643" y="2005"/>
                    <a:pt x="1846" y="1840"/>
                  </a:cubicBezTo>
                  <a:cubicBezTo>
                    <a:pt x="2286" y="1471"/>
                    <a:pt x="2334" y="816"/>
                    <a:pt x="1965" y="363"/>
                  </a:cubicBezTo>
                  <a:cubicBezTo>
                    <a:pt x="1760" y="125"/>
                    <a:pt x="1466" y="1"/>
                    <a:pt x="1168" y="1"/>
                  </a:cubicBezTo>
                  <a:close/>
                </a:path>
              </a:pathLst>
            </a:custGeom>
            <a:solidFill>
              <a:srgbClr val="331F16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6798150" y="2291175"/>
              <a:ext cx="38725" cy="43800"/>
            </a:xfrm>
            <a:custGeom>
              <a:avLst/>
              <a:gdLst/>
              <a:ahLst/>
              <a:cxnLst/>
              <a:rect l="l" t="t" r="r" b="b"/>
              <a:pathLst>
                <a:path w="1549" h="1752" extrusionOk="0">
                  <a:moveTo>
                    <a:pt x="227" y="1"/>
                  </a:moveTo>
                  <a:lnTo>
                    <a:pt x="84" y="84"/>
                  </a:lnTo>
                  <a:lnTo>
                    <a:pt x="1" y="180"/>
                  </a:lnTo>
                  <a:lnTo>
                    <a:pt x="1322" y="1751"/>
                  </a:lnTo>
                  <a:cubicBezTo>
                    <a:pt x="1358" y="1727"/>
                    <a:pt x="1394" y="1704"/>
                    <a:pt x="1430" y="1680"/>
                  </a:cubicBezTo>
                  <a:cubicBezTo>
                    <a:pt x="1477" y="1644"/>
                    <a:pt x="1501" y="1608"/>
                    <a:pt x="1549" y="1561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6736850" y="2231125"/>
              <a:ext cx="70850" cy="47500"/>
            </a:xfrm>
            <a:custGeom>
              <a:avLst/>
              <a:gdLst/>
              <a:ahLst/>
              <a:cxnLst/>
              <a:rect l="l" t="t" r="r" b="b"/>
              <a:pathLst>
                <a:path w="2834" h="1900" extrusionOk="0">
                  <a:moveTo>
                    <a:pt x="2366" y="1"/>
                  </a:moveTo>
                  <a:cubicBezTo>
                    <a:pt x="2302" y="1"/>
                    <a:pt x="2238" y="18"/>
                    <a:pt x="2179" y="57"/>
                  </a:cubicBezTo>
                  <a:cubicBezTo>
                    <a:pt x="1560" y="474"/>
                    <a:pt x="905" y="855"/>
                    <a:pt x="238" y="1188"/>
                  </a:cubicBezTo>
                  <a:cubicBezTo>
                    <a:pt x="60" y="1284"/>
                    <a:pt x="0" y="1569"/>
                    <a:pt x="119" y="1724"/>
                  </a:cubicBezTo>
                  <a:cubicBezTo>
                    <a:pt x="204" y="1839"/>
                    <a:pt x="318" y="1900"/>
                    <a:pt x="442" y="1900"/>
                  </a:cubicBezTo>
                  <a:cubicBezTo>
                    <a:pt x="511" y="1900"/>
                    <a:pt x="583" y="1881"/>
                    <a:pt x="655" y="1843"/>
                  </a:cubicBezTo>
                  <a:cubicBezTo>
                    <a:pt x="1322" y="1510"/>
                    <a:pt x="1977" y="1129"/>
                    <a:pt x="2596" y="712"/>
                  </a:cubicBezTo>
                  <a:cubicBezTo>
                    <a:pt x="2762" y="617"/>
                    <a:pt x="2834" y="355"/>
                    <a:pt x="2715" y="176"/>
                  </a:cubicBezTo>
                  <a:cubicBezTo>
                    <a:pt x="2627" y="73"/>
                    <a:pt x="2496" y="1"/>
                    <a:pt x="2366" y="1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6538000" y="2352125"/>
              <a:ext cx="60450" cy="48600"/>
            </a:xfrm>
            <a:custGeom>
              <a:avLst/>
              <a:gdLst/>
              <a:ahLst/>
              <a:cxnLst/>
              <a:rect l="l" t="t" r="r" b="b"/>
              <a:pathLst>
                <a:path w="2418" h="1944" extrusionOk="0">
                  <a:moveTo>
                    <a:pt x="1939" y="0"/>
                  </a:moveTo>
                  <a:cubicBezTo>
                    <a:pt x="1865" y="0"/>
                    <a:pt x="1792" y="20"/>
                    <a:pt x="1727" y="63"/>
                  </a:cubicBezTo>
                  <a:cubicBezTo>
                    <a:pt x="1168" y="420"/>
                    <a:pt x="632" y="837"/>
                    <a:pt x="156" y="1290"/>
                  </a:cubicBezTo>
                  <a:cubicBezTo>
                    <a:pt x="1" y="1432"/>
                    <a:pt x="13" y="1706"/>
                    <a:pt x="179" y="1849"/>
                  </a:cubicBezTo>
                  <a:cubicBezTo>
                    <a:pt x="258" y="1911"/>
                    <a:pt x="349" y="1943"/>
                    <a:pt x="440" y="1943"/>
                  </a:cubicBezTo>
                  <a:cubicBezTo>
                    <a:pt x="543" y="1943"/>
                    <a:pt x="645" y="1902"/>
                    <a:pt x="727" y="1813"/>
                  </a:cubicBezTo>
                  <a:cubicBezTo>
                    <a:pt x="846" y="1706"/>
                    <a:pt x="965" y="1587"/>
                    <a:pt x="1084" y="1492"/>
                  </a:cubicBezTo>
                  <a:cubicBezTo>
                    <a:pt x="1120" y="1456"/>
                    <a:pt x="1144" y="1444"/>
                    <a:pt x="1180" y="1409"/>
                  </a:cubicBezTo>
                  <a:cubicBezTo>
                    <a:pt x="1191" y="1409"/>
                    <a:pt x="1191" y="1397"/>
                    <a:pt x="1191" y="1397"/>
                  </a:cubicBezTo>
                  <a:cubicBezTo>
                    <a:pt x="1191" y="1397"/>
                    <a:pt x="1203" y="1397"/>
                    <a:pt x="1203" y="1385"/>
                  </a:cubicBezTo>
                  <a:cubicBezTo>
                    <a:pt x="1263" y="1337"/>
                    <a:pt x="1322" y="1278"/>
                    <a:pt x="1406" y="1230"/>
                  </a:cubicBezTo>
                  <a:cubicBezTo>
                    <a:pt x="1656" y="1040"/>
                    <a:pt x="1906" y="861"/>
                    <a:pt x="2180" y="694"/>
                  </a:cubicBezTo>
                  <a:cubicBezTo>
                    <a:pt x="2334" y="599"/>
                    <a:pt x="2418" y="337"/>
                    <a:pt x="2299" y="158"/>
                  </a:cubicBezTo>
                  <a:cubicBezTo>
                    <a:pt x="2200" y="60"/>
                    <a:pt x="2068" y="0"/>
                    <a:pt x="1939" y="0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6597425" y="2335975"/>
              <a:ext cx="28125" cy="19775"/>
            </a:xfrm>
            <a:custGeom>
              <a:avLst/>
              <a:gdLst/>
              <a:ahLst/>
              <a:cxnLst/>
              <a:rect l="l" t="t" r="r" b="b"/>
              <a:pathLst>
                <a:path w="1125" h="791" extrusionOk="0">
                  <a:moveTo>
                    <a:pt x="567" y="1"/>
                  </a:moveTo>
                  <a:cubicBezTo>
                    <a:pt x="502" y="1"/>
                    <a:pt x="432" y="21"/>
                    <a:pt x="362" y="66"/>
                  </a:cubicBezTo>
                  <a:lnTo>
                    <a:pt x="350" y="78"/>
                  </a:lnTo>
                  <a:cubicBezTo>
                    <a:pt x="0" y="308"/>
                    <a:pt x="230" y="790"/>
                    <a:pt x="560" y="790"/>
                  </a:cubicBezTo>
                  <a:cubicBezTo>
                    <a:pt x="622" y="790"/>
                    <a:pt x="689" y="773"/>
                    <a:pt x="755" y="733"/>
                  </a:cubicBezTo>
                  <a:lnTo>
                    <a:pt x="767" y="721"/>
                  </a:lnTo>
                  <a:cubicBezTo>
                    <a:pt x="1124" y="493"/>
                    <a:pt x="895" y="1"/>
                    <a:pt x="567" y="1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5" name="Google Shape;1665;p13"/>
          <p:cNvSpPr/>
          <p:nvPr/>
        </p:nvSpPr>
        <p:spPr>
          <a:xfrm>
            <a:off x="7377353" y="-301554"/>
            <a:ext cx="373973" cy="516729"/>
          </a:xfrm>
          <a:custGeom>
            <a:avLst/>
            <a:gdLst/>
            <a:ahLst/>
            <a:cxnLst/>
            <a:rect l="l" t="t" r="r" b="b"/>
            <a:pathLst>
              <a:path w="9347" h="12915" extrusionOk="0">
                <a:moveTo>
                  <a:pt x="6646" y="0"/>
                </a:moveTo>
                <a:cubicBezTo>
                  <a:pt x="6435" y="0"/>
                  <a:pt x="6222" y="26"/>
                  <a:pt x="6013" y="77"/>
                </a:cubicBezTo>
                <a:cubicBezTo>
                  <a:pt x="5834" y="125"/>
                  <a:pt x="5679" y="184"/>
                  <a:pt x="5513" y="256"/>
                </a:cubicBezTo>
                <a:cubicBezTo>
                  <a:pt x="5060" y="482"/>
                  <a:pt x="4679" y="827"/>
                  <a:pt x="4429" y="1280"/>
                </a:cubicBezTo>
                <a:lnTo>
                  <a:pt x="60" y="8590"/>
                </a:lnTo>
                <a:cubicBezTo>
                  <a:pt x="0" y="8674"/>
                  <a:pt x="36" y="8805"/>
                  <a:pt x="119" y="8840"/>
                </a:cubicBezTo>
                <a:cubicBezTo>
                  <a:pt x="154" y="8862"/>
                  <a:pt x="192" y="8873"/>
                  <a:pt x="229" y="8873"/>
                </a:cubicBezTo>
                <a:cubicBezTo>
                  <a:pt x="292" y="8873"/>
                  <a:pt x="351" y="8841"/>
                  <a:pt x="381" y="8781"/>
                </a:cubicBezTo>
                <a:lnTo>
                  <a:pt x="4739" y="1482"/>
                </a:lnTo>
                <a:cubicBezTo>
                  <a:pt x="5048" y="958"/>
                  <a:pt x="5536" y="601"/>
                  <a:pt x="6120" y="446"/>
                </a:cubicBezTo>
                <a:cubicBezTo>
                  <a:pt x="6303" y="402"/>
                  <a:pt x="6488" y="379"/>
                  <a:pt x="6671" y="379"/>
                </a:cubicBezTo>
                <a:cubicBezTo>
                  <a:pt x="7074" y="379"/>
                  <a:pt x="7471" y="487"/>
                  <a:pt x="7822" y="708"/>
                </a:cubicBezTo>
                <a:cubicBezTo>
                  <a:pt x="8870" y="1339"/>
                  <a:pt x="9215" y="2720"/>
                  <a:pt x="8573" y="3780"/>
                </a:cubicBezTo>
                <a:lnTo>
                  <a:pt x="3858" y="11686"/>
                </a:lnTo>
                <a:cubicBezTo>
                  <a:pt x="3608" y="12103"/>
                  <a:pt x="3203" y="12388"/>
                  <a:pt x="2738" y="12507"/>
                </a:cubicBezTo>
                <a:cubicBezTo>
                  <a:pt x="2595" y="12543"/>
                  <a:pt x="2451" y="12561"/>
                  <a:pt x="2308" y="12561"/>
                </a:cubicBezTo>
                <a:cubicBezTo>
                  <a:pt x="1980" y="12561"/>
                  <a:pt x="1660" y="12468"/>
                  <a:pt x="1369" y="12293"/>
                </a:cubicBezTo>
                <a:cubicBezTo>
                  <a:pt x="953" y="12043"/>
                  <a:pt x="679" y="11638"/>
                  <a:pt x="560" y="11186"/>
                </a:cubicBezTo>
                <a:cubicBezTo>
                  <a:pt x="441" y="10710"/>
                  <a:pt x="512" y="10233"/>
                  <a:pt x="762" y="9817"/>
                </a:cubicBezTo>
                <a:lnTo>
                  <a:pt x="4941" y="2923"/>
                </a:lnTo>
                <a:cubicBezTo>
                  <a:pt x="5200" y="2499"/>
                  <a:pt x="5656" y="2267"/>
                  <a:pt x="6120" y="2267"/>
                </a:cubicBezTo>
                <a:cubicBezTo>
                  <a:pt x="6361" y="2267"/>
                  <a:pt x="6603" y="2329"/>
                  <a:pt x="6822" y="2458"/>
                </a:cubicBezTo>
                <a:cubicBezTo>
                  <a:pt x="7465" y="2851"/>
                  <a:pt x="7668" y="3697"/>
                  <a:pt x="7287" y="4340"/>
                </a:cubicBezTo>
                <a:lnTo>
                  <a:pt x="3358" y="10674"/>
                </a:lnTo>
                <a:cubicBezTo>
                  <a:pt x="3298" y="10769"/>
                  <a:pt x="3322" y="10864"/>
                  <a:pt x="3417" y="10924"/>
                </a:cubicBezTo>
                <a:cubicBezTo>
                  <a:pt x="3448" y="10946"/>
                  <a:pt x="3481" y="10956"/>
                  <a:pt x="3515" y="10956"/>
                </a:cubicBezTo>
                <a:cubicBezTo>
                  <a:pt x="3573" y="10956"/>
                  <a:pt x="3629" y="10925"/>
                  <a:pt x="3667" y="10864"/>
                </a:cubicBezTo>
                <a:lnTo>
                  <a:pt x="7596" y="4518"/>
                </a:lnTo>
                <a:cubicBezTo>
                  <a:pt x="8084" y="3697"/>
                  <a:pt x="7822" y="2625"/>
                  <a:pt x="7001" y="2137"/>
                </a:cubicBezTo>
                <a:cubicBezTo>
                  <a:pt x="6722" y="1967"/>
                  <a:pt x="6413" y="1886"/>
                  <a:pt x="6109" y="1886"/>
                </a:cubicBezTo>
                <a:cubicBezTo>
                  <a:pt x="5518" y="1886"/>
                  <a:pt x="4942" y="2190"/>
                  <a:pt x="4620" y="2732"/>
                </a:cubicBezTo>
                <a:lnTo>
                  <a:pt x="464" y="9614"/>
                </a:lnTo>
                <a:cubicBezTo>
                  <a:pt x="155" y="10114"/>
                  <a:pt x="83" y="10686"/>
                  <a:pt x="214" y="11257"/>
                </a:cubicBezTo>
                <a:cubicBezTo>
                  <a:pt x="345" y="11817"/>
                  <a:pt x="702" y="12293"/>
                  <a:pt x="1191" y="12591"/>
                </a:cubicBezTo>
                <a:cubicBezTo>
                  <a:pt x="1535" y="12812"/>
                  <a:pt x="1912" y="12915"/>
                  <a:pt x="2301" y="12915"/>
                </a:cubicBezTo>
                <a:cubicBezTo>
                  <a:pt x="2477" y="12915"/>
                  <a:pt x="2655" y="12893"/>
                  <a:pt x="2834" y="12853"/>
                </a:cubicBezTo>
                <a:cubicBezTo>
                  <a:pt x="3393" y="12710"/>
                  <a:pt x="3870" y="12353"/>
                  <a:pt x="4167" y="11864"/>
                </a:cubicBezTo>
                <a:lnTo>
                  <a:pt x="8894" y="3959"/>
                </a:lnTo>
                <a:cubicBezTo>
                  <a:pt x="9251" y="3363"/>
                  <a:pt x="9346" y="2649"/>
                  <a:pt x="9192" y="1982"/>
                </a:cubicBezTo>
                <a:cubicBezTo>
                  <a:pt x="9013" y="1304"/>
                  <a:pt x="8596" y="732"/>
                  <a:pt x="8001" y="375"/>
                </a:cubicBezTo>
                <a:cubicBezTo>
                  <a:pt x="7589" y="128"/>
                  <a:pt x="7121" y="0"/>
                  <a:pt x="6646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6" name="Google Shape;1666;p13"/>
          <p:cNvGrpSpPr/>
          <p:nvPr/>
        </p:nvGrpSpPr>
        <p:grpSpPr>
          <a:xfrm rot="-149350">
            <a:off x="107505" y="-1421505"/>
            <a:ext cx="2311411" cy="2236800"/>
            <a:chOff x="6411800" y="267425"/>
            <a:chExt cx="1770475" cy="1713325"/>
          </a:xfrm>
        </p:grpSpPr>
        <p:sp>
          <p:nvSpPr>
            <p:cNvPr id="1667" name="Google Shape;1667;p13"/>
            <p:cNvSpPr/>
            <p:nvPr/>
          </p:nvSpPr>
          <p:spPr>
            <a:xfrm>
              <a:off x="6411800" y="267425"/>
              <a:ext cx="1770475" cy="1712725"/>
            </a:xfrm>
            <a:custGeom>
              <a:avLst/>
              <a:gdLst/>
              <a:ahLst/>
              <a:cxnLst/>
              <a:rect l="l" t="t" r="r" b="b"/>
              <a:pathLst>
                <a:path w="70819" h="68509" extrusionOk="0">
                  <a:moveTo>
                    <a:pt x="61032" y="0"/>
                  </a:moveTo>
                  <a:lnTo>
                    <a:pt x="1" y="58246"/>
                  </a:lnTo>
                  <a:lnTo>
                    <a:pt x="9787" y="68509"/>
                  </a:lnTo>
                  <a:lnTo>
                    <a:pt x="70819" y="10264"/>
                  </a:lnTo>
                  <a:lnTo>
                    <a:pt x="610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6451675" y="325175"/>
              <a:ext cx="1479100" cy="1411200"/>
            </a:xfrm>
            <a:custGeom>
              <a:avLst/>
              <a:gdLst/>
              <a:ahLst/>
              <a:cxnLst/>
              <a:rect l="l" t="t" r="r" b="b"/>
              <a:pathLst>
                <a:path w="59164" h="56448" extrusionOk="0">
                  <a:moveTo>
                    <a:pt x="59163" y="0"/>
                  </a:moveTo>
                  <a:lnTo>
                    <a:pt x="1" y="56448"/>
                  </a:lnTo>
                  <a:cubicBezTo>
                    <a:pt x="1" y="56448"/>
                    <a:pt x="11907" y="49435"/>
                    <a:pt x="30886" y="31623"/>
                  </a:cubicBezTo>
                  <a:cubicBezTo>
                    <a:pt x="49864" y="13800"/>
                    <a:pt x="59162" y="2"/>
                    <a:pt x="59163" y="0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8072725" y="497500"/>
              <a:ext cx="65500" cy="68500"/>
            </a:xfrm>
            <a:custGeom>
              <a:avLst/>
              <a:gdLst/>
              <a:ahLst/>
              <a:cxnLst/>
              <a:rect l="l" t="t" r="r" b="b"/>
              <a:pathLst>
                <a:path w="2620" h="2740" extrusionOk="0">
                  <a:moveTo>
                    <a:pt x="0" y="1"/>
                  </a:moveTo>
                  <a:lnTo>
                    <a:pt x="2620" y="2739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8072725" y="497500"/>
              <a:ext cx="65500" cy="68500"/>
            </a:xfrm>
            <a:custGeom>
              <a:avLst/>
              <a:gdLst/>
              <a:ahLst/>
              <a:cxnLst/>
              <a:rect l="l" t="t" r="r" b="b"/>
              <a:pathLst>
                <a:path w="2620" h="2740" fill="none" extrusionOk="0">
                  <a:moveTo>
                    <a:pt x="0" y="1"/>
                  </a:moveTo>
                  <a:lnTo>
                    <a:pt x="2620" y="2739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6619275" y="485900"/>
              <a:ext cx="1562700" cy="1494850"/>
            </a:xfrm>
            <a:custGeom>
              <a:avLst/>
              <a:gdLst/>
              <a:ahLst/>
              <a:cxnLst/>
              <a:rect l="l" t="t" r="r" b="b"/>
              <a:pathLst>
                <a:path w="62508" h="59794" extrusionOk="0">
                  <a:moveTo>
                    <a:pt x="61032" y="1"/>
                  </a:moveTo>
                  <a:lnTo>
                    <a:pt x="0" y="58246"/>
                  </a:lnTo>
                  <a:lnTo>
                    <a:pt x="1477" y="59794"/>
                  </a:lnTo>
                  <a:lnTo>
                    <a:pt x="62508" y="1548"/>
                  </a:lnTo>
                  <a:lnTo>
                    <a:pt x="61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8060525" y="555850"/>
              <a:ext cx="42575" cy="44075"/>
            </a:xfrm>
            <a:custGeom>
              <a:avLst/>
              <a:gdLst/>
              <a:ahLst/>
              <a:cxnLst/>
              <a:rect l="l" t="t" r="r" b="b"/>
              <a:pathLst>
                <a:path w="1703" h="1763" extrusionOk="0">
                  <a:moveTo>
                    <a:pt x="0" y="1"/>
                  </a:moveTo>
                  <a:lnTo>
                    <a:pt x="1703" y="1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8060525" y="555850"/>
              <a:ext cx="42575" cy="44075"/>
            </a:xfrm>
            <a:custGeom>
              <a:avLst/>
              <a:gdLst/>
              <a:ahLst/>
              <a:cxnLst/>
              <a:rect l="l" t="t" r="r" b="b"/>
              <a:pathLst>
                <a:path w="1703" h="1763" fill="none" extrusionOk="0">
                  <a:moveTo>
                    <a:pt x="0" y="1"/>
                  </a:moveTo>
                  <a:lnTo>
                    <a:pt x="1703" y="1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8024800" y="58950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1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8024800" y="58950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1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7989375" y="6234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7989375" y="6234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7953650" y="657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4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7953650" y="657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4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7895325" y="666875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7895325" y="666875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7882825" y="72552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extrusionOk="0">
                  <a:moveTo>
                    <a:pt x="0" y="0"/>
                  </a:moveTo>
                  <a:lnTo>
                    <a:pt x="1691" y="1762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7882825" y="72552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fill="none" extrusionOk="0">
                  <a:moveTo>
                    <a:pt x="0" y="0"/>
                  </a:moveTo>
                  <a:lnTo>
                    <a:pt x="1691" y="1762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7847400" y="75915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7847400" y="75915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7811675" y="793075"/>
              <a:ext cx="42300" cy="44675"/>
            </a:xfrm>
            <a:custGeom>
              <a:avLst/>
              <a:gdLst/>
              <a:ahLst/>
              <a:cxnLst/>
              <a:rect l="l" t="t" r="r" b="b"/>
              <a:pathLst>
                <a:path w="1692" h="1787" extrusionOk="0">
                  <a:moveTo>
                    <a:pt x="1" y="1"/>
                  </a:moveTo>
                  <a:lnTo>
                    <a:pt x="1691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7811675" y="793075"/>
              <a:ext cx="42300" cy="44675"/>
            </a:xfrm>
            <a:custGeom>
              <a:avLst/>
              <a:gdLst/>
              <a:ahLst/>
              <a:cxnLst/>
              <a:rect l="l" t="t" r="r" b="b"/>
              <a:pathLst>
                <a:path w="1692" h="1787" fill="none" extrusionOk="0">
                  <a:moveTo>
                    <a:pt x="1" y="1"/>
                  </a:moveTo>
                  <a:lnTo>
                    <a:pt x="1691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7776250" y="8270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776250" y="8270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717325" y="836550"/>
              <a:ext cx="65800" cy="69075"/>
            </a:xfrm>
            <a:custGeom>
              <a:avLst/>
              <a:gdLst/>
              <a:ahLst/>
              <a:cxnLst/>
              <a:rect l="l" t="t" r="r" b="b"/>
              <a:pathLst>
                <a:path w="2632" h="2763" extrusionOk="0">
                  <a:moveTo>
                    <a:pt x="0" y="0"/>
                  </a:moveTo>
                  <a:lnTo>
                    <a:pt x="2632" y="2762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717325" y="836550"/>
              <a:ext cx="65800" cy="69075"/>
            </a:xfrm>
            <a:custGeom>
              <a:avLst/>
              <a:gdLst/>
              <a:ahLst/>
              <a:cxnLst/>
              <a:rect l="l" t="t" r="r" b="b"/>
              <a:pathLst>
                <a:path w="2632" h="2763" fill="none" extrusionOk="0">
                  <a:moveTo>
                    <a:pt x="0" y="0"/>
                  </a:moveTo>
                  <a:lnTo>
                    <a:pt x="2632" y="2762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704825" y="89517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extrusionOk="0">
                  <a:moveTo>
                    <a:pt x="0" y="1"/>
                  </a:moveTo>
                  <a:lnTo>
                    <a:pt x="1691" y="1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704825" y="89517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fill="none" extrusionOk="0">
                  <a:moveTo>
                    <a:pt x="0" y="1"/>
                  </a:moveTo>
                  <a:lnTo>
                    <a:pt x="1691" y="1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669400" y="92882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7669400" y="92882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7633675" y="962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633675" y="962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7598250" y="99667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7598250" y="99667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7539625" y="1006200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7539625" y="1006200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7527425" y="1064550"/>
              <a:ext cx="42275" cy="44375"/>
            </a:xfrm>
            <a:custGeom>
              <a:avLst/>
              <a:gdLst/>
              <a:ahLst/>
              <a:cxnLst/>
              <a:rect l="l" t="t" r="r" b="b"/>
              <a:pathLst>
                <a:path w="1691" h="1775" extrusionOk="0">
                  <a:moveTo>
                    <a:pt x="0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7527425" y="1064550"/>
              <a:ext cx="42275" cy="44375"/>
            </a:xfrm>
            <a:custGeom>
              <a:avLst/>
              <a:gdLst/>
              <a:ahLst/>
              <a:cxnLst/>
              <a:rect l="l" t="t" r="r" b="b"/>
              <a:pathLst>
                <a:path w="1691" h="1775" fill="none" extrusionOk="0">
                  <a:moveTo>
                    <a:pt x="0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7491700" y="109847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7491700" y="109847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7456275" y="1132400"/>
              <a:ext cx="42600" cy="44400"/>
            </a:xfrm>
            <a:custGeom>
              <a:avLst/>
              <a:gdLst/>
              <a:ahLst/>
              <a:cxnLst/>
              <a:rect l="l" t="t" r="r" b="b"/>
              <a:pathLst>
                <a:path w="1704" h="1776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7456275" y="1132400"/>
              <a:ext cx="42600" cy="44400"/>
            </a:xfrm>
            <a:custGeom>
              <a:avLst/>
              <a:gdLst/>
              <a:ahLst/>
              <a:cxnLst/>
              <a:rect l="l" t="t" r="r" b="b"/>
              <a:pathLst>
                <a:path w="1704" h="1776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7420550" y="1166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7420550" y="1166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7361625" y="1175875"/>
              <a:ext cx="66100" cy="69075"/>
            </a:xfrm>
            <a:custGeom>
              <a:avLst/>
              <a:gdLst/>
              <a:ahLst/>
              <a:cxnLst/>
              <a:rect l="l" t="t" r="r" b="b"/>
              <a:pathLst>
                <a:path w="2644" h="2763" extrusionOk="0">
                  <a:moveTo>
                    <a:pt x="0" y="0"/>
                  </a:moveTo>
                  <a:lnTo>
                    <a:pt x="2644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7361625" y="1175875"/>
              <a:ext cx="66100" cy="69075"/>
            </a:xfrm>
            <a:custGeom>
              <a:avLst/>
              <a:gdLst/>
              <a:ahLst/>
              <a:cxnLst/>
              <a:rect l="l" t="t" r="r" b="b"/>
              <a:pathLst>
                <a:path w="2644" h="2763" fill="none" extrusionOk="0">
                  <a:moveTo>
                    <a:pt x="0" y="0"/>
                  </a:moveTo>
                  <a:lnTo>
                    <a:pt x="2644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7349425" y="1233925"/>
              <a:ext cx="42575" cy="44650"/>
            </a:xfrm>
            <a:custGeom>
              <a:avLst/>
              <a:gdLst/>
              <a:ahLst/>
              <a:cxnLst/>
              <a:rect l="l" t="t" r="r" b="b"/>
              <a:pathLst>
                <a:path w="1703" h="1786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7349425" y="1233925"/>
              <a:ext cx="42575" cy="44650"/>
            </a:xfrm>
            <a:custGeom>
              <a:avLst/>
              <a:gdLst/>
              <a:ahLst/>
              <a:cxnLst/>
              <a:rect l="l" t="t" r="r" b="b"/>
              <a:pathLst>
                <a:path w="1703" h="1786" fill="none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7313700" y="12681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7313700" y="12681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7278275" y="1302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7278275" y="1302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7242550" y="133600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7242550" y="133600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7184225" y="1345525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7184225" y="1345525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7171725" y="1403575"/>
              <a:ext cx="42275" cy="44675"/>
            </a:xfrm>
            <a:custGeom>
              <a:avLst/>
              <a:gdLst/>
              <a:ahLst/>
              <a:cxnLst/>
              <a:rect l="l" t="t" r="r" b="b"/>
              <a:pathLst>
                <a:path w="1691" h="1787" extrusionOk="0">
                  <a:moveTo>
                    <a:pt x="0" y="1"/>
                  </a:moveTo>
                  <a:lnTo>
                    <a:pt x="1691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7171725" y="1403575"/>
              <a:ext cx="42275" cy="44675"/>
            </a:xfrm>
            <a:custGeom>
              <a:avLst/>
              <a:gdLst/>
              <a:ahLst/>
              <a:cxnLst/>
              <a:rect l="l" t="t" r="r" b="b"/>
              <a:pathLst>
                <a:path w="1691" h="1787" fill="none" extrusionOk="0">
                  <a:moveTo>
                    <a:pt x="0" y="1"/>
                  </a:moveTo>
                  <a:lnTo>
                    <a:pt x="1691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7136300" y="1437800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extrusionOk="0">
                  <a:moveTo>
                    <a:pt x="0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7136300" y="1437800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fill="none" extrusionOk="0">
                  <a:moveTo>
                    <a:pt x="0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7100575" y="1471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7100575" y="1471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7065150" y="15056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7065150" y="15056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7006525" y="1515200"/>
              <a:ext cx="65500" cy="68775"/>
            </a:xfrm>
            <a:custGeom>
              <a:avLst/>
              <a:gdLst/>
              <a:ahLst/>
              <a:cxnLst/>
              <a:rect l="l" t="t" r="r" b="b"/>
              <a:pathLst>
                <a:path w="2620" h="2751" extrusionOk="0">
                  <a:moveTo>
                    <a:pt x="0" y="0"/>
                  </a:moveTo>
                  <a:lnTo>
                    <a:pt x="2620" y="2751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7006525" y="1515200"/>
              <a:ext cx="65500" cy="68775"/>
            </a:xfrm>
            <a:custGeom>
              <a:avLst/>
              <a:gdLst/>
              <a:ahLst/>
              <a:cxnLst/>
              <a:rect l="l" t="t" r="r" b="b"/>
              <a:pathLst>
                <a:path w="2620" h="2751" fill="none" extrusionOk="0">
                  <a:moveTo>
                    <a:pt x="0" y="0"/>
                  </a:moveTo>
                  <a:lnTo>
                    <a:pt x="2620" y="2751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6993725" y="157325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6993725" y="157325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6958300" y="1607475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6958300" y="1607475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6922575" y="16414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6922575" y="16414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6887450" y="167532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1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887450" y="167532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1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6828525" y="1684850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6828525" y="1684850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6816325" y="174290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6816325" y="174290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6780600" y="1776825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6780600" y="1776825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6745175" y="1811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6745175" y="1811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6709450" y="18450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6709450" y="18450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6650825" y="1854525"/>
              <a:ext cx="65800" cy="68775"/>
            </a:xfrm>
            <a:custGeom>
              <a:avLst/>
              <a:gdLst/>
              <a:ahLst/>
              <a:cxnLst/>
              <a:rect l="l" t="t" r="r" b="b"/>
              <a:pathLst>
                <a:path w="2632" h="2751" extrusionOk="0">
                  <a:moveTo>
                    <a:pt x="0" y="0"/>
                  </a:moveTo>
                  <a:lnTo>
                    <a:pt x="2632" y="2751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6650825" y="1854525"/>
              <a:ext cx="65800" cy="68775"/>
            </a:xfrm>
            <a:custGeom>
              <a:avLst/>
              <a:gdLst/>
              <a:ahLst/>
              <a:cxnLst/>
              <a:rect l="l" t="t" r="r" b="b"/>
              <a:pathLst>
                <a:path w="2632" h="2751" fill="none" extrusionOk="0">
                  <a:moveTo>
                    <a:pt x="0" y="0"/>
                  </a:moveTo>
                  <a:lnTo>
                    <a:pt x="2632" y="2751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4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4" name="Google Shape;4924;p34"/>
          <p:cNvGrpSpPr/>
          <p:nvPr/>
        </p:nvGrpSpPr>
        <p:grpSpPr>
          <a:xfrm>
            <a:off x="-51906" y="-190544"/>
            <a:ext cx="9353600" cy="5495933"/>
            <a:chOff x="156250" y="990688"/>
            <a:chExt cx="7307500" cy="4293698"/>
          </a:xfrm>
        </p:grpSpPr>
        <p:sp>
          <p:nvSpPr>
            <p:cNvPr id="4925" name="Google Shape;4925;p34"/>
            <p:cNvSpPr/>
            <p:nvPr/>
          </p:nvSpPr>
          <p:spPr>
            <a:xfrm>
              <a:off x="736519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4"/>
            <p:cNvSpPr/>
            <p:nvPr/>
          </p:nvSpPr>
          <p:spPr>
            <a:xfrm>
              <a:off x="719404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4"/>
            <p:cNvSpPr/>
            <p:nvPr/>
          </p:nvSpPr>
          <p:spPr>
            <a:xfrm>
              <a:off x="70231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4"/>
            <p:cNvSpPr/>
            <p:nvPr/>
          </p:nvSpPr>
          <p:spPr>
            <a:xfrm>
              <a:off x="685202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4"/>
            <p:cNvSpPr/>
            <p:nvPr/>
          </p:nvSpPr>
          <p:spPr>
            <a:xfrm>
              <a:off x="66808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4"/>
            <p:cNvSpPr/>
            <p:nvPr/>
          </p:nvSpPr>
          <p:spPr>
            <a:xfrm>
              <a:off x="650972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4"/>
            <p:cNvSpPr/>
            <p:nvPr/>
          </p:nvSpPr>
          <p:spPr>
            <a:xfrm>
              <a:off x="63385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4"/>
            <p:cNvSpPr/>
            <p:nvPr/>
          </p:nvSpPr>
          <p:spPr>
            <a:xfrm>
              <a:off x="616742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4"/>
            <p:cNvSpPr/>
            <p:nvPr/>
          </p:nvSpPr>
          <p:spPr>
            <a:xfrm>
              <a:off x="59962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4"/>
            <p:cNvSpPr/>
            <p:nvPr/>
          </p:nvSpPr>
          <p:spPr>
            <a:xfrm>
              <a:off x="5825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4"/>
            <p:cNvSpPr/>
            <p:nvPr/>
          </p:nvSpPr>
          <p:spPr>
            <a:xfrm>
              <a:off x="565397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4"/>
            <p:cNvSpPr/>
            <p:nvPr/>
          </p:nvSpPr>
          <p:spPr>
            <a:xfrm>
              <a:off x="5483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4"/>
            <p:cNvSpPr/>
            <p:nvPr/>
          </p:nvSpPr>
          <p:spPr>
            <a:xfrm>
              <a:off x="5311950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4"/>
            <p:cNvSpPr/>
            <p:nvPr/>
          </p:nvSpPr>
          <p:spPr>
            <a:xfrm>
              <a:off x="514080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4"/>
            <p:cNvSpPr/>
            <p:nvPr/>
          </p:nvSpPr>
          <p:spPr>
            <a:xfrm>
              <a:off x="496965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4"/>
            <p:cNvSpPr/>
            <p:nvPr/>
          </p:nvSpPr>
          <p:spPr>
            <a:xfrm>
              <a:off x="4798501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4"/>
            <p:cNvSpPr/>
            <p:nvPr/>
          </p:nvSpPr>
          <p:spPr>
            <a:xfrm>
              <a:off x="46273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4"/>
            <p:cNvSpPr/>
            <p:nvPr/>
          </p:nvSpPr>
          <p:spPr>
            <a:xfrm>
              <a:off x="44562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4"/>
            <p:cNvSpPr/>
            <p:nvPr/>
          </p:nvSpPr>
          <p:spPr>
            <a:xfrm>
              <a:off x="42850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4"/>
            <p:cNvSpPr/>
            <p:nvPr/>
          </p:nvSpPr>
          <p:spPr>
            <a:xfrm>
              <a:off x="41139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4"/>
            <p:cNvSpPr/>
            <p:nvPr/>
          </p:nvSpPr>
          <p:spPr>
            <a:xfrm>
              <a:off x="394275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4"/>
            <p:cNvSpPr/>
            <p:nvPr/>
          </p:nvSpPr>
          <p:spPr>
            <a:xfrm>
              <a:off x="377190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4"/>
            <p:cNvSpPr/>
            <p:nvPr/>
          </p:nvSpPr>
          <p:spPr>
            <a:xfrm>
              <a:off x="359150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4"/>
            <p:cNvSpPr/>
            <p:nvPr/>
          </p:nvSpPr>
          <p:spPr>
            <a:xfrm>
              <a:off x="34209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4"/>
            <p:cNvSpPr/>
            <p:nvPr/>
          </p:nvSpPr>
          <p:spPr>
            <a:xfrm>
              <a:off x="32498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4"/>
            <p:cNvSpPr/>
            <p:nvPr/>
          </p:nvSpPr>
          <p:spPr>
            <a:xfrm>
              <a:off x="30786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4"/>
            <p:cNvSpPr/>
            <p:nvPr/>
          </p:nvSpPr>
          <p:spPr>
            <a:xfrm>
              <a:off x="29075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4"/>
            <p:cNvSpPr/>
            <p:nvPr/>
          </p:nvSpPr>
          <p:spPr>
            <a:xfrm>
              <a:off x="273635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4"/>
            <p:cNvSpPr/>
            <p:nvPr/>
          </p:nvSpPr>
          <p:spPr>
            <a:xfrm>
              <a:off x="256520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4"/>
            <p:cNvSpPr/>
            <p:nvPr/>
          </p:nvSpPr>
          <p:spPr>
            <a:xfrm>
              <a:off x="2394030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4"/>
            <p:cNvSpPr/>
            <p:nvPr/>
          </p:nvSpPr>
          <p:spPr>
            <a:xfrm>
              <a:off x="2222881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4"/>
            <p:cNvSpPr/>
            <p:nvPr/>
          </p:nvSpPr>
          <p:spPr>
            <a:xfrm>
              <a:off x="205143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4"/>
            <p:cNvSpPr/>
            <p:nvPr/>
          </p:nvSpPr>
          <p:spPr>
            <a:xfrm>
              <a:off x="188088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4"/>
            <p:cNvSpPr/>
            <p:nvPr/>
          </p:nvSpPr>
          <p:spPr>
            <a:xfrm>
              <a:off x="170973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4"/>
            <p:cNvSpPr/>
            <p:nvPr/>
          </p:nvSpPr>
          <p:spPr>
            <a:xfrm>
              <a:off x="15385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4"/>
            <p:cNvSpPr/>
            <p:nvPr/>
          </p:nvSpPr>
          <p:spPr>
            <a:xfrm>
              <a:off x="136743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4"/>
            <p:cNvSpPr/>
            <p:nvPr/>
          </p:nvSpPr>
          <p:spPr>
            <a:xfrm>
              <a:off x="11962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4"/>
            <p:cNvSpPr/>
            <p:nvPr/>
          </p:nvSpPr>
          <p:spPr>
            <a:xfrm>
              <a:off x="102513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4"/>
            <p:cNvSpPr/>
            <p:nvPr/>
          </p:nvSpPr>
          <p:spPr>
            <a:xfrm>
              <a:off x="85398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4"/>
            <p:cNvSpPr/>
            <p:nvPr/>
          </p:nvSpPr>
          <p:spPr>
            <a:xfrm>
              <a:off x="68280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4"/>
            <p:cNvSpPr/>
            <p:nvPr/>
          </p:nvSpPr>
          <p:spPr>
            <a:xfrm>
              <a:off x="51165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4"/>
            <p:cNvSpPr/>
            <p:nvPr/>
          </p:nvSpPr>
          <p:spPr>
            <a:xfrm>
              <a:off x="34080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4"/>
            <p:cNvSpPr/>
            <p:nvPr/>
          </p:nvSpPr>
          <p:spPr>
            <a:xfrm>
              <a:off x="16965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4"/>
            <p:cNvSpPr/>
            <p:nvPr/>
          </p:nvSpPr>
          <p:spPr>
            <a:xfrm>
              <a:off x="156250" y="51981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4"/>
            <p:cNvSpPr/>
            <p:nvPr/>
          </p:nvSpPr>
          <p:spPr>
            <a:xfrm>
              <a:off x="156250" y="50272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4"/>
            <p:cNvSpPr/>
            <p:nvPr/>
          </p:nvSpPr>
          <p:spPr>
            <a:xfrm>
              <a:off x="156250" y="48563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4"/>
            <p:cNvSpPr/>
            <p:nvPr/>
          </p:nvSpPr>
          <p:spPr>
            <a:xfrm>
              <a:off x="156250" y="46858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4"/>
            <p:cNvSpPr/>
            <p:nvPr/>
          </p:nvSpPr>
          <p:spPr>
            <a:xfrm>
              <a:off x="156250" y="45149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4"/>
            <p:cNvSpPr/>
            <p:nvPr/>
          </p:nvSpPr>
          <p:spPr>
            <a:xfrm>
              <a:off x="156250" y="434412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4"/>
            <p:cNvSpPr/>
            <p:nvPr/>
          </p:nvSpPr>
          <p:spPr>
            <a:xfrm>
              <a:off x="156250" y="41732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4"/>
            <p:cNvSpPr/>
            <p:nvPr/>
          </p:nvSpPr>
          <p:spPr>
            <a:xfrm>
              <a:off x="156250" y="40027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4"/>
            <p:cNvSpPr/>
            <p:nvPr/>
          </p:nvSpPr>
          <p:spPr>
            <a:xfrm>
              <a:off x="156250" y="38318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4"/>
            <p:cNvSpPr/>
            <p:nvPr/>
          </p:nvSpPr>
          <p:spPr>
            <a:xfrm>
              <a:off x="156250" y="36610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4"/>
            <p:cNvSpPr/>
            <p:nvPr/>
          </p:nvSpPr>
          <p:spPr>
            <a:xfrm>
              <a:off x="156250" y="349015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4"/>
            <p:cNvSpPr/>
            <p:nvPr/>
          </p:nvSpPr>
          <p:spPr>
            <a:xfrm>
              <a:off x="156250" y="331930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1"/>
                  </a:lnTo>
                  <a:lnTo>
                    <a:pt x="292299" y="321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4"/>
            <p:cNvSpPr/>
            <p:nvPr/>
          </p:nvSpPr>
          <p:spPr>
            <a:xfrm>
              <a:off x="156250" y="31487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4"/>
            <p:cNvSpPr/>
            <p:nvPr/>
          </p:nvSpPr>
          <p:spPr>
            <a:xfrm>
              <a:off x="156250" y="29778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4"/>
            <p:cNvSpPr/>
            <p:nvPr/>
          </p:nvSpPr>
          <p:spPr>
            <a:xfrm>
              <a:off x="156250" y="2807025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4"/>
            <p:cNvSpPr/>
            <p:nvPr/>
          </p:nvSpPr>
          <p:spPr>
            <a:xfrm>
              <a:off x="156250" y="26364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4"/>
            <p:cNvSpPr/>
            <p:nvPr/>
          </p:nvSpPr>
          <p:spPr>
            <a:xfrm>
              <a:off x="156250" y="24656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4"/>
            <p:cNvSpPr/>
            <p:nvPr/>
          </p:nvSpPr>
          <p:spPr>
            <a:xfrm>
              <a:off x="156250" y="22947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4"/>
            <p:cNvSpPr/>
            <p:nvPr/>
          </p:nvSpPr>
          <p:spPr>
            <a:xfrm>
              <a:off x="156250" y="21239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4"/>
            <p:cNvSpPr/>
            <p:nvPr/>
          </p:nvSpPr>
          <p:spPr>
            <a:xfrm>
              <a:off x="156250" y="195305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4"/>
            <p:cNvSpPr/>
            <p:nvPr/>
          </p:nvSpPr>
          <p:spPr>
            <a:xfrm>
              <a:off x="156250" y="17825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4"/>
            <p:cNvSpPr/>
            <p:nvPr/>
          </p:nvSpPr>
          <p:spPr>
            <a:xfrm>
              <a:off x="156250" y="1611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4"/>
            <p:cNvSpPr/>
            <p:nvPr/>
          </p:nvSpPr>
          <p:spPr>
            <a:xfrm>
              <a:off x="156250" y="14404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4"/>
            <p:cNvSpPr/>
            <p:nvPr/>
          </p:nvSpPr>
          <p:spPr>
            <a:xfrm>
              <a:off x="156250" y="1269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4"/>
            <p:cNvSpPr/>
            <p:nvPr/>
          </p:nvSpPr>
          <p:spPr>
            <a:xfrm>
              <a:off x="156250" y="10990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3" name="Google Shape;4993;p34"/>
          <p:cNvSpPr/>
          <p:nvPr/>
        </p:nvSpPr>
        <p:spPr>
          <a:xfrm>
            <a:off x="7663581" y="-192524"/>
            <a:ext cx="1664818" cy="1631542"/>
          </a:xfrm>
          <a:custGeom>
            <a:avLst/>
            <a:gdLst/>
            <a:ahLst/>
            <a:cxnLst/>
            <a:rect l="l" t="t" r="r" b="b"/>
            <a:pathLst>
              <a:path w="114283" h="103475" extrusionOk="0">
                <a:moveTo>
                  <a:pt x="1" y="0"/>
                </a:moveTo>
                <a:cubicBezTo>
                  <a:pt x="1769" y="4237"/>
                  <a:pt x="3870" y="7806"/>
                  <a:pt x="6005" y="9574"/>
                </a:cubicBezTo>
                <a:cubicBezTo>
                  <a:pt x="14478" y="16746"/>
                  <a:pt x="28788" y="11909"/>
                  <a:pt x="38528" y="18881"/>
                </a:cubicBezTo>
                <a:cubicBezTo>
                  <a:pt x="48836" y="26253"/>
                  <a:pt x="44332" y="33925"/>
                  <a:pt x="45133" y="44199"/>
                </a:cubicBezTo>
                <a:cubicBezTo>
                  <a:pt x="47168" y="70384"/>
                  <a:pt x="79724" y="55273"/>
                  <a:pt x="90532" y="71618"/>
                </a:cubicBezTo>
                <a:cubicBezTo>
                  <a:pt x="95369" y="78957"/>
                  <a:pt x="93834" y="88063"/>
                  <a:pt x="100272" y="94968"/>
                </a:cubicBezTo>
                <a:cubicBezTo>
                  <a:pt x="104375" y="99338"/>
                  <a:pt x="109179" y="102073"/>
                  <a:pt x="114282" y="103475"/>
                </a:cubicBezTo>
                <a:lnTo>
                  <a:pt x="11428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4" name="Google Shape;4994;p34"/>
          <p:cNvSpPr/>
          <p:nvPr/>
        </p:nvSpPr>
        <p:spPr>
          <a:xfrm>
            <a:off x="-310870" y="3510074"/>
            <a:ext cx="1820948" cy="1774469"/>
          </a:xfrm>
          <a:custGeom>
            <a:avLst/>
            <a:gdLst/>
            <a:ahLst/>
            <a:cxnLst/>
            <a:rect l="l" t="t" r="r" b="b"/>
            <a:pathLst>
              <a:path w="122355" h="107511" extrusionOk="0">
                <a:moveTo>
                  <a:pt x="1" y="1"/>
                </a:moveTo>
                <a:lnTo>
                  <a:pt x="1" y="107511"/>
                </a:lnTo>
                <a:lnTo>
                  <a:pt x="122355" y="107511"/>
                </a:lnTo>
                <a:cubicBezTo>
                  <a:pt x="120387" y="102007"/>
                  <a:pt x="117818" y="97170"/>
                  <a:pt x="115216" y="94969"/>
                </a:cubicBezTo>
                <a:cubicBezTo>
                  <a:pt x="106743" y="87797"/>
                  <a:pt x="92467" y="92634"/>
                  <a:pt x="82693" y="85662"/>
                </a:cubicBezTo>
                <a:cubicBezTo>
                  <a:pt x="72386" y="78290"/>
                  <a:pt x="76889" y="70618"/>
                  <a:pt x="76122" y="60344"/>
                </a:cubicBezTo>
                <a:cubicBezTo>
                  <a:pt x="74053" y="34192"/>
                  <a:pt x="41497" y="49269"/>
                  <a:pt x="30689" y="32924"/>
                </a:cubicBezTo>
                <a:cubicBezTo>
                  <a:pt x="25852" y="25586"/>
                  <a:pt x="27420" y="16512"/>
                  <a:pt x="20949" y="9574"/>
                </a:cubicBezTo>
                <a:cubicBezTo>
                  <a:pt x="15078" y="3270"/>
                  <a:pt x="7739" y="36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5" name="Google Shape;4995;p34"/>
          <p:cNvSpPr/>
          <p:nvPr/>
        </p:nvSpPr>
        <p:spPr>
          <a:xfrm flipH="1">
            <a:off x="1734911" y="4876454"/>
            <a:ext cx="272618" cy="514499"/>
          </a:xfrm>
          <a:custGeom>
            <a:avLst/>
            <a:gdLst/>
            <a:ahLst/>
            <a:cxnLst/>
            <a:rect l="l" t="t" r="r" b="b"/>
            <a:pathLst>
              <a:path w="7264" h="13709" extrusionOk="0">
                <a:moveTo>
                  <a:pt x="2678" y="1"/>
                </a:moveTo>
                <a:cubicBezTo>
                  <a:pt x="2496" y="1"/>
                  <a:pt x="2313" y="21"/>
                  <a:pt x="2131" y="62"/>
                </a:cubicBezTo>
                <a:cubicBezTo>
                  <a:pt x="1441" y="205"/>
                  <a:pt x="869" y="610"/>
                  <a:pt x="477" y="1194"/>
                </a:cubicBezTo>
                <a:cubicBezTo>
                  <a:pt x="369" y="1360"/>
                  <a:pt x="286" y="1515"/>
                  <a:pt x="226" y="1682"/>
                </a:cubicBezTo>
                <a:cubicBezTo>
                  <a:pt x="48" y="2146"/>
                  <a:pt x="0" y="2646"/>
                  <a:pt x="119" y="3170"/>
                </a:cubicBezTo>
                <a:lnTo>
                  <a:pt x="1893" y="11492"/>
                </a:lnTo>
                <a:cubicBezTo>
                  <a:pt x="1915" y="11569"/>
                  <a:pt x="1997" y="11625"/>
                  <a:pt x="2092" y="11625"/>
                </a:cubicBezTo>
                <a:cubicBezTo>
                  <a:pt x="2101" y="11625"/>
                  <a:pt x="2110" y="11624"/>
                  <a:pt x="2120" y="11623"/>
                </a:cubicBezTo>
                <a:cubicBezTo>
                  <a:pt x="2203" y="11588"/>
                  <a:pt x="2262" y="11504"/>
                  <a:pt x="2251" y="11397"/>
                </a:cubicBezTo>
                <a:lnTo>
                  <a:pt x="477" y="3075"/>
                </a:lnTo>
                <a:cubicBezTo>
                  <a:pt x="346" y="2503"/>
                  <a:pt x="465" y="1908"/>
                  <a:pt x="786" y="1396"/>
                </a:cubicBezTo>
                <a:cubicBezTo>
                  <a:pt x="1119" y="896"/>
                  <a:pt x="1620" y="551"/>
                  <a:pt x="2203" y="432"/>
                </a:cubicBezTo>
                <a:cubicBezTo>
                  <a:pt x="2359" y="397"/>
                  <a:pt x="2516" y="381"/>
                  <a:pt x="2670" y="381"/>
                </a:cubicBezTo>
                <a:cubicBezTo>
                  <a:pt x="3700" y="381"/>
                  <a:pt x="4630" y="1112"/>
                  <a:pt x="4858" y="2158"/>
                </a:cubicBezTo>
                <a:lnTo>
                  <a:pt x="6775" y="11159"/>
                </a:lnTo>
                <a:cubicBezTo>
                  <a:pt x="6882" y="11635"/>
                  <a:pt x="6787" y="12112"/>
                  <a:pt x="6525" y="12516"/>
                </a:cubicBezTo>
                <a:cubicBezTo>
                  <a:pt x="6251" y="12921"/>
                  <a:pt x="5846" y="13183"/>
                  <a:pt x="5370" y="13290"/>
                </a:cubicBezTo>
                <a:cubicBezTo>
                  <a:pt x="5241" y="13319"/>
                  <a:pt x="5112" y="13333"/>
                  <a:pt x="4984" y="13333"/>
                </a:cubicBezTo>
                <a:cubicBezTo>
                  <a:pt x="4642" y="13333"/>
                  <a:pt x="4311" y="13231"/>
                  <a:pt x="4025" y="13040"/>
                </a:cubicBezTo>
                <a:cubicBezTo>
                  <a:pt x="3620" y="12766"/>
                  <a:pt x="3346" y="12373"/>
                  <a:pt x="3251" y="11885"/>
                </a:cubicBezTo>
                <a:lnTo>
                  <a:pt x="1596" y="4015"/>
                </a:lnTo>
                <a:cubicBezTo>
                  <a:pt x="1441" y="3277"/>
                  <a:pt x="1905" y="2551"/>
                  <a:pt x="2655" y="2396"/>
                </a:cubicBezTo>
                <a:cubicBezTo>
                  <a:pt x="2744" y="2379"/>
                  <a:pt x="2832" y="2371"/>
                  <a:pt x="2919" y="2371"/>
                </a:cubicBezTo>
                <a:cubicBezTo>
                  <a:pt x="3559" y="2371"/>
                  <a:pt x="4138" y="2816"/>
                  <a:pt x="4275" y="3456"/>
                </a:cubicBezTo>
                <a:lnTo>
                  <a:pt x="5715" y="10778"/>
                </a:lnTo>
                <a:cubicBezTo>
                  <a:pt x="5725" y="10869"/>
                  <a:pt x="5796" y="10926"/>
                  <a:pt x="5883" y="10926"/>
                </a:cubicBezTo>
                <a:cubicBezTo>
                  <a:pt x="5898" y="10926"/>
                  <a:pt x="5914" y="10924"/>
                  <a:pt x="5930" y="10921"/>
                </a:cubicBezTo>
                <a:cubicBezTo>
                  <a:pt x="6025" y="10909"/>
                  <a:pt x="6084" y="10826"/>
                  <a:pt x="6072" y="10719"/>
                </a:cubicBezTo>
                <a:lnTo>
                  <a:pt x="4632" y="3396"/>
                </a:lnTo>
                <a:cubicBezTo>
                  <a:pt x="4465" y="2574"/>
                  <a:pt x="3734" y="2015"/>
                  <a:pt x="2925" y="2015"/>
                </a:cubicBezTo>
                <a:cubicBezTo>
                  <a:pt x="2808" y="2015"/>
                  <a:pt x="2690" y="2027"/>
                  <a:pt x="2572" y="2051"/>
                </a:cubicBezTo>
                <a:cubicBezTo>
                  <a:pt x="1643" y="2253"/>
                  <a:pt x="1048" y="3170"/>
                  <a:pt x="1239" y="4111"/>
                </a:cubicBezTo>
                <a:lnTo>
                  <a:pt x="2893" y="11981"/>
                </a:lnTo>
                <a:cubicBezTo>
                  <a:pt x="3013" y="12552"/>
                  <a:pt x="3334" y="13040"/>
                  <a:pt x="3822" y="13350"/>
                </a:cubicBezTo>
                <a:cubicBezTo>
                  <a:pt x="4185" y="13592"/>
                  <a:pt x="4586" y="13708"/>
                  <a:pt x="4998" y="13708"/>
                </a:cubicBezTo>
                <a:cubicBezTo>
                  <a:pt x="5152" y="13708"/>
                  <a:pt x="5309" y="13692"/>
                  <a:pt x="5465" y="13659"/>
                </a:cubicBezTo>
                <a:cubicBezTo>
                  <a:pt x="6025" y="13540"/>
                  <a:pt x="6525" y="13219"/>
                  <a:pt x="6834" y="12731"/>
                </a:cubicBezTo>
                <a:cubicBezTo>
                  <a:pt x="7156" y="12231"/>
                  <a:pt x="7263" y="11659"/>
                  <a:pt x="7144" y="11088"/>
                </a:cubicBezTo>
                <a:lnTo>
                  <a:pt x="5227" y="2087"/>
                </a:lnTo>
                <a:cubicBezTo>
                  <a:pt x="5072" y="1396"/>
                  <a:pt x="4679" y="824"/>
                  <a:pt x="4096" y="432"/>
                </a:cubicBezTo>
                <a:cubicBezTo>
                  <a:pt x="3668" y="152"/>
                  <a:pt x="3177" y="1"/>
                  <a:pt x="2678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6" name="Google Shape;4996;p34"/>
          <p:cNvGrpSpPr/>
          <p:nvPr/>
        </p:nvGrpSpPr>
        <p:grpSpPr>
          <a:xfrm flipH="1">
            <a:off x="8604970" y="4478888"/>
            <a:ext cx="272632" cy="1169767"/>
            <a:chOff x="669125" y="4193800"/>
            <a:chExt cx="250650" cy="1075450"/>
          </a:xfrm>
        </p:grpSpPr>
        <p:sp>
          <p:nvSpPr>
            <p:cNvPr id="4997" name="Google Shape;4997;p34"/>
            <p:cNvSpPr/>
            <p:nvPr/>
          </p:nvSpPr>
          <p:spPr>
            <a:xfrm>
              <a:off x="669125" y="4402150"/>
              <a:ext cx="245575" cy="867100"/>
            </a:xfrm>
            <a:custGeom>
              <a:avLst/>
              <a:gdLst/>
              <a:ahLst/>
              <a:cxnLst/>
              <a:rect l="l" t="t" r="r" b="b"/>
              <a:pathLst>
                <a:path w="9823" h="34684" extrusionOk="0">
                  <a:moveTo>
                    <a:pt x="4072" y="1"/>
                  </a:moveTo>
                  <a:lnTo>
                    <a:pt x="48" y="33184"/>
                  </a:lnTo>
                  <a:cubicBezTo>
                    <a:pt x="0" y="33684"/>
                    <a:pt x="346" y="34136"/>
                    <a:pt x="858" y="34196"/>
                  </a:cubicBezTo>
                  <a:lnTo>
                    <a:pt x="4787" y="34672"/>
                  </a:lnTo>
                  <a:cubicBezTo>
                    <a:pt x="4834" y="34680"/>
                    <a:pt x="4882" y="34684"/>
                    <a:pt x="4929" y="34684"/>
                  </a:cubicBezTo>
                  <a:cubicBezTo>
                    <a:pt x="5362" y="34684"/>
                    <a:pt x="5745" y="34348"/>
                    <a:pt x="5799" y="33886"/>
                  </a:cubicBezTo>
                  <a:lnTo>
                    <a:pt x="9823" y="703"/>
                  </a:lnTo>
                  <a:lnTo>
                    <a:pt x="40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4"/>
            <p:cNvSpPr/>
            <p:nvPr/>
          </p:nvSpPr>
          <p:spPr>
            <a:xfrm>
              <a:off x="682225" y="4489075"/>
              <a:ext cx="221175" cy="667075"/>
            </a:xfrm>
            <a:custGeom>
              <a:avLst/>
              <a:gdLst/>
              <a:ahLst/>
              <a:cxnLst/>
              <a:rect l="l" t="t" r="r" b="b"/>
              <a:pathLst>
                <a:path w="8847" h="26683" extrusionOk="0">
                  <a:moveTo>
                    <a:pt x="3143" y="0"/>
                  </a:moveTo>
                  <a:lnTo>
                    <a:pt x="0" y="25992"/>
                  </a:lnTo>
                  <a:lnTo>
                    <a:pt x="5703" y="26682"/>
                  </a:lnTo>
                  <a:lnTo>
                    <a:pt x="8846" y="691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4"/>
            <p:cNvSpPr/>
            <p:nvPr/>
          </p:nvSpPr>
          <p:spPr>
            <a:xfrm>
              <a:off x="786400" y="4193800"/>
              <a:ext cx="122275" cy="199200"/>
            </a:xfrm>
            <a:custGeom>
              <a:avLst/>
              <a:gdLst/>
              <a:ahLst/>
              <a:cxnLst/>
              <a:rect l="l" t="t" r="r" b="b"/>
              <a:pathLst>
                <a:path w="4891" h="7968" extrusionOk="0">
                  <a:moveTo>
                    <a:pt x="3081" y="0"/>
                  </a:moveTo>
                  <a:cubicBezTo>
                    <a:pt x="2783" y="0"/>
                    <a:pt x="2481" y="150"/>
                    <a:pt x="2310" y="465"/>
                  </a:cubicBezTo>
                  <a:lnTo>
                    <a:pt x="155" y="6894"/>
                  </a:lnTo>
                  <a:cubicBezTo>
                    <a:pt x="0" y="7144"/>
                    <a:pt x="167" y="7454"/>
                    <a:pt x="453" y="7490"/>
                  </a:cubicBezTo>
                  <a:lnTo>
                    <a:pt x="4382" y="7966"/>
                  </a:lnTo>
                  <a:cubicBezTo>
                    <a:pt x="4394" y="7967"/>
                    <a:pt x="4406" y="7967"/>
                    <a:pt x="4418" y="7967"/>
                  </a:cubicBezTo>
                  <a:cubicBezTo>
                    <a:pt x="4686" y="7967"/>
                    <a:pt x="4890" y="7716"/>
                    <a:pt x="4810" y="7454"/>
                  </a:cubicBezTo>
                  <a:lnTo>
                    <a:pt x="3917" y="655"/>
                  </a:lnTo>
                  <a:cubicBezTo>
                    <a:pt x="3812" y="228"/>
                    <a:pt x="3449" y="0"/>
                    <a:pt x="3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4"/>
            <p:cNvSpPr/>
            <p:nvPr/>
          </p:nvSpPr>
          <p:spPr>
            <a:xfrm>
              <a:off x="760500" y="4470925"/>
              <a:ext cx="146175" cy="39900"/>
            </a:xfrm>
            <a:custGeom>
              <a:avLst/>
              <a:gdLst/>
              <a:ahLst/>
              <a:cxnLst/>
              <a:rect l="l" t="t" r="r" b="b"/>
              <a:pathLst>
                <a:path w="5847" h="1596" extrusionOk="0">
                  <a:moveTo>
                    <a:pt x="108" y="0"/>
                  </a:moveTo>
                  <a:lnTo>
                    <a:pt x="0" y="905"/>
                  </a:lnTo>
                  <a:lnTo>
                    <a:pt x="5739" y="1596"/>
                  </a:lnTo>
                  <a:lnTo>
                    <a:pt x="5846" y="69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4"/>
            <p:cNvSpPr/>
            <p:nvPr/>
          </p:nvSpPr>
          <p:spPr>
            <a:xfrm>
              <a:off x="765550" y="4428650"/>
              <a:ext cx="146475" cy="39900"/>
            </a:xfrm>
            <a:custGeom>
              <a:avLst/>
              <a:gdLst/>
              <a:ahLst/>
              <a:cxnLst/>
              <a:rect l="l" t="t" r="r" b="b"/>
              <a:pathLst>
                <a:path w="5859" h="1596" extrusionOk="0">
                  <a:moveTo>
                    <a:pt x="108" y="1"/>
                  </a:moveTo>
                  <a:lnTo>
                    <a:pt x="1" y="893"/>
                  </a:lnTo>
                  <a:lnTo>
                    <a:pt x="5752" y="1596"/>
                  </a:lnTo>
                  <a:lnTo>
                    <a:pt x="5859" y="69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4"/>
            <p:cNvSpPr/>
            <p:nvPr/>
          </p:nvSpPr>
          <p:spPr>
            <a:xfrm>
              <a:off x="676275" y="5158800"/>
              <a:ext cx="146150" cy="39900"/>
            </a:xfrm>
            <a:custGeom>
              <a:avLst/>
              <a:gdLst/>
              <a:ahLst/>
              <a:cxnLst/>
              <a:rect l="l" t="t" r="r" b="b"/>
              <a:pathLst>
                <a:path w="5846" h="1596" extrusionOk="0">
                  <a:moveTo>
                    <a:pt x="107" y="0"/>
                  </a:moveTo>
                  <a:lnTo>
                    <a:pt x="0" y="893"/>
                  </a:lnTo>
                  <a:lnTo>
                    <a:pt x="5739" y="1596"/>
                  </a:lnTo>
                  <a:lnTo>
                    <a:pt x="5846" y="69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4"/>
            <p:cNvSpPr/>
            <p:nvPr/>
          </p:nvSpPr>
          <p:spPr>
            <a:xfrm>
              <a:off x="681325" y="5116225"/>
              <a:ext cx="146475" cy="39925"/>
            </a:xfrm>
            <a:custGeom>
              <a:avLst/>
              <a:gdLst/>
              <a:ahLst/>
              <a:cxnLst/>
              <a:rect l="l" t="t" r="r" b="b"/>
              <a:pathLst>
                <a:path w="5859" h="1597" extrusionOk="0">
                  <a:moveTo>
                    <a:pt x="108" y="1"/>
                  </a:moveTo>
                  <a:lnTo>
                    <a:pt x="0" y="906"/>
                  </a:lnTo>
                  <a:lnTo>
                    <a:pt x="5751" y="1596"/>
                  </a:lnTo>
                  <a:lnTo>
                    <a:pt x="5858" y="69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4"/>
            <p:cNvSpPr/>
            <p:nvPr/>
          </p:nvSpPr>
          <p:spPr>
            <a:xfrm>
              <a:off x="771525" y="4370900"/>
              <a:ext cx="148250" cy="55400"/>
            </a:xfrm>
            <a:custGeom>
              <a:avLst/>
              <a:gdLst/>
              <a:ahLst/>
              <a:cxnLst/>
              <a:rect l="l" t="t" r="r" b="b"/>
              <a:pathLst>
                <a:path w="5930" h="2216" extrusionOk="0">
                  <a:moveTo>
                    <a:pt x="191" y="1"/>
                  </a:moveTo>
                  <a:lnTo>
                    <a:pt x="0" y="1513"/>
                  </a:lnTo>
                  <a:lnTo>
                    <a:pt x="5751" y="2215"/>
                  </a:lnTo>
                  <a:lnTo>
                    <a:pt x="5929" y="691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4"/>
            <p:cNvSpPr/>
            <p:nvPr/>
          </p:nvSpPr>
          <p:spPr>
            <a:xfrm>
              <a:off x="669125" y="4193800"/>
              <a:ext cx="216125" cy="1067425"/>
            </a:xfrm>
            <a:custGeom>
              <a:avLst/>
              <a:gdLst/>
              <a:ahLst/>
              <a:cxnLst/>
              <a:rect l="l" t="t" r="r" b="b"/>
              <a:pathLst>
                <a:path w="8645" h="42697" extrusionOk="0">
                  <a:moveTo>
                    <a:pt x="7745" y="0"/>
                  </a:moveTo>
                  <a:cubicBezTo>
                    <a:pt x="7444" y="0"/>
                    <a:pt x="7143" y="150"/>
                    <a:pt x="6977" y="465"/>
                  </a:cubicBezTo>
                  <a:lnTo>
                    <a:pt x="4810" y="6894"/>
                  </a:lnTo>
                  <a:cubicBezTo>
                    <a:pt x="4751" y="6978"/>
                    <a:pt x="4751" y="7073"/>
                    <a:pt x="4775" y="7156"/>
                  </a:cubicBezTo>
                  <a:lnTo>
                    <a:pt x="4251" y="7097"/>
                  </a:lnTo>
                  <a:lnTo>
                    <a:pt x="4096" y="8347"/>
                  </a:lnTo>
                  <a:lnTo>
                    <a:pt x="4072" y="8347"/>
                  </a:lnTo>
                  <a:lnTo>
                    <a:pt x="48" y="41541"/>
                  </a:lnTo>
                  <a:cubicBezTo>
                    <a:pt x="0" y="42029"/>
                    <a:pt x="346" y="42494"/>
                    <a:pt x="858" y="42553"/>
                  </a:cubicBezTo>
                  <a:lnTo>
                    <a:pt x="2048" y="42696"/>
                  </a:lnTo>
                  <a:cubicBezTo>
                    <a:pt x="1822" y="42506"/>
                    <a:pt x="1691" y="42208"/>
                    <a:pt x="1739" y="41899"/>
                  </a:cubicBezTo>
                  <a:lnTo>
                    <a:pt x="5751" y="8704"/>
                  </a:lnTo>
                  <a:lnTo>
                    <a:pt x="5787" y="8704"/>
                  </a:lnTo>
                  <a:cubicBezTo>
                    <a:pt x="5787" y="8704"/>
                    <a:pt x="6453" y="7335"/>
                    <a:pt x="6501" y="7251"/>
                  </a:cubicBezTo>
                  <a:lnTo>
                    <a:pt x="8644" y="882"/>
                  </a:lnTo>
                  <a:lnTo>
                    <a:pt x="8597" y="655"/>
                  </a:lnTo>
                  <a:cubicBezTo>
                    <a:pt x="8485" y="228"/>
                    <a:pt x="8115" y="0"/>
                    <a:pt x="7745" y="0"/>
                  </a:cubicBezTo>
                  <a:close/>
                </a:path>
              </a:pathLst>
            </a:custGeom>
            <a:solidFill>
              <a:srgbClr val="331F16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4"/>
            <p:cNvSpPr/>
            <p:nvPr/>
          </p:nvSpPr>
          <p:spPr>
            <a:xfrm>
              <a:off x="728950" y="4583350"/>
              <a:ext cx="132475" cy="462450"/>
            </a:xfrm>
            <a:custGeom>
              <a:avLst/>
              <a:gdLst/>
              <a:ahLst/>
              <a:cxnLst/>
              <a:rect l="l" t="t" r="r" b="b"/>
              <a:pathLst>
                <a:path w="5299" h="18498" extrusionOk="0">
                  <a:moveTo>
                    <a:pt x="3709" y="1"/>
                  </a:moveTo>
                  <a:cubicBezTo>
                    <a:pt x="2587" y="1"/>
                    <a:pt x="1217" y="3978"/>
                    <a:pt x="608" y="9005"/>
                  </a:cubicBezTo>
                  <a:cubicBezTo>
                    <a:pt x="0" y="14113"/>
                    <a:pt x="405" y="18363"/>
                    <a:pt x="1524" y="18494"/>
                  </a:cubicBezTo>
                  <a:cubicBezTo>
                    <a:pt x="1544" y="18497"/>
                    <a:pt x="1563" y="18498"/>
                    <a:pt x="1583" y="18498"/>
                  </a:cubicBezTo>
                  <a:cubicBezTo>
                    <a:pt x="2692" y="18498"/>
                    <a:pt x="4071" y="14524"/>
                    <a:pt x="4680" y="9493"/>
                  </a:cubicBezTo>
                  <a:cubicBezTo>
                    <a:pt x="5299" y="4397"/>
                    <a:pt x="4894" y="135"/>
                    <a:pt x="3763" y="4"/>
                  </a:cubicBezTo>
                  <a:cubicBezTo>
                    <a:pt x="3745" y="2"/>
                    <a:pt x="3727" y="1"/>
                    <a:pt x="3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7" name="Google Shape;5007;p34"/>
          <p:cNvSpPr/>
          <p:nvPr/>
        </p:nvSpPr>
        <p:spPr>
          <a:xfrm rot="-3083176" flipH="1">
            <a:off x="225839" y="27754"/>
            <a:ext cx="581568" cy="697300"/>
          </a:xfrm>
          <a:custGeom>
            <a:avLst/>
            <a:gdLst/>
            <a:ahLst/>
            <a:cxnLst/>
            <a:rect l="l" t="t" r="r" b="b"/>
            <a:pathLst>
              <a:path w="21387" h="25643" extrusionOk="0">
                <a:moveTo>
                  <a:pt x="14739" y="0"/>
                </a:moveTo>
                <a:cubicBezTo>
                  <a:pt x="14574" y="0"/>
                  <a:pt x="14412" y="67"/>
                  <a:pt x="14293" y="223"/>
                </a:cubicBezTo>
                <a:lnTo>
                  <a:pt x="363" y="18404"/>
                </a:lnTo>
                <a:cubicBezTo>
                  <a:pt x="0" y="18873"/>
                  <a:pt x="440" y="19447"/>
                  <a:pt x="895" y="19447"/>
                </a:cubicBezTo>
                <a:cubicBezTo>
                  <a:pt x="1052" y="19447"/>
                  <a:pt x="1211" y="19378"/>
                  <a:pt x="1339" y="19213"/>
                </a:cubicBezTo>
                <a:lnTo>
                  <a:pt x="13448" y="3402"/>
                </a:lnTo>
                <a:lnTo>
                  <a:pt x="13448" y="3402"/>
                </a:lnTo>
                <a:cubicBezTo>
                  <a:pt x="13127" y="4057"/>
                  <a:pt x="12722" y="4688"/>
                  <a:pt x="12412" y="5271"/>
                </a:cubicBezTo>
                <a:cubicBezTo>
                  <a:pt x="11579" y="6819"/>
                  <a:pt x="10710" y="8355"/>
                  <a:pt x="9852" y="9891"/>
                </a:cubicBezTo>
                <a:cubicBezTo>
                  <a:pt x="8078" y="12998"/>
                  <a:pt x="6280" y="16094"/>
                  <a:pt x="4637" y="19273"/>
                </a:cubicBezTo>
                <a:cubicBezTo>
                  <a:pt x="3721" y="21059"/>
                  <a:pt x="2851" y="22880"/>
                  <a:pt x="2078" y="24738"/>
                </a:cubicBezTo>
                <a:cubicBezTo>
                  <a:pt x="1872" y="25218"/>
                  <a:pt x="2259" y="25642"/>
                  <a:pt x="2674" y="25642"/>
                </a:cubicBezTo>
                <a:cubicBezTo>
                  <a:pt x="2835" y="25642"/>
                  <a:pt x="3001" y="25578"/>
                  <a:pt x="3137" y="25428"/>
                </a:cubicBezTo>
                <a:lnTo>
                  <a:pt x="11222" y="16403"/>
                </a:lnTo>
                <a:cubicBezTo>
                  <a:pt x="12555" y="14915"/>
                  <a:pt x="13900" y="13427"/>
                  <a:pt x="15222" y="11927"/>
                </a:cubicBezTo>
                <a:cubicBezTo>
                  <a:pt x="15877" y="11200"/>
                  <a:pt x="16532" y="10462"/>
                  <a:pt x="17187" y="9724"/>
                </a:cubicBezTo>
                <a:cubicBezTo>
                  <a:pt x="17353" y="9533"/>
                  <a:pt x="17532" y="9331"/>
                  <a:pt x="17722" y="9141"/>
                </a:cubicBezTo>
                <a:lnTo>
                  <a:pt x="17722" y="9141"/>
                </a:lnTo>
                <a:cubicBezTo>
                  <a:pt x="15103" y="13677"/>
                  <a:pt x="12329" y="18130"/>
                  <a:pt x="9388" y="22452"/>
                </a:cubicBezTo>
                <a:cubicBezTo>
                  <a:pt x="9209" y="22702"/>
                  <a:pt x="9150" y="23142"/>
                  <a:pt x="9459" y="23345"/>
                </a:cubicBezTo>
                <a:cubicBezTo>
                  <a:pt x="9753" y="23534"/>
                  <a:pt x="10044" y="23615"/>
                  <a:pt x="10329" y="23615"/>
                </a:cubicBezTo>
                <a:cubicBezTo>
                  <a:pt x="10955" y="23615"/>
                  <a:pt x="11547" y="23224"/>
                  <a:pt x="12055" y="22749"/>
                </a:cubicBezTo>
                <a:cubicBezTo>
                  <a:pt x="13079" y="21761"/>
                  <a:pt x="14079" y="20725"/>
                  <a:pt x="15091" y="19713"/>
                </a:cubicBezTo>
                <a:cubicBezTo>
                  <a:pt x="16544" y="18249"/>
                  <a:pt x="18008" y="16772"/>
                  <a:pt x="19473" y="15320"/>
                </a:cubicBezTo>
                <a:lnTo>
                  <a:pt x="19473" y="15320"/>
                </a:lnTo>
                <a:cubicBezTo>
                  <a:pt x="19103" y="16165"/>
                  <a:pt x="18603" y="16975"/>
                  <a:pt x="18139" y="17761"/>
                </a:cubicBezTo>
                <a:cubicBezTo>
                  <a:pt x="17258" y="19249"/>
                  <a:pt x="16472" y="20797"/>
                  <a:pt x="16496" y="22571"/>
                </a:cubicBezTo>
                <a:cubicBezTo>
                  <a:pt x="16496" y="22845"/>
                  <a:pt x="16758" y="23083"/>
                  <a:pt x="17020" y="23142"/>
                </a:cubicBezTo>
                <a:cubicBezTo>
                  <a:pt x="17472" y="23238"/>
                  <a:pt x="17913" y="23309"/>
                  <a:pt x="18365" y="23404"/>
                </a:cubicBezTo>
                <a:cubicBezTo>
                  <a:pt x="18408" y="23412"/>
                  <a:pt x="18450" y="23416"/>
                  <a:pt x="18489" y="23416"/>
                </a:cubicBezTo>
                <a:cubicBezTo>
                  <a:pt x="19186" y="23416"/>
                  <a:pt x="19358" y="22289"/>
                  <a:pt x="18603" y="22154"/>
                </a:cubicBezTo>
                <a:cubicBezTo>
                  <a:pt x="18330" y="22106"/>
                  <a:pt x="18080" y="22047"/>
                  <a:pt x="17806" y="21999"/>
                </a:cubicBezTo>
                <a:cubicBezTo>
                  <a:pt x="17949" y="20523"/>
                  <a:pt x="18782" y="19201"/>
                  <a:pt x="19508" y="17951"/>
                </a:cubicBezTo>
                <a:cubicBezTo>
                  <a:pt x="20354" y="16510"/>
                  <a:pt x="21235" y="15022"/>
                  <a:pt x="21354" y="13308"/>
                </a:cubicBezTo>
                <a:cubicBezTo>
                  <a:pt x="21386" y="12870"/>
                  <a:pt x="21076" y="12565"/>
                  <a:pt x="20725" y="12565"/>
                </a:cubicBezTo>
                <a:cubicBezTo>
                  <a:pt x="20560" y="12565"/>
                  <a:pt x="20387" y="12632"/>
                  <a:pt x="20235" y="12784"/>
                </a:cubicBezTo>
                <a:lnTo>
                  <a:pt x="15032" y="18011"/>
                </a:lnTo>
                <a:cubicBezTo>
                  <a:pt x="14174" y="18856"/>
                  <a:pt x="13341" y="19713"/>
                  <a:pt x="12495" y="20547"/>
                </a:cubicBezTo>
                <a:cubicBezTo>
                  <a:pt x="12198" y="20856"/>
                  <a:pt x="11888" y="21154"/>
                  <a:pt x="11591" y="21463"/>
                </a:cubicBezTo>
                <a:cubicBezTo>
                  <a:pt x="14567" y="16999"/>
                  <a:pt x="17389" y="12427"/>
                  <a:pt x="20008" y="7748"/>
                </a:cubicBezTo>
                <a:cubicBezTo>
                  <a:pt x="20212" y="7330"/>
                  <a:pt x="19858" y="6826"/>
                  <a:pt x="19445" y="6826"/>
                </a:cubicBezTo>
                <a:cubicBezTo>
                  <a:pt x="19423" y="6826"/>
                  <a:pt x="19400" y="6828"/>
                  <a:pt x="19377" y="6831"/>
                </a:cubicBezTo>
                <a:cubicBezTo>
                  <a:pt x="17425" y="7033"/>
                  <a:pt x="16163" y="8974"/>
                  <a:pt x="14972" y="10319"/>
                </a:cubicBezTo>
                <a:cubicBezTo>
                  <a:pt x="13543" y="11915"/>
                  <a:pt x="12114" y="13498"/>
                  <a:pt x="10686" y="15106"/>
                </a:cubicBezTo>
                <a:cubicBezTo>
                  <a:pt x="8781" y="17225"/>
                  <a:pt x="6888" y="19356"/>
                  <a:pt x="4983" y="21463"/>
                </a:cubicBezTo>
                <a:cubicBezTo>
                  <a:pt x="7590" y="16153"/>
                  <a:pt x="10710" y="11105"/>
                  <a:pt x="13519" y="5902"/>
                </a:cubicBezTo>
                <a:cubicBezTo>
                  <a:pt x="14389" y="4295"/>
                  <a:pt x="15603" y="2485"/>
                  <a:pt x="15413" y="580"/>
                </a:cubicBezTo>
                <a:cubicBezTo>
                  <a:pt x="15373" y="244"/>
                  <a:pt x="15052" y="0"/>
                  <a:pt x="147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8" name="Google Shape;5008;p34"/>
          <p:cNvGrpSpPr/>
          <p:nvPr/>
        </p:nvGrpSpPr>
        <p:grpSpPr>
          <a:xfrm rot="5546061" flipH="1">
            <a:off x="-198208" y="4295339"/>
            <a:ext cx="1595614" cy="1609655"/>
            <a:chOff x="5838225" y="4097950"/>
            <a:chExt cx="1116525" cy="1126350"/>
          </a:xfrm>
        </p:grpSpPr>
        <p:sp>
          <p:nvSpPr>
            <p:cNvPr id="5009" name="Google Shape;5009;p34"/>
            <p:cNvSpPr/>
            <p:nvPr/>
          </p:nvSpPr>
          <p:spPr>
            <a:xfrm>
              <a:off x="5838225" y="4097950"/>
              <a:ext cx="1116225" cy="1126350"/>
            </a:xfrm>
            <a:custGeom>
              <a:avLst/>
              <a:gdLst/>
              <a:ahLst/>
              <a:cxnLst/>
              <a:rect l="l" t="t" r="r" b="b"/>
              <a:pathLst>
                <a:path w="44649" h="45054" extrusionOk="0">
                  <a:moveTo>
                    <a:pt x="26003" y="7644"/>
                  </a:moveTo>
                  <a:lnTo>
                    <a:pt x="33933" y="30540"/>
                  </a:lnTo>
                  <a:lnTo>
                    <a:pt x="11859" y="12276"/>
                  </a:lnTo>
                  <a:lnTo>
                    <a:pt x="26003" y="7644"/>
                  </a:lnTo>
                  <a:close/>
                  <a:moveTo>
                    <a:pt x="29040" y="1"/>
                  </a:moveTo>
                  <a:lnTo>
                    <a:pt x="0" y="9502"/>
                  </a:lnTo>
                  <a:lnTo>
                    <a:pt x="44649" y="45054"/>
                  </a:lnTo>
                  <a:lnTo>
                    <a:pt x="290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4"/>
            <p:cNvSpPr/>
            <p:nvPr/>
          </p:nvSpPr>
          <p:spPr>
            <a:xfrm>
              <a:off x="5838525" y="4097950"/>
              <a:ext cx="1116225" cy="1126350"/>
            </a:xfrm>
            <a:custGeom>
              <a:avLst/>
              <a:gdLst/>
              <a:ahLst/>
              <a:cxnLst/>
              <a:rect l="l" t="t" r="r" b="b"/>
              <a:pathLst>
                <a:path w="44649" h="45054" extrusionOk="0">
                  <a:moveTo>
                    <a:pt x="29028" y="1"/>
                  </a:moveTo>
                  <a:lnTo>
                    <a:pt x="0" y="9502"/>
                  </a:lnTo>
                  <a:lnTo>
                    <a:pt x="834" y="10181"/>
                  </a:lnTo>
                  <a:lnTo>
                    <a:pt x="28575" y="1096"/>
                  </a:lnTo>
                  <a:lnTo>
                    <a:pt x="43506" y="44149"/>
                  </a:lnTo>
                  <a:lnTo>
                    <a:pt x="44649" y="45054"/>
                  </a:lnTo>
                  <a:lnTo>
                    <a:pt x="44649" y="45054"/>
                  </a:lnTo>
                  <a:lnTo>
                    <a:pt x="29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4"/>
            <p:cNvSpPr/>
            <p:nvPr/>
          </p:nvSpPr>
          <p:spPr>
            <a:xfrm>
              <a:off x="6102250" y="4399475"/>
              <a:ext cx="595325" cy="508425"/>
            </a:xfrm>
            <a:custGeom>
              <a:avLst/>
              <a:gdLst/>
              <a:ahLst/>
              <a:cxnLst/>
              <a:rect l="l" t="t" r="r" b="b"/>
              <a:pathLst>
                <a:path w="23813" h="20337" extrusionOk="0">
                  <a:moveTo>
                    <a:pt x="1274" y="1"/>
                  </a:moveTo>
                  <a:lnTo>
                    <a:pt x="0" y="417"/>
                  </a:lnTo>
                  <a:lnTo>
                    <a:pt x="23813" y="20337"/>
                  </a:lnTo>
                  <a:lnTo>
                    <a:pt x="23813" y="20337"/>
                  </a:lnTo>
                  <a:lnTo>
                    <a:pt x="23098" y="1827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4"/>
            <p:cNvSpPr/>
            <p:nvPr/>
          </p:nvSpPr>
          <p:spPr>
            <a:xfrm>
              <a:off x="6500500" y="4164325"/>
              <a:ext cx="79200" cy="25025"/>
            </a:xfrm>
            <a:custGeom>
              <a:avLst/>
              <a:gdLst/>
              <a:ahLst/>
              <a:cxnLst/>
              <a:rect l="l" t="t" r="r" b="b"/>
              <a:pathLst>
                <a:path w="3168" h="1001" fill="none" extrusionOk="0">
                  <a:moveTo>
                    <a:pt x="1" y="1001"/>
                  </a:moveTo>
                  <a:lnTo>
                    <a:pt x="316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4"/>
            <p:cNvSpPr/>
            <p:nvPr/>
          </p:nvSpPr>
          <p:spPr>
            <a:xfrm>
              <a:off x="6541575" y="4204825"/>
              <a:ext cx="53300" cy="18175"/>
            </a:xfrm>
            <a:custGeom>
              <a:avLst/>
              <a:gdLst/>
              <a:ahLst/>
              <a:cxnLst/>
              <a:rect l="l" t="t" r="r" b="b"/>
              <a:pathLst>
                <a:path w="2132" h="727" fill="none" extrusionOk="0">
                  <a:moveTo>
                    <a:pt x="1" y="726"/>
                  </a:moveTo>
                  <a:lnTo>
                    <a:pt x="2132" y="0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4"/>
            <p:cNvSpPr/>
            <p:nvPr/>
          </p:nvSpPr>
          <p:spPr>
            <a:xfrm>
              <a:off x="6529075" y="4243800"/>
              <a:ext cx="79200" cy="25025"/>
            </a:xfrm>
            <a:custGeom>
              <a:avLst/>
              <a:gdLst/>
              <a:ahLst/>
              <a:cxnLst/>
              <a:rect l="l" t="t" r="r" b="b"/>
              <a:pathLst>
                <a:path w="3168" h="1001" fill="none" extrusionOk="0">
                  <a:moveTo>
                    <a:pt x="1" y="1001"/>
                  </a:moveTo>
                  <a:lnTo>
                    <a:pt x="316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4"/>
            <p:cNvSpPr/>
            <p:nvPr/>
          </p:nvSpPr>
          <p:spPr>
            <a:xfrm>
              <a:off x="6570750" y="4284275"/>
              <a:ext cx="52700" cy="18200"/>
            </a:xfrm>
            <a:custGeom>
              <a:avLst/>
              <a:gdLst/>
              <a:ahLst/>
              <a:cxnLst/>
              <a:rect l="l" t="t" r="r" b="b"/>
              <a:pathLst>
                <a:path w="2108" h="728" fill="none" extrusionOk="0">
                  <a:moveTo>
                    <a:pt x="0" y="727"/>
                  </a:moveTo>
                  <a:lnTo>
                    <a:pt x="210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4"/>
            <p:cNvSpPr/>
            <p:nvPr/>
          </p:nvSpPr>
          <p:spPr>
            <a:xfrm>
              <a:off x="6557650" y="4323275"/>
              <a:ext cx="79500" cy="25325"/>
            </a:xfrm>
            <a:custGeom>
              <a:avLst/>
              <a:gdLst/>
              <a:ahLst/>
              <a:cxnLst/>
              <a:rect l="l" t="t" r="r" b="b"/>
              <a:pathLst>
                <a:path w="3180" h="1013" fill="none" extrusionOk="0">
                  <a:moveTo>
                    <a:pt x="1" y="1013"/>
                  </a:moveTo>
                  <a:lnTo>
                    <a:pt x="3180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4"/>
            <p:cNvSpPr/>
            <p:nvPr/>
          </p:nvSpPr>
          <p:spPr>
            <a:xfrm>
              <a:off x="6599325" y="4363750"/>
              <a:ext cx="53000" cy="17900"/>
            </a:xfrm>
            <a:custGeom>
              <a:avLst/>
              <a:gdLst/>
              <a:ahLst/>
              <a:cxnLst/>
              <a:rect l="l" t="t" r="r" b="b"/>
              <a:pathLst>
                <a:path w="2120" h="716" fill="none" extrusionOk="0">
                  <a:moveTo>
                    <a:pt x="0" y="715"/>
                  </a:moveTo>
                  <a:lnTo>
                    <a:pt x="2120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4"/>
            <p:cNvSpPr/>
            <p:nvPr/>
          </p:nvSpPr>
          <p:spPr>
            <a:xfrm>
              <a:off x="6586225" y="4402450"/>
              <a:ext cx="79500" cy="25325"/>
            </a:xfrm>
            <a:custGeom>
              <a:avLst/>
              <a:gdLst/>
              <a:ahLst/>
              <a:cxnLst/>
              <a:rect l="l" t="t" r="r" b="b"/>
              <a:pathLst>
                <a:path w="3180" h="1013" fill="none" extrusionOk="0">
                  <a:moveTo>
                    <a:pt x="1" y="1013"/>
                  </a:moveTo>
                  <a:lnTo>
                    <a:pt x="3180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4"/>
            <p:cNvSpPr/>
            <p:nvPr/>
          </p:nvSpPr>
          <p:spPr>
            <a:xfrm>
              <a:off x="6628200" y="4443525"/>
              <a:ext cx="52700" cy="17900"/>
            </a:xfrm>
            <a:custGeom>
              <a:avLst/>
              <a:gdLst/>
              <a:ahLst/>
              <a:cxnLst/>
              <a:rect l="l" t="t" r="r" b="b"/>
              <a:pathLst>
                <a:path w="2108" h="716" fill="none" extrusionOk="0">
                  <a:moveTo>
                    <a:pt x="0" y="715"/>
                  </a:moveTo>
                  <a:lnTo>
                    <a:pt x="210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4"/>
            <p:cNvSpPr/>
            <p:nvPr/>
          </p:nvSpPr>
          <p:spPr>
            <a:xfrm>
              <a:off x="6615100" y="4482225"/>
              <a:ext cx="79200" cy="25325"/>
            </a:xfrm>
            <a:custGeom>
              <a:avLst/>
              <a:gdLst/>
              <a:ahLst/>
              <a:cxnLst/>
              <a:rect l="l" t="t" r="r" b="b"/>
              <a:pathLst>
                <a:path w="3168" h="1013" fill="none" extrusionOk="0">
                  <a:moveTo>
                    <a:pt x="1" y="1013"/>
                  </a:moveTo>
                  <a:lnTo>
                    <a:pt x="316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4"/>
            <p:cNvSpPr/>
            <p:nvPr/>
          </p:nvSpPr>
          <p:spPr>
            <a:xfrm>
              <a:off x="6656775" y="4522700"/>
              <a:ext cx="52700" cy="17900"/>
            </a:xfrm>
            <a:custGeom>
              <a:avLst/>
              <a:gdLst/>
              <a:ahLst/>
              <a:cxnLst/>
              <a:rect l="l" t="t" r="r" b="b"/>
              <a:pathLst>
                <a:path w="2108" h="716" fill="none" extrusionOk="0">
                  <a:moveTo>
                    <a:pt x="0" y="715"/>
                  </a:moveTo>
                  <a:lnTo>
                    <a:pt x="210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4"/>
            <p:cNvSpPr/>
            <p:nvPr/>
          </p:nvSpPr>
          <p:spPr>
            <a:xfrm>
              <a:off x="6643675" y="4561400"/>
              <a:ext cx="79200" cy="25325"/>
            </a:xfrm>
            <a:custGeom>
              <a:avLst/>
              <a:gdLst/>
              <a:ahLst/>
              <a:cxnLst/>
              <a:rect l="l" t="t" r="r" b="b"/>
              <a:pathLst>
                <a:path w="3168" h="1013" fill="none" extrusionOk="0">
                  <a:moveTo>
                    <a:pt x="1" y="1013"/>
                  </a:moveTo>
                  <a:lnTo>
                    <a:pt x="316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4"/>
            <p:cNvSpPr/>
            <p:nvPr/>
          </p:nvSpPr>
          <p:spPr>
            <a:xfrm>
              <a:off x="6685350" y="4602475"/>
              <a:ext cx="53000" cy="17900"/>
            </a:xfrm>
            <a:custGeom>
              <a:avLst/>
              <a:gdLst/>
              <a:ahLst/>
              <a:cxnLst/>
              <a:rect l="l" t="t" r="r" b="b"/>
              <a:pathLst>
                <a:path w="2120" h="716" fill="none" extrusionOk="0">
                  <a:moveTo>
                    <a:pt x="0" y="715"/>
                  </a:moveTo>
                  <a:lnTo>
                    <a:pt x="2120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4"/>
            <p:cNvSpPr/>
            <p:nvPr/>
          </p:nvSpPr>
          <p:spPr>
            <a:xfrm>
              <a:off x="6672250" y="4640875"/>
              <a:ext cx="79200" cy="25325"/>
            </a:xfrm>
            <a:custGeom>
              <a:avLst/>
              <a:gdLst/>
              <a:ahLst/>
              <a:cxnLst/>
              <a:rect l="l" t="t" r="r" b="b"/>
              <a:pathLst>
                <a:path w="3168" h="1013" fill="none" extrusionOk="0">
                  <a:moveTo>
                    <a:pt x="1" y="1013"/>
                  </a:moveTo>
                  <a:lnTo>
                    <a:pt x="316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4"/>
            <p:cNvSpPr/>
            <p:nvPr/>
          </p:nvSpPr>
          <p:spPr>
            <a:xfrm>
              <a:off x="6713925" y="4681650"/>
              <a:ext cx="53000" cy="17900"/>
            </a:xfrm>
            <a:custGeom>
              <a:avLst/>
              <a:gdLst/>
              <a:ahLst/>
              <a:cxnLst/>
              <a:rect l="l" t="t" r="r" b="b"/>
              <a:pathLst>
                <a:path w="2120" h="716" fill="none" extrusionOk="0">
                  <a:moveTo>
                    <a:pt x="0" y="715"/>
                  </a:moveTo>
                  <a:lnTo>
                    <a:pt x="2120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4"/>
            <p:cNvSpPr/>
            <p:nvPr/>
          </p:nvSpPr>
          <p:spPr>
            <a:xfrm>
              <a:off x="6701125" y="4720650"/>
              <a:ext cx="79200" cy="25025"/>
            </a:xfrm>
            <a:custGeom>
              <a:avLst/>
              <a:gdLst/>
              <a:ahLst/>
              <a:cxnLst/>
              <a:rect l="l" t="t" r="r" b="b"/>
              <a:pathLst>
                <a:path w="3168" h="1001" fill="none" extrusionOk="0">
                  <a:moveTo>
                    <a:pt x="0" y="1001"/>
                  </a:moveTo>
                  <a:lnTo>
                    <a:pt x="3167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4"/>
            <p:cNvSpPr/>
            <p:nvPr/>
          </p:nvSpPr>
          <p:spPr>
            <a:xfrm>
              <a:off x="6742500" y="4761125"/>
              <a:ext cx="53000" cy="17900"/>
            </a:xfrm>
            <a:custGeom>
              <a:avLst/>
              <a:gdLst/>
              <a:ahLst/>
              <a:cxnLst/>
              <a:rect l="l" t="t" r="r" b="b"/>
              <a:pathLst>
                <a:path w="2120" h="716" fill="none" extrusionOk="0">
                  <a:moveTo>
                    <a:pt x="0" y="715"/>
                  </a:moveTo>
                  <a:lnTo>
                    <a:pt x="2120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4"/>
            <p:cNvSpPr/>
            <p:nvPr/>
          </p:nvSpPr>
          <p:spPr>
            <a:xfrm>
              <a:off x="6729700" y="4799825"/>
              <a:ext cx="79200" cy="25325"/>
            </a:xfrm>
            <a:custGeom>
              <a:avLst/>
              <a:gdLst/>
              <a:ahLst/>
              <a:cxnLst/>
              <a:rect l="l" t="t" r="r" b="b"/>
              <a:pathLst>
                <a:path w="3168" h="1013" fill="none" extrusionOk="0">
                  <a:moveTo>
                    <a:pt x="0" y="1013"/>
                  </a:moveTo>
                  <a:lnTo>
                    <a:pt x="3167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4"/>
            <p:cNvSpPr/>
            <p:nvPr/>
          </p:nvSpPr>
          <p:spPr>
            <a:xfrm>
              <a:off x="6771375" y="4840600"/>
              <a:ext cx="52700" cy="17600"/>
            </a:xfrm>
            <a:custGeom>
              <a:avLst/>
              <a:gdLst/>
              <a:ahLst/>
              <a:cxnLst/>
              <a:rect l="l" t="t" r="r" b="b"/>
              <a:pathLst>
                <a:path w="2108" h="704" fill="none" extrusionOk="0">
                  <a:moveTo>
                    <a:pt x="0" y="703"/>
                  </a:moveTo>
                  <a:lnTo>
                    <a:pt x="2108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4"/>
            <p:cNvSpPr/>
            <p:nvPr/>
          </p:nvSpPr>
          <p:spPr>
            <a:xfrm>
              <a:off x="6758275" y="4879600"/>
              <a:ext cx="79200" cy="24725"/>
            </a:xfrm>
            <a:custGeom>
              <a:avLst/>
              <a:gdLst/>
              <a:ahLst/>
              <a:cxnLst/>
              <a:rect l="l" t="t" r="r" b="b"/>
              <a:pathLst>
                <a:path w="3168" h="989" fill="none" extrusionOk="0">
                  <a:moveTo>
                    <a:pt x="0" y="989"/>
                  </a:moveTo>
                  <a:lnTo>
                    <a:pt x="3167" y="0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4"/>
            <p:cNvSpPr/>
            <p:nvPr/>
          </p:nvSpPr>
          <p:spPr>
            <a:xfrm>
              <a:off x="6799950" y="4920075"/>
              <a:ext cx="53000" cy="17900"/>
            </a:xfrm>
            <a:custGeom>
              <a:avLst/>
              <a:gdLst/>
              <a:ahLst/>
              <a:cxnLst/>
              <a:rect l="l" t="t" r="r" b="b"/>
              <a:pathLst>
                <a:path w="2120" h="716" fill="none" extrusionOk="0">
                  <a:moveTo>
                    <a:pt x="0" y="715"/>
                  </a:moveTo>
                  <a:lnTo>
                    <a:pt x="2120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4"/>
            <p:cNvSpPr/>
            <p:nvPr/>
          </p:nvSpPr>
          <p:spPr>
            <a:xfrm>
              <a:off x="6786850" y="4958775"/>
              <a:ext cx="79500" cy="25325"/>
            </a:xfrm>
            <a:custGeom>
              <a:avLst/>
              <a:gdLst/>
              <a:ahLst/>
              <a:cxnLst/>
              <a:rect l="l" t="t" r="r" b="b"/>
              <a:pathLst>
                <a:path w="3180" h="1013" fill="none" extrusionOk="0">
                  <a:moveTo>
                    <a:pt x="0" y="1013"/>
                  </a:moveTo>
                  <a:lnTo>
                    <a:pt x="3179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4"/>
            <p:cNvSpPr/>
            <p:nvPr/>
          </p:nvSpPr>
          <p:spPr>
            <a:xfrm>
              <a:off x="6828525" y="4999250"/>
              <a:ext cx="53000" cy="18475"/>
            </a:xfrm>
            <a:custGeom>
              <a:avLst/>
              <a:gdLst/>
              <a:ahLst/>
              <a:cxnLst/>
              <a:rect l="l" t="t" r="r" b="b"/>
              <a:pathLst>
                <a:path w="2120" h="739" fill="none" extrusionOk="0">
                  <a:moveTo>
                    <a:pt x="0" y="739"/>
                  </a:moveTo>
                  <a:lnTo>
                    <a:pt x="2120" y="1"/>
                  </a:lnTo>
                </a:path>
              </a:pathLst>
            </a:custGeom>
            <a:solidFill>
              <a:schemeClr val="dk1"/>
            </a:solidFill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4" name="Google Shape;5034;p34"/>
          <p:cNvSpPr/>
          <p:nvPr/>
        </p:nvSpPr>
        <p:spPr>
          <a:xfrm flipH="1">
            <a:off x="7073536" y="30425"/>
            <a:ext cx="683239" cy="377976"/>
          </a:xfrm>
          <a:custGeom>
            <a:avLst/>
            <a:gdLst/>
            <a:ahLst/>
            <a:cxnLst/>
            <a:rect l="l" t="t" r="r" b="b"/>
            <a:pathLst>
              <a:path w="25126" h="13900" extrusionOk="0">
                <a:moveTo>
                  <a:pt x="11594" y="2409"/>
                </a:moveTo>
                <a:cubicBezTo>
                  <a:pt x="12334" y="2409"/>
                  <a:pt x="13057" y="2749"/>
                  <a:pt x="13581" y="3432"/>
                </a:cubicBezTo>
                <a:cubicBezTo>
                  <a:pt x="15093" y="5420"/>
                  <a:pt x="14177" y="7777"/>
                  <a:pt x="12617" y="9575"/>
                </a:cubicBezTo>
                <a:cubicBezTo>
                  <a:pt x="11224" y="9301"/>
                  <a:pt x="9986" y="8575"/>
                  <a:pt x="9212" y="7182"/>
                </a:cubicBezTo>
                <a:cubicBezTo>
                  <a:pt x="8462" y="5789"/>
                  <a:pt x="8628" y="4098"/>
                  <a:pt x="9890" y="3051"/>
                </a:cubicBezTo>
                <a:cubicBezTo>
                  <a:pt x="10407" y="2624"/>
                  <a:pt x="11006" y="2409"/>
                  <a:pt x="11594" y="2409"/>
                </a:cubicBezTo>
                <a:close/>
                <a:moveTo>
                  <a:pt x="24483" y="1"/>
                </a:moveTo>
                <a:cubicBezTo>
                  <a:pt x="24247" y="1"/>
                  <a:pt x="24021" y="135"/>
                  <a:pt x="23975" y="431"/>
                </a:cubicBezTo>
                <a:cubicBezTo>
                  <a:pt x="23523" y="3789"/>
                  <a:pt x="21439" y="6777"/>
                  <a:pt x="18499" y="8456"/>
                </a:cubicBezTo>
                <a:cubicBezTo>
                  <a:pt x="17189" y="9194"/>
                  <a:pt x="15522" y="9694"/>
                  <a:pt x="13915" y="9694"/>
                </a:cubicBezTo>
                <a:cubicBezTo>
                  <a:pt x="14010" y="9575"/>
                  <a:pt x="14081" y="9468"/>
                  <a:pt x="14177" y="9349"/>
                </a:cubicBezTo>
                <a:cubicBezTo>
                  <a:pt x="15224" y="7754"/>
                  <a:pt x="15820" y="5730"/>
                  <a:pt x="15081" y="3884"/>
                </a:cubicBezTo>
                <a:cubicBezTo>
                  <a:pt x="14484" y="2421"/>
                  <a:pt x="13136" y="1287"/>
                  <a:pt x="11565" y="1287"/>
                </a:cubicBezTo>
                <a:cubicBezTo>
                  <a:pt x="11321" y="1287"/>
                  <a:pt x="11072" y="1314"/>
                  <a:pt x="10819" y="1372"/>
                </a:cubicBezTo>
                <a:cubicBezTo>
                  <a:pt x="9069" y="1777"/>
                  <a:pt x="7723" y="3444"/>
                  <a:pt x="7652" y="5218"/>
                </a:cubicBezTo>
                <a:cubicBezTo>
                  <a:pt x="7569" y="7242"/>
                  <a:pt x="8902" y="9123"/>
                  <a:pt x="10664" y="10052"/>
                </a:cubicBezTo>
                <a:cubicBezTo>
                  <a:pt x="11021" y="10230"/>
                  <a:pt x="11379" y="10361"/>
                  <a:pt x="11748" y="10480"/>
                </a:cubicBezTo>
                <a:cubicBezTo>
                  <a:pt x="11164" y="11016"/>
                  <a:pt x="10557" y="11468"/>
                  <a:pt x="9986" y="11790"/>
                </a:cubicBezTo>
                <a:cubicBezTo>
                  <a:pt x="8911" y="12418"/>
                  <a:pt x="7659" y="12801"/>
                  <a:pt x="6412" y="12801"/>
                </a:cubicBezTo>
                <a:cubicBezTo>
                  <a:pt x="5697" y="12801"/>
                  <a:pt x="4983" y="12675"/>
                  <a:pt x="4306" y="12397"/>
                </a:cubicBezTo>
                <a:cubicBezTo>
                  <a:pt x="2651" y="11718"/>
                  <a:pt x="1294" y="10254"/>
                  <a:pt x="1139" y="8432"/>
                </a:cubicBezTo>
                <a:cubicBezTo>
                  <a:pt x="1111" y="8100"/>
                  <a:pt x="849" y="7941"/>
                  <a:pt x="586" y="7941"/>
                </a:cubicBezTo>
                <a:cubicBezTo>
                  <a:pt x="294" y="7941"/>
                  <a:pt x="1" y="8139"/>
                  <a:pt x="32" y="8516"/>
                </a:cubicBezTo>
                <a:cubicBezTo>
                  <a:pt x="199" y="10468"/>
                  <a:pt x="1449" y="12099"/>
                  <a:pt x="3128" y="13052"/>
                </a:cubicBezTo>
                <a:cubicBezTo>
                  <a:pt x="4144" y="13633"/>
                  <a:pt x="5275" y="13899"/>
                  <a:pt x="6413" y="13899"/>
                </a:cubicBezTo>
                <a:cubicBezTo>
                  <a:pt x="7327" y="13899"/>
                  <a:pt x="8247" y="13727"/>
                  <a:pt x="9116" y="13409"/>
                </a:cubicBezTo>
                <a:cubicBezTo>
                  <a:pt x="10605" y="12861"/>
                  <a:pt x="11950" y="11921"/>
                  <a:pt x="13057" y="10766"/>
                </a:cubicBezTo>
                <a:cubicBezTo>
                  <a:pt x="13346" y="10796"/>
                  <a:pt x="13636" y="10810"/>
                  <a:pt x="13928" y="10810"/>
                </a:cubicBezTo>
                <a:cubicBezTo>
                  <a:pt x="14912" y="10810"/>
                  <a:pt x="15904" y="10646"/>
                  <a:pt x="16832" y="10361"/>
                </a:cubicBezTo>
                <a:cubicBezTo>
                  <a:pt x="21142" y="9051"/>
                  <a:pt x="24475" y="5075"/>
                  <a:pt x="25071" y="646"/>
                </a:cubicBezTo>
                <a:cubicBezTo>
                  <a:pt x="25125" y="238"/>
                  <a:pt x="24796" y="1"/>
                  <a:pt x="244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5" name="Google Shape;5035;p34"/>
          <p:cNvGrpSpPr/>
          <p:nvPr/>
        </p:nvGrpSpPr>
        <p:grpSpPr>
          <a:xfrm flipH="1">
            <a:off x="8749102" y="3982703"/>
            <a:ext cx="806502" cy="953940"/>
            <a:chOff x="-13100" y="3744425"/>
            <a:chExt cx="741475" cy="877025"/>
          </a:xfrm>
        </p:grpSpPr>
        <p:sp>
          <p:nvSpPr>
            <p:cNvPr id="5036" name="Google Shape;5036;p34"/>
            <p:cNvSpPr/>
            <p:nvPr/>
          </p:nvSpPr>
          <p:spPr>
            <a:xfrm>
              <a:off x="-13100" y="3875000"/>
              <a:ext cx="649800" cy="746450"/>
            </a:xfrm>
            <a:custGeom>
              <a:avLst/>
              <a:gdLst/>
              <a:ahLst/>
              <a:cxnLst/>
              <a:rect l="l" t="t" r="r" b="b"/>
              <a:pathLst>
                <a:path w="25992" h="29858" extrusionOk="0">
                  <a:moveTo>
                    <a:pt x="21515" y="1"/>
                  </a:moveTo>
                  <a:lnTo>
                    <a:pt x="310" y="25861"/>
                  </a:lnTo>
                  <a:cubicBezTo>
                    <a:pt x="0" y="26254"/>
                    <a:pt x="60" y="26838"/>
                    <a:pt x="453" y="27147"/>
                  </a:cubicBezTo>
                  <a:lnTo>
                    <a:pt x="3512" y="29659"/>
                  </a:lnTo>
                  <a:cubicBezTo>
                    <a:pt x="3682" y="29793"/>
                    <a:pt x="3885" y="29858"/>
                    <a:pt x="4086" y="29858"/>
                  </a:cubicBezTo>
                  <a:cubicBezTo>
                    <a:pt x="4352" y="29858"/>
                    <a:pt x="4616" y="29745"/>
                    <a:pt x="4798" y="29528"/>
                  </a:cubicBezTo>
                  <a:lnTo>
                    <a:pt x="25991" y="3680"/>
                  </a:lnTo>
                  <a:lnTo>
                    <a:pt x="215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4"/>
            <p:cNvSpPr/>
            <p:nvPr/>
          </p:nvSpPr>
          <p:spPr>
            <a:xfrm>
              <a:off x="54150" y="3942875"/>
              <a:ext cx="526000" cy="597425"/>
            </a:xfrm>
            <a:custGeom>
              <a:avLst/>
              <a:gdLst/>
              <a:ahLst/>
              <a:cxnLst/>
              <a:rect l="l" t="t" r="r" b="b"/>
              <a:pathLst>
                <a:path w="21040" h="23897" extrusionOk="0">
                  <a:moveTo>
                    <a:pt x="16598" y="1"/>
                  </a:moveTo>
                  <a:lnTo>
                    <a:pt x="1" y="20253"/>
                  </a:lnTo>
                  <a:lnTo>
                    <a:pt x="4442" y="23896"/>
                  </a:lnTo>
                  <a:lnTo>
                    <a:pt x="21039" y="3644"/>
                  </a:lnTo>
                  <a:lnTo>
                    <a:pt x="16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4"/>
            <p:cNvSpPr/>
            <p:nvPr/>
          </p:nvSpPr>
          <p:spPr>
            <a:xfrm>
              <a:off x="553025" y="3744850"/>
              <a:ext cx="175300" cy="191100"/>
            </a:xfrm>
            <a:custGeom>
              <a:avLst/>
              <a:gdLst/>
              <a:ahLst/>
              <a:cxnLst/>
              <a:rect l="l" t="t" r="r" b="b"/>
              <a:pathLst>
                <a:path w="7012" h="7644" extrusionOk="0">
                  <a:moveTo>
                    <a:pt x="5974" y="1"/>
                  </a:moveTo>
                  <a:cubicBezTo>
                    <a:pt x="5834" y="1"/>
                    <a:pt x="5690" y="35"/>
                    <a:pt x="5549" y="111"/>
                  </a:cubicBezTo>
                  <a:lnTo>
                    <a:pt x="275" y="4385"/>
                  </a:lnTo>
                  <a:cubicBezTo>
                    <a:pt x="25" y="4516"/>
                    <a:pt x="1" y="4862"/>
                    <a:pt x="215" y="5040"/>
                  </a:cubicBezTo>
                  <a:lnTo>
                    <a:pt x="3287" y="7552"/>
                  </a:lnTo>
                  <a:cubicBezTo>
                    <a:pt x="3365" y="7614"/>
                    <a:pt x="3455" y="7643"/>
                    <a:pt x="3543" y="7643"/>
                  </a:cubicBezTo>
                  <a:cubicBezTo>
                    <a:pt x="3709" y="7643"/>
                    <a:pt x="3868" y="7541"/>
                    <a:pt x="3930" y="7362"/>
                  </a:cubicBezTo>
                  <a:lnTo>
                    <a:pt x="6811" y="1159"/>
                  </a:lnTo>
                  <a:cubicBezTo>
                    <a:pt x="7011" y="549"/>
                    <a:pt x="6533" y="1"/>
                    <a:pt x="5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4"/>
            <p:cNvSpPr/>
            <p:nvPr/>
          </p:nvSpPr>
          <p:spPr>
            <a:xfrm>
              <a:off x="466425" y="3928300"/>
              <a:ext cx="126225" cy="109550"/>
            </a:xfrm>
            <a:custGeom>
              <a:avLst/>
              <a:gdLst/>
              <a:ahLst/>
              <a:cxnLst/>
              <a:rect l="l" t="t" r="r" b="b"/>
              <a:pathLst>
                <a:path w="5049" h="4382" extrusionOk="0">
                  <a:moveTo>
                    <a:pt x="572" y="0"/>
                  </a:moveTo>
                  <a:lnTo>
                    <a:pt x="0" y="703"/>
                  </a:lnTo>
                  <a:lnTo>
                    <a:pt x="4477" y="4382"/>
                  </a:lnTo>
                  <a:lnTo>
                    <a:pt x="5048" y="367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4"/>
            <p:cNvSpPr/>
            <p:nvPr/>
          </p:nvSpPr>
          <p:spPr>
            <a:xfrm>
              <a:off x="493500" y="3895550"/>
              <a:ext cx="126525" cy="109275"/>
            </a:xfrm>
            <a:custGeom>
              <a:avLst/>
              <a:gdLst/>
              <a:ahLst/>
              <a:cxnLst/>
              <a:rect l="l" t="t" r="r" b="b"/>
              <a:pathLst>
                <a:path w="5061" h="4371" extrusionOk="0">
                  <a:moveTo>
                    <a:pt x="572" y="0"/>
                  </a:moveTo>
                  <a:lnTo>
                    <a:pt x="1" y="703"/>
                  </a:lnTo>
                  <a:lnTo>
                    <a:pt x="4477" y="4370"/>
                  </a:lnTo>
                  <a:lnTo>
                    <a:pt x="5061" y="366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4"/>
            <p:cNvSpPr/>
            <p:nvPr/>
          </p:nvSpPr>
          <p:spPr>
            <a:xfrm>
              <a:off x="26775" y="4463775"/>
              <a:ext cx="126225" cy="109275"/>
            </a:xfrm>
            <a:custGeom>
              <a:avLst/>
              <a:gdLst/>
              <a:ahLst/>
              <a:cxnLst/>
              <a:rect l="l" t="t" r="r" b="b"/>
              <a:pathLst>
                <a:path w="5049" h="4371" extrusionOk="0">
                  <a:moveTo>
                    <a:pt x="572" y="0"/>
                  </a:moveTo>
                  <a:lnTo>
                    <a:pt x="1" y="703"/>
                  </a:lnTo>
                  <a:lnTo>
                    <a:pt x="4477" y="4370"/>
                  </a:lnTo>
                  <a:lnTo>
                    <a:pt x="5049" y="366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4"/>
            <p:cNvSpPr/>
            <p:nvPr/>
          </p:nvSpPr>
          <p:spPr>
            <a:xfrm>
              <a:off x="53575" y="4431025"/>
              <a:ext cx="126225" cy="109275"/>
            </a:xfrm>
            <a:custGeom>
              <a:avLst/>
              <a:gdLst/>
              <a:ahLst/>
              <a:cxnLst/>
              <a:rect l="l" t="t" r="r" b="b"/>
              <a:pathLst>
                <a:path w="5049" h="4371" extrusionOk="0">
                  <a:moveTo>
                    <a:pt x="572" y="1"/>
                  </a:moveTo>
                  <a:lnTo>
                    <a:pt x="0" y="703"/>
                  </a:lnTo>
                  <a:lnTo>
                    <a:pt x="4477" y="4370"/>
                  </a:lnTo>
                  <a:lnTo>
                    <a:pt x="5048" y="366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4"/>
            <p:cNvSpPr/>
            <p:nvPr/>
          </p:nvSpPr>
          <p:spPr>
            <a:xfrm>
              <a:off x="521175" y="3851200"/>
              <a:ext cx="136350" cy="121175"/>
            </a:xfrm>
            <a:custGeom>
              <a:avLst/>
              <a:gdLst/>
              <a:ahLst/>
              <a:cxnLst/>
              <a:rect l="l" t="t" r="r" b="b"/>
              <a:pathLst>
                <a:path w="5454" h="4847" extrusionOk="0">
                  <a:moveTo>
                    <a:pt x="977" y="0"/>
                  </a:moveTo>
                  <a:lnTo>
                    <a:pt x="1" y="1179"/>
                  </a:lnTo>
                  <a:lnTo>
                    <a:pt x="4478" y="4846"/>
                  </a:lnTo>
                  <a:lnTo>
                    <a:pt x="5454" y="366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4"/>
            <p:cNvSpPr/>
            <p:nvPr/>
          </p:nvSpPr>
          <p:spPr>
            <a:xfrm>
              <a:off x="-13100" y="3744425"/>
              <a:ext cx="741475" cy="828325"/>
            </a:xfrm>
            <a:custGeom>
              <a:avLst/>
              <a:gdLst/>
              <a:ahLst/>
              <a:cxnLst/>
              <a:rect l="l" t="t" r="r" b="b"/>
              <a:pathLst>
                <a:path w="29659" h="33133" extrusionOk="0">
                  <a:moveTo>
                    <a:pt x="28635" y="1"/>
                  </a:moveTo>
                  <a:cubicBezTo>
                    <a:pt x="28494" y="1"/>
                    <a:pt x="28348" y="37"/>
                    <a:pt x="28206" y="116"/>
                  </a:cubicBezTo>
                  <a:lnTo>
                    <a:pt x="22943" y="4391"/>
                  </a:lnTo>
                  <a:cubicBezTo>
                    <a:pt x="22848" y="4426"/>
                    <a:pt x="22789" y="4510"/>
                    <a:pt x="22765" y="4593"/>
                  </a:cubicBezTo>
                  <a:lnTo>
                    <a:pt x="22348" y="4260"/>
                  </a:lnTo>
                  <a:lnTo>
                    <a:pt x="21539" y="5236"/>
                  </a:lnTo>
                  <a:lnTo>
                    <a:pt x="21515" y="5224"/>
                  </a:lnTo>
                  <a:lnTo>
                    <a:pt x="310" y="31084"/>
                  </a:lnTo>
                  <a:cubicBezTo>
                    <a:pt x="0" y="31477"/>
                    <a:pt x="60" y="32061"/>
                    <a:pt x="453" y="32370"/>
                  </a:cubicBezTo>
                  <a:lnTo>
                    <a:pt x="1369" y="33132"/>
                  </a:lnTo>
                  <a:cubicBezTo>
                    <a:pt x="1286" y="32846"/>
                    <a:pt x="1322" y="32537"/>
                    <a:pt x="1536" y="32275"/>
                  </a:cubicBezTo>
                  <a:lnTo>
                    <a:pt x="22729" y="6426"/>
                  </a:lnTo>
                  <a:lnTo>
                    <a:pt x="22765" y="6438"/>
                  </a:lnTo>
                  <a:cubicBezTo>
                    <a:pt x="22765" y="6438"/>
                    <a:pt x="24051" y="5641"/>
                    <a:pt x="24146" y="5593"/>
                  </a:cubicBezTo>
                  <a:lnTo>
                    <a:pt x="29373" y="1366"/>
                  </a:lnTo>
                  <a:lnTo>
                    <a:pt x="29468" y="1152"/>
                  </a:lnTo>
                  <a:cubicBezTo>
                    <a:pt x="29658" y="554"/>
                    <a:pt x="29189" y="1"/>
                    <a:pt x="28635" y="1"/>
                  </a:cubicBezTo>
                  <a:close/>
                </a:path>
              </a:pathLst>
            </a:custGeom>
            <a:solidFill>
              <a:srgbClr val="331F16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4"/>
            <p:cNvSpPr/>
            <p:nvPr/>
          </p:nvSpPr>
          <p:spPr>
            <a:xfrm>
              <a:off x="153875" y="4052775"/>
              <a:ext cx="339050" cy="366025"/>
            </a:xfrm>
            <a:custGeom>
              <a:avLst/>
              <a:gdLst/>
              <a:ahLst/>
              <a:cxnLst/>
              <a:rect l="l" t="t" r="r" b="b"/>
              <a:pathLst>
                <a:path w="13562" h="14641" extrusionOk="0">
                  <a:moveTo>
                    <a:pt x="12309" y="1"/>
                  </a:moveTo>
                  <a:cubicBezTo>
                    <a:pt x="11079" y="1"/>
                    <a:pt x="8108" y="2494"/>
                    <a:pt x="5204" y="6034"/>
                  </a:cubicBezTo>
                  <a:cubicBezTo>
                    <a:pt x="1941" y="9999"/>
                    <a:pt x="1" y="13809"/>
                    <a:pt x="882" y="14524"/>
                  </a:cubicBezTo>
                  <a:cubicBezTo>
                    <a:pt x="979" y="14602"/>
                    <a:pt x="1106" y="14640"/>
                    <a:pt x="1260" y="14640"/>
                  </a:cubicBezTo>
                  <a:cubicBezTo>
                    <a:pt x="2500" y="14640"/>
                    <a:pt x="5468" y="12166"/>
                    <a:pt x="8371" y="8618"/>
                  </a:cubicBezTo>
                  <a:cubicBezTo>
                    <a:pt x="11633" y="4641"/>
                    <a:pt x="13562" y="831"/>
                    <a:pt x="12681" y="117"/>
                  </a:cubicBezTo>
                  <a:cubicBezTo>
                    <a:pt x="12585" y="39"/>
                    <a:pt x="12460" y="1"/>
                    <a:pt x="1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6" name="Google Shape;5046;p34"/>
          <p:cNvSpPr/>
          <p:nvPr/>
        </p:nvSpPr>
        <p:spPr>
          <a:xfrm flipH="1">
            <a:off x="438295" y="3565458"/>
            <a:ext cx="227628" cy="227628"/>
          </a:xfrm>
          <a:custGeom>
            <a:avLst/>
            <a:gdLst/>
            <a:ahLst/>
            <a:cxnLst/>
            <a:rect l="l" t="t" r="r" b="b"/>
            <a:pathLst>
              <a:path w="8371" h="8371" extrusionOk="0">
                <a:moveTo>
                  <a:pt x="2418" y="0"/>
                </a:moveTo>
                <a:lnTo>
                  <a:pt x="2429" y="2953"/>
                </a:lnTo>
                <a:lnTo>
                  <a:pt x="1" y="4656"/>
                </a:lnTo>
                <a:lnTo>
                  <a:pt x="2834" y="5549"/>
                </a:lnTo>
                <a:lnTo>
                  <a:pt x="3680" y="8370"/>
                </a:lnTo>
                <a:lnTo>
                  <a:pt x="5406" y="5977"/>
                </a:lnTo>
                <a:lnTo>
                  <a:pt x="8371" y="6037"/>
                </a:lnTo>
                <a:lnTo>
                  <a:pt x="6609" y="3655"/>
                </a:lnTo>
                <a:lnTo>
                  <a:pt x="7597" y="858"/>
                </a:lnTo>
                <a:lnTo>
                  <a:pt x="4787" y="1786"/>
                </a:lnTo>
                <a:lnTo>
                  <a:pt x="241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7" name="Google Shape;5047;p34"/>
          <p:cNvSpPr/>
          <p:nvPr/>
        </p:nvSpPr>
        <p:spPr>
          <a:xfrm flipH="1">
            <a:off x="6613555" y="205865"/>
            <a:ext cx="198148" cy="195253"/>
          </a:xfrm>
          <a:custGeom>
            <a:avLst/>
            <a:gdLst/>
            <a:ahLst/>
            <a:cxnLst/>
            <a:rect l="l" t="t" r="r" b="b"/>
            <a:pathLst>
              <a:path w="6502" h="6407" extrusionOk="0">
                <a:moveTo>
                  <a:pt x="3501" y="1"/>
                </a:moveTo>
                <a:lnTo>
                  <a:pt x="2275" y="1930"/>
                </a:lnTo>
                <a:lnTo>
                  <a:pt x="1" y="2001"/>
                </a:lnTo>
                <a:lnTo>
                  <a:pt x="1441" y="3775"/>
                </a:lnTo>
                <a:lnTo>
                  <a:pt x="810" y="5954"/>
                </a:lnTo>
                <a:lnTo>
                  <a:pt x="2941" y="5121"/>
                </a:lnTo>
                <a:lnTo>
                  <a:pt x="4834" y="6406"/>
                </a:lnTo>
                <a:lnTo>
                  <a:pt x="4834" y="6406"/>
                </a:lnTo>
                <a:lnTo>
                  <a:pt x="4692" y="4132"/>
                </a:lnTo>
                <a:lnTo>
                  <a:pt x="6501" y="2727"/>
                </a:lnTo>
                <a:lnTo>
                  <a:pt x="4287" y="2144"/>
                </a:lnTo>
                <a:lnTo>
                  <a:pt x="35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8" name="Google Shape;5048;p34"/>
          <p:cNvGrpSpPr/>
          <p:nvPr/>
        </p:nvGrpSpPr>
        <p:grpSpPr>
          <a:xfrm rot="-5400000" flipH="1">
            <a:off x="8279624" y="-1509184"/>
            <a:ext cx="2311355" cy="2236746"/>
            <a:chOff x="6411800" y="267425"/>
            <a:chExt cx="1770475" cy="1713325"/>
          </a:xfrm>
        </p:grpSpPr>
        <p:sp>
          <p:nvSpPr>
            <p:cNvPr id="5049" name="Google Shape;5049;p34"/>
            <p:cNvSpPr/>
            <p:nvPr/>
          </p:nvSpPr>
          <p:spPr>
            <a:xfrm>
              <a:off x="6411800" y="267425"/>
              <a:ext cx="1770475" cy="1712725"/>
            </a:xfrm>
            <a:custGeom>
              <a:avLst/>
              <a:gdLst/>
              <a:ahLst/>
              <a:cxnLst/>
              <a:rect l="l" t="t" r="r" b="b"/>
              <a:pathLst>
                <a:path w="70819" h="68509" extrusionOk="0">
                  <a:moveTo>
                    <a:pt x="61032" y="0"/>
                  </a:moveTo>
                  <a:lnTo>
                    <a:pt x="1" y="58246"/>
                  </a:lnTo>
                  <a:lnTo>
                    <a:pt x="9787" y="68509"/>
                  </a:lnTo>
                  <a:lnTo>
                    <a:pt x="70819" y="10264"/>
                  </a:lnTo>
                  <a:lnTo>
                    <a:pt x="610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4"/>
            <p:cNvSpPr/>
            <p:nvPr/>
          </p:nvSpPr>
          <p:spPr>
            <a:xfrm>
              <a:off x="6619275" y="485900"/>
              <a:ext cx="1562700" cy="1494850"/>
            </a:xfrm>
            <a:custGeom>
              <a:avLst/>
              <a:gdLst/>
              <a:ahLst/>
              <a:cxnLst/>
              <a:rect l="l" t="t" r="r" b="b"/>
              <a:pathLst>
                <a:path w="62508" h="59794" extrusionOk="0">
                  <a:moveTo>
                    <a:pt x="61032" y="1"/>
                  </a:moveTo>
                  <a:lnTo>
                    <a:pt x="0" y="58246"/>
                  </a:lnTo>
                  <a:lnTo>
                    <a:pt x="1477" y="59794"/>
                  </a:lnTo>
                  <a:lnTo>
                    <a:pt x="62508" y="1548"/>
                  </a:lnTo>
                  <a:lnTo>
                    <a:pt x="61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4"/>
            <p:cNvSpPr/>
            <p:nvPr/>
          </p:nvSpPr>
          <p:spPr>
            <a:xfrm>
              <a:off x="6451675" y="325175"/>
              <a:ext cx="1479100" cy="1411200"/>
            </a:xfrm>
            <a:custGeom>
              <a:avLst/>
              <a:gdLst/>
              <a:ahLst/>
              <a:cxnLst/>
              <a:rect l="l" t="t" r="r" b="b"/>
              <a:pathLst>
                <a:path w="59164" h="56448" extrusionOk="0">
                  <a:moveTo>
                    <a:pt x="59163" y="0"/>
                  </a:moveTo>
                  <a:lnTo>
                    <a:pt x="1" y="56448"/>
                  </a:lnTo>
                  <a:cubicBezTo>
                    <a:pt x="1" y="56448"/>
                    <a:pt x="11907" y="49435"/>
                    <a:pt x="30886" y="31623"/>
                  </a:cubicBezTo>
                  <a:cubicBezTo>
                    <a:pt x="49864" y="13800"/>
                    <a:pt x="59162" y="2"/>
                    <a:pt x="59163" y="0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4"/>
            <p:cNvSpPr/>
            <p:nvPr/>
          </p:nvSpPr>
          <p:spPr>
            <a:xfrm>
              <a:off x="6650825" y="1854525"/>
              <a:ext cx="65800" cy="68775"/>
            </a:xfrm>
            <a:custGeom>
              <a:avLst/>
              <a:gdLst/>
              <a:ahLst/>
              <a:cxnLst/>
              <a:rect l="l" t="t" r="r" b="b"/>
              <a:pathLst>
                <a:path w="2632" h="2751" extrusionOk="0">
                  <a:moveTo>
                    <a:pt x="0" y="0"/>
                  </a:moveTo>
                  <a:lnTo>
                    <a:pt x="2632" y="2751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4"/>
            <p:cNvSpPr/>
            <p:nvPr/>
          </p:nvSpPr>
          <p:spPr>
            <a:xfrm>
              <a:off x="6650825" y="1854525"/>
              <a:ext cx="65800" cy="68775"/>
            </a:xfrm>
            <a:custGeom>
              <a:avLst/>
              <a:gdLst/>
              <a:ahLst/>
              <a:cxnLst/>
              <a:rect l="l" t="t" r="r" b="b"/>
              <a:pathLst>
                <a:path w="2632" h="2751" fill="none" extrusionOk="0">
                  <a:moveTo>
                    <a:pt x="0" y="0"/>
                  </a:moveTo>
                  <a:lnTo>
                    <a:pt x="2632" y="2751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4"/>
            <p:cNvSpPr/>
            <p:nvPr/>
          </p:nvSpPr>
          <p:spPr>
            <a:xfrm>
              <a:off x="6709450" y="18450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4"/>
            <p:cNvSpPr/>
            <p:nvPr/>
          </p:nvSpPr>
          <p:spPr>
            <a:xfrm>
              <a:off x="6709450" y="18450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4"/>
            <p:cNvSpPr/>
            <p:nvPr/>
          </p:nvSpPr>
          <p:spPr>
            <a:xfrm>
              <a:off x="6745175" y="1811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4"/>
            <p:cNvSpPr/>
            <p:nvPr/>
          </p:nvSpPr>
          <p:spPr>
            <a:xfrm>
              <a:off x="6745175" y="1811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4"/>
            <p:cNvSpPr/>
            <p:nvPr/>
          </p:nvSpPr>
          <p:spPr>
            <a:xfrm>
              <a:off x="6780600" y="1776825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4"/>
            <p:cNvSpPr/>
            <p:nvPr/>
          </p:nvSpPr>
          <p:spPr>
            <a:xfrm>
              <a:off x="6780600" y="1776825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4"/>
            <p:cNvSpPr/>
            <p:nvPr/>
          </p:nvSpPr>
          <p:spPr>
            <a:xfrm>
              <a:off x="6816325" y="174290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4"/>
            <p:cNvSpPr/>
            <p:nvPr/>
          </p:nvSpPr>
          <p:spPr>
            <a:xfrm>
              <a:off x="6816325" y="174290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4"/>
            <p:cNvSpPr/>
            <p:nvPr/>
          </p:nvSpPr>
          <p:spPr>
            <a:xfrm>
              <a:off x="6828525" y="1684850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4"/>
            <p:cNvSpPr/>
            <p:nvPr/>
          </p:nvSpPr>
          <p:spPr>
            <a:xfrm>
              <a:off x="6828525" y="1684850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4"/>
            <p:cNvSpPr/>
            <p:nvPr/>
          </p:nvSpPr>
          <p:spPr>
            <a:xfrm>
              <a:off x="6887450" y="167532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1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4"/>
            <p:cNvSpPr/>
            <p:nvPr/>
          </p:nvSpPr>
          <p:spPr>
            <a:xfrm>
              <a:off x="6887450" y="167532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1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4"/>
            <p:cNvSpPr/>
            <p:nvPr/>
          </p:nvSpPr>
          <p:spPr>
            <a:xfrm>
              <a:off x="6922575" y="16414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4"/>
            <p:cNvSpPr/>
            <p:nvPr/>
          </p:nvSpPr>
          <p:spPr>
            <a:xfrm>
              <a:off x="6922575" y="16414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4"/>
            <p:cNvSpPr/>
            <p:nvPr/>
          </p:nvSpPr>
          <p:spPr>
            <a:xfrm>
              <a:off x="6958300" y="1607475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4"/>
            <p:cNvSpPr/>
            <p:nvPr/>
          </p:nvSpPr>
          <p:spPr>
            <a:xfrm>
              <a:off x="6958300" y="1607475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4"/>
            <p:cNvSpPr/>
            <p:nvPr/>
          </p:nvSpPr>
          <p:spPr>
            <a:xfrm>
              <a:off x="6993725" y="157325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4"/>
            <p:cNvSpPr/>
            <p:nvPr/>
          </p:nvSpPr>
          <p:spPr>
            <a:xfrm>
              <a:off x="6993725" y="157325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4"/>
            <p:cNvSpPr/>
            <p:nvPr/>
          </p:nvSpPr>
          <p:spPr>
            <a:xfrm>
              <a:off x="7006525" y="1515200"/>
              <a:ext cx="65500" cy="68775"/>
            </a:xfrm>
            <a:custGeom>
              <a:avLst/>
              <a:gdLst/>
              <a:ahLst/>
              <a:cxnLst/>
              <a:rect l="l" t="t" r="r" b="b"/>
              <a:pathLst>
                <a:path w="2620" h="2751" extrusionOk="0">
                  <a:moveTo>
                    <a:pt x="0" y="0"/>
                  </a:moveTo>
                  <a:lnTo>
                    <a:pt x="2620" y="2751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4"/>
            <p:cNvSpPr/>
            <p:nvPr/>
          </p:nvSpPr>
          <p:spPr>
            <a:xfrm>
              <a:off x="7006525" y="1515200"/>
              <a:ext cx="65500" cy="68775"/>
            </a:xfrm>
            <a:custGeom>
              <a:avLst/>
              <a:gdLst/>
              <a:ahLst/>
              <a:cxnLst/>
              <a:rect l="l" t="t" r="r" b="b"/>
              <a:pathLst>
                <a:path w="2620" h="2751" fill="none" extrusionOk="0">
                  <a:moveTo>
                    <a:pt x="0" y="0"/>
                  </a:moveTo>
                  <a:lnTo>
                    <a:pt x="2620" y="2751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4"/>
            <p:cNvSpPr/>
            <p:nvPr/>
          </p:nvSpPr>
          <p:spPr>
            <a:xfrm>
              <a:off x="7065150" y="15056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4"/>
            <p:cNvSpPr/>
            <p:nvPr/>
          </p:nvSpPr>
          <p:spPr>
            <a:xfrm>
              <a:off x="7065150" y="15056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4"/>
            <p:cNvSpPr/>
            <p:nvPr/>
          </p:nvSpPr>
          <p:spPr>
            <a:xfrm>
              <a:off x="7100575" y="1471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4"/>
            <p:cNvSpPr/>
            <p:nvPr/>
          </p:nvSpPr>
          <p:spPr>
            <a:xfrm>
              <a:off x="7100575" y="1471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4"/>
            <p:cNvSpPr/>
            <p:nvPr/>
          </p:nvSpPr>
          <p:spPr>
            <a:xfrm>
              <a:off x="7136300" y="1437800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extrusionOk="0">
                  <a:moveTo>
                    <a:pt x="0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4"/>
            <p:cNvSpPr/>
            <p:nvPr/>
          </p:nvSpPr>
          <p:spPr>
            <a:xfrm>
              <a:off x="7136300" y="1437800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fill="none" extrusionOk="0">
                  <a:moveTo>
                    <a:pt x="0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4"/>
            <p:cNvSpPr/>
            <p:nvPr/>
          </p:nvSpPr>
          <p:spPr>
            <a:xfrm>
              <a:off x="7171725" y="1403575"/>
              <a:ext cx="42275" cy="44675"/>
            </a:xfrm>
            <a:custGeom>
              <a:avLst/>
              <a:gdLst/>
              <a:ahLst/>
              <a:cxnLst/>
              <a:rect l="l" t="t" r="r" b="b"/>
              <a:pathLst>
                <a:path w="1691" h="1787" extrusionOk="0">
                  <a:moveTo>
                    <a:pt x="0" y="1"/>
                  </a:moveTo>
                  <a:lnTo>
                    <a:pt x="1691" y="1786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4"/>
            <p:cNvSpPr/>
            <p:nvPr/>
          </p:nvSpPr>
          <p:spPr>
            <a:xfrm>
              <a:off x="7171725" y="1403575"/>
              <a:ext cx="42275" cy="44675"/>
            </a:xfrm>
            <a:custGeom>
              <a:avLst/>
              <a:gdLst/>
              <a:ahLst/>
              <a:cxnLst/>
              <a:rect l="l" t="t" r="r" b="b"/>
              <a:pathLst>
                <a:path w="1691" h="1787" fill="none" extrusionOk="0">
                  <a:moveTo>
                    <a:pt x="0" y="1"/>
                  </a:moveTo>
                  <a:lnTo>
                    <a:pt x="1691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4"/>
            <p:cNvSpPr/>
            <p:nvPr/>
          </p:nvSpPr>
          <p:spPr>
            <a:xfrm>
              <a:off x="7184225" y="1345525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4"/>
            <p:cNvSpPr/>
            <p:nvPr/>
          </p:nvSpPr>
          <p:spPr>
            <a:xfrm>
              <a:off x="7184225" y="1345525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4"/>
            <p:cNvSpPr/>
            <p:nvPr/>
          </p:nvSpPr>
          <p:spPr>
            <a:xfrm>
              <a:off x="7242550" y="133600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4"/>
            <p:cNvSpPr/>
            <p:nvPr/>
          </p:nvSpPr>
          <p:spPr>
            <a:xfrm>
              <a:off x="7242550" y="133600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4"/>
            <p:cNvSpPr/>
            <p:nvPr/>
          </p:nvSpPr>
          <p:spPr>
            <a:xfrm>
              <a:off x="7278275" y="1302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7278275" y="1302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7313700" y="12681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4"/>
            <p:cNvSpPr/>
            <p:nvPr/>
          </p:nvSpPr>
          <p:spPr>
            <a:xfrm>
              <a:off x="7313700" y="12681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4"/>
            <p:cNvSpPr/>
            <p:nvPr/>
          </p:nvSpPr>
          <p:spPr>
            <a:xfrm>
              <a:off x="7349425" y="1233925"/>
              <a:ext cx="42575" cy="44650"/>
            </a:xfrm>
            <a:custGeom>
              <a:avLst/>
              <a:gdLst/>
              <a:ahLst/>
              <a:cxnLst/>
              <a:rect l="l" t="t" r="r" b="b"/>
              <a:pathLst>
                <a:path w="1703" h="1786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4"/>
            <p:cNvSpPr/>
            <p:nvPr/>
          </p:nvSpPr>
          <p:spPr>
            <a:xfrm>
              <a:off x="7349425" y="1233925"/>
              <a:ext cx="42575" cy="44650"/>
            </a:xfrm>
            <a:custGeom>
              <a:avLst/>
              <a:gdLst/>
              <a:ahLst/>
              <a:cxnLst/>
              <a:rect l="l" t="t" r="r" b="b"/>
              <a:pathLst>
                <a:path w="1703" h="1786" fill="none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4"/>
            <p:cNvSpPr/>
            <p:nvPr/>
          </p:nvSpPr>
          <p:spPr>
            <a:xfrm>
              <a:off x="7361625" y="1175875"/>
              <a:ext cx="66100" cy="69075"/>
            </a:xfrm>
            <a:custGeom>
              <a:avLst/>
              <a:gdLst/>
              <a:ahLst/>
              <a:cxnLst/>
              <a:rect l="l" t="t" r="r" b="b"/>
              <a:pathLst>
                <a:path w="2644" h="2763" extrusionOk="0">
                  <a:moveTo>
                    <a:pt x="0" y="0"/>
                  </a:moveTo>
                  <a:lnTo>
                    <a:pt x="2644" y="276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4"/>
            <p:cNvSpPr/>
            <p:nvPr/>
          </p:nvSpPr>
          <p:spPr>
            <a:xfrm>
              <a:off x="7361625" y="1175875"/>
              <a:ext cx="66100" cy="69075"/>
            </a:xfrm>
            <a:custGeom>
              <a:avLst/>
              <a:gdLst/>
              <a:ahLst/>
              <a:cxnLst/>
              <a:rect l="l" t="t" r="r" b="b"/>
              <a:pathLst>
                <a:path w="2644" h="2763" fill="none" extrusionOk="0">
                  <a:moveTo>
                    <a:pt x="0" y="0"/>
                  </a:moveTo>
                  <a:lnTo>
                    <a:pt x="2644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4"/>
            <p:cNvSpPr/>
            <p:nvPr/>
          </p:nvSpPr>
          <p:spPr>
            <a:xfrm>
              <a:off x="7420550" y="1166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4"/>
            <p:cNvSpPr/>
            <p:nvPr/>
          </p:nvSpPr>
          <p:spPr>
            <a:xfrm>
              <a:off x="7420550" y="1166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4"/>
            <p:cNvSpPr/>
            <p:nvPr/>
          </p:nvSpPr>
          <p:spPr>
            <a:xfrm>
              <a:off x="7456275" y="1132400"/>
              <a:ext cx="42600" cy="44400"/>
            </a:xfrm>
            <a:custGeom>
              <a:avLst/>
              <a:gdLst/>
              <a:ahLst/>
              <a:cxnLst/>
              <a:rect l="l" t="t" r="r" b="b"/>
              <a:pathLst>
                <a:path w="1704" h="1776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4"/>
            <p:cNvSpPr/>
            <p:nvPr/>
          </p:nvSpPr>
          <p:spPr>
            <a:xfrm>
              <a:off x="7456275" y="1132400"/>
              <a:ext cx="42600" cy="44400"/>
            </a:xfrm>
            <a:custGeom>
              <a:avLst/>
              <a:gdLst/>
              <a:ahLst/>
              <a:cxnLst/>
              <a:rect l="l" t="t" r="r" b="b"/>
              <a:pathLst>
                <a:path w="1704" h="1776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4"/>
            <p:cNvSpPr/>
            <p:nvPr/>
          </p:nvSpPr>
          <p:spPr>
            <a:xfrm>
              <a:off x="7491700" y="109847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4"/>
            <p:cNvSpPr/>
            <p:nvPr/>
          </p:nvSpPr>
          <p:spPr>
            <a:xfrm>
              <a:off x="7491700" y="109847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4"/>
            <p:cNvSpPr/>
            <p:nvPr/>
          </p:nvSpPr>
          <p:spPr>
            <a:xfrm>
              <a:off x="7527425" y="1064550"/>
              <a:ext cx="42275" cy="44375"/>
            </a:xfrm>
            <a:custGeom>
              <a:avLst/>
              <a:gdLst/>
              <a:ahLst/>
              <a:cxnLst/>
              <a:rect l="l" t="t" r="r" b="b"/>
              <a:pathLst>
                <a:path w="1691" h="1775" extrusionOk="0">
                  <a:moveTo>
                    <a:pt x="0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4"/>
            <p:cNvSpPr/>
            <p:nvPr/>
          </p:nvSpPr>
          <p:spPr>
            <a:xfrm>
              <a:off x="7527425" y="1064550"/>
              <a:ext cx="42275" cy="44375"/>
            </a:xfrm>
            <a:custGeom>
              <a:avLst/>
              <a:gdLst/>
              <a:ahLst/>
              <a:cxnLst/>
              <a:rect l="l" t="t" r="r" b="b"/>
              <a:pathLst>
                <a:path w="1691" h="1775" fill="none" extrusionOk="0">
                  <a:moveTo>
                    <a:pt x="0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4"/>
            <p:cNvSpPr/>
            <p:nvPr/>
          </p:nvSpPr>
          <p:spPr>
            <a:xfrm>
              <a:off x="7539625" y="1006200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4"/>
            <p:cNvSpPr/>
            <p:nvPr/>
          </p:nvSpPr>
          <p:spPr>
            <a:xfrm>
              <a:off x="7539625" y="1006200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4"/>
            <p:cNvSpPr/>
            <p:nvPr/>
          </p:nvSpPr>
          <p:spPr>
            <a:xfrm>
              <a:off x="7598250" y="99667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4"/>
            <p:cNvSpPr/>
            <p:nvPr/>
          </p:nvSpPr>
          <p:spPr>
            <a:xfrm>
              <a:off x="7598250" y="99667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4"/>
            <p:cNvSpPr/>
            <p:nvPr/>
          </p:nvSpPr>
          <p:spPr>
            <a:xfrm>
              <a:off x="7633675" y="962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7633675" y="962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4"/>
            <p:cNvSpPr/>
            <p:nvPr/>
          </p:nvSpPr>
          <p:spPr>
            <a:xfrm>
              <a:off x="7669400" y="92882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4"/>
            <p:cNvSpPr/>
            <p:nvPr/>
          </p:nvSpPr>
          <p:spPr>
            <a:xfrm>
              <a:off x="7669400" y="92882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4"/>
            <p:cNvSpPr/>
            <p:nvPr/>
          </p:nvSpPr>
          <p:spPr>
            <a:xfrm>
              <a:off x="7704825" y="89517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extrusionOk="0">
                  <a:moveTo>
                    <a:pt x="0" y="1"/>
                  </a:moveTo>
                  <a:lnTo>
                    <a:pt x="1691" y="176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4"/>
            <p:cNvSpPr/>
            <p:nvPr/>
          </p:nvSpPr>
          <p:spPr>
            <a:xfrm>
              <a:off x="7704825" y="89517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fill="none" extrusionOk="0">
                  <a:moveTo>
                    <a:pt x="0" y="1"/>
                  </a:moveTo>
                  <a:lnTo>
                    <a:pt x="1691" y="1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4"/>
            <p:cNvSpPr/>
            <p:nvPr/>
          </p:nvSpPr>
          <p:spPr>
            <a:xfrm>
              <a:off x="7717325" y="836550"/>
              <a:ext cx="65800" cy="69075"/>
            </a:xfrm>
            <a:custGeom>
              <a:avLst/>
              <a:gdLst/>
              <a:ahLst/>
              <a:cxnLst/>
              <a:rect l="l" t="t" r="r" b="b"/>
              <a:pathLst>
                <a:path w="2632" h="2763" extrusionOk="0">
                  <a:moveTo>
                    <a:pt x="0" y="0"/>
                  </a:moveTo>
                  <a:lnTo>
                    <a:pt x="2632" y="276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4"/>
            <p:cNvSpPr/>
            <p:nvPr/>
          </p:nvSpPr>
          <p:spPr>
            <a:xfrm>
              <a:off x="7717325" y="836550"/>
              <a:ext cx="65800" cy="69075"/>
            </a:xfrm>
            <a:custGeom>
              <a:avLst/>
              <a:gdLst/>
              <a:ahLst/>
              <a:cxnLst/>
              <a:rect l="l" t="t" r="r" b="b"/>
              <a:pathLst>
                <a:path w="2632" h="2763" fill="none" extrusionOk="0">
                  <a:moveTo>
                    <a:pt x="0" y="0"/>
                  </a:moveTo>
                  <a:lnTo>
                    <a:pt x="2632" y="2762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4"/>
            <p:cNvSpPr/>
            <p:nvPr/>
          </p:nvSpPr>
          <p:spPr>
            <a:xfrm>
              <a:off x="7776250" y="8270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4"/>
            <p:cNvSpPr/>
            <p:nvPr/>
          </p:nvSpPr>
          <p:spPr>
            <a:xfrm>
              <a:off x="7776250" y="8270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4"/>
            <p:cNvSpPr/>
            <p:nvPr/>
          </p:nvSpPr>
          <p:spPr>
            <a:xfrm>
              <a:off x="7811675" y="793075"/>
              <a:ext cx="42300" cy="44675"/>
            </a:xfrm>
            <a:custGeom>
              <a:avLst/>
              <a:gdLst/>
              <a:ahLst/>
              <a:cxnLst/>
              <a:rect l="l" t="t" r="r" b="b"/>
              <a:pathLst>
                <a:path w="1692" h="1787" extrusionOk="0">
                  <a:moveTo>
                    <a:pt x="1" y="1"/>
                  </a:moveTo>
                  <a:lnTo>
                    <a:pt x="1691" y="178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4"/>
            <p:cNvSpPr/>
            <p:nvPr/>
          </p:nvSpPr>
          <p:spPr>
            <a:xfrm>
              <a:off x="7811675" y="793075"/>
              <a:ext cx="42300" cy="44675"/>
            </a:xfrm>
            <a:custGeom>
              <a:avLst/>
              <a:gdLst/>
              <a:ahLst/>
              <a:cxnLst/>
              <a:rect l="l" t="t" r="r" b="b"/>
              <a:pathLst>
                <a:path w="1692" h="1787" fill="none" extrusionOk="0">
                  <a:moveTo>
                    <a:pt x="1" y="1"/>
                  </a:moveTo>
                  <a:lnTo>
                    <a:pt x="1691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4"/>
            <p:cNvSpPr/>
            <p:nvPr/>
          </p:nvSpPr>
          <p:spPr>
            <a:xfrm>
              <a:off x="7847400" y="75915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4"/>
            <p:cNvSpPr/>
            <p:nvPr/>
          </p:nvSpPr>
          <p:spPr>
            <a:xfrm>
              <a:off x="7847400" y="75915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4"/>
            <p:cNvSpPr/>
            <p:nvPr/>
          </p:nvSpPr>
          <p:spPr>
            <a:xfrm>
              <a:off x="7882825" y="72552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extrusionOk="0">
                  <a:moveTo>
                    <a:pt x="0" y="0"/>
                  </a:moveTo>
                  <a:lnTo>
                    <a:pt x="1691" y="176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4"/>
            <p:cNvSpPr/>
            <p:nvPr/>
          </p:nvSpPr>
          <p:spPr>
            <a:xfrm>
              <a:off x="7882825" y="72552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fill="none" extrusionOk="0">
                  <a:moveTo>
                    <a:pt x="0" y="0"/>
                  </a:moveTo>
                  <a:lnTo>
                    <a:pt x="1691" y="1762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4"/>
            <p:cNvSpPr/>
            <p:nvPr/>
          </p:nvSpPr>
          <p:spPr>
            <a:xfrm>
              <a:off x="7895325" y="666875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4"/>
            <p:cNvSpPr/>
            <p:nvPr/>
          </p:nvSpPr>
          <p:spPr>
            <a:xfrm>
              <a:off x="7895325" y="666875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4"/>
            <p:cNvSpPr/>
            <p:nvPr/>
          </p:nvSpPr>
          <p:spPr>
            <a:xfrm>
              <a:off x="7953650" y="657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4" y="178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4"/>
            <p:cNvSpPr/>
            <p:nvPr/>
          </p:nvSpPr>
          <p:spPr>
            <a:xfrm>
              <a:off x="7953650" y="657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4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4"/>
            <p:cNvSpPr/>
            <p:nvPr/>
          </p:nvSpPr>
          <p:spPr>
            <a:xfrm>
              <a:off x="7989375" y="6234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4"/>
            <p:cNvSpPr/>
            <p:nvPr/>
          </p:nvSpPr>
          <p:spPr>
            <a:xfrm>
              <a:off x="7989375" y="6234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4"/>
            <p:cNvSpPr/>
            <p:nvPr/>
          </p:nvSpPr>
          <p:spPr>
            <a:xfrm>
              <a:off x="8024800" y="58950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1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4"/>
            <p:cNvSpPr/>
            <p:nvPr/>
          </p:nvSpPr>
          <p:spPr>
            <a:xfrm>
              <a:off x="8024800" y="58950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1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4"/>
            <p:cNvSpPr/>
            <p:nvPr/>
          </p:nvSpPr>
          <p:spPr>
            <a:xfrm>
              <a:off x="8060525" y="555850"/>
              <a:ext cx="42575" cy="44075"/>
            </a:xfrm>
            <a:custGeom>
              <a:avLst/>
              <a:gdLst/>
              <a:ahLst/>
              <a:cxnLst/>
              <a:rect l="l" t="t" r="r" b="b"/>
              <a:pathLst>
                <a:path w="1703" h="1763" extrusionOk="0">
                  <a:moveTo>
                    <a:pt x="0" y="1"/>
                  </a:moveTo>
                  <a:lnTo>
                    <a:pt x="1703" y="176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4"/>
            <p:cNvSpPr/>
            <p:nvPr/>
          </p:nvSpPr>
          <p:spPr>
            <a:xfrm>
              <a:off x="8060525" y="555850"/>
              <a:ext cx="42575" cy="44075"/>
            </a:xfrm>
            <a:custGeom>
              <a:avLst/>
              <a:gdLst/>
              <a:ahLst/>
              <a:cxnLst/>
              <a:rect l="l" t="t" r="r" b="b"/>
              <a:pathLst>
                <a:path w="1703" h="1763" fill="none" extrusionOk="0">
                  <a:moveTo>
                    <a:pt x="0" y="1"/>
                  </a:moveTo>
                  <a:lnTo>
                    <a:pt x="1703" y="1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4"/>
            <p:cNvSpPr/>
            <p:nvPr/>
          </p:nvSpPr>
          <p:spPr>
            <a:xfrm>
              <a:off x="8072725" y="497500"/>
              <a:ext cx="65500" cy="68500"/>
            </a:xfrm>
            <a:custGeom>
              <a:avLst/>
              <a:gdLst/>
              <a:ahLst/>
              <a:cxnLst/>
              <a:rect l="l" t="t" r="r" b="b"/>
              <a:pathLst>
                <a:path w="2620" h="2740" extrusionOk="0">
                  <a:moveTo>
                    <a:pt x="0" y="1"/>
                  </a:moveTo>
                  <a:lnTo>
                    <a:pt x="2620" y="2739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4"/>
            <p:cNvSpPr/>
            <p:nvPr/>
          </p:nvSpPr>
          <p:spPr>
            <a:xfrm>
              <a:off x="8072725" y="497500"/>
              <a:ext cx="65500" cy="68500"/>
            </a:xfrm>
            <a:custGeom>
              <a:avLst/>
              <a:gdLst/>
              <a:ahLst/>
              <a:cxnLst/>
              <a:rect l="l" t="t" r="r" b="b"/>
              <a:pathLst>
                <a:path w="2620" h="2740" fill="none" extrusionOk="0">
                  <a:moveTo>
                    <a:pt x="0" y="1"/>
                  </a:moveTo>
                  <a:lnTo>
                    <a:pt x="2620" y="2739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rgbClr val="24030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4" name="Google Shape;5134;p34"/>
          <p:cNvSpPr/>
          <p:nvPr/>
        </p:nvSpPr>
        <p:spPr>
          <a:xfrm rot="3331022" flipH="1">
            <a:off x="12784" y="923787"/>
            <a:ext cx="272611" cy="514486"/>
          </a:xfrm>
          <a:custGeom>
            <a:avLst/>
            <a:gdLst/>
            <a:ahLst/>
            <a:cxnLst/>
            <a:rect l="l" t="t" r="r" b="b"/>
            <a:pathLst>
              <a:path w="7264" h="13709" extrusionOk="0">
                <a:moveTo>
                  <a:pt x="2678" y="1"/>
                </a:moveTo>
                <a:cubicBezTo>
                  <a:pt x="2496" y="1"/>
                  <a:pt x="2313" y="21"/>
                  <a:pt x="2131" y="62"/>
                </a:cubicBezTo>
                <a:cubicBezTo>
                  <a:pt x="1441" y="205"/>
                  <a:pt x="869" y="610"/>
                  <a:pt x="477" y="1194"/>
                </a:cubicBezTo>
                <a:cubicBezTo>
                  <a:pt x="369" y="1360"/>
                  <a:pt x="286" y="1515"/>
                  <a:pt x="226" y="1682"/>
                </a:cubicBezTo>
                <a:cubicBezTo>
                  <a:pt x="48" y="2146"/>
                  <a:pt x="0" y="2646"/>
                  <a:pt x="119" y="3170"/>
                </a:cubicBezTo>
                <a:lnTo>
                  <a:pt x="1893" y="11492"/>
                </a:lnTo>
                <a:cubicBezTo>
                  <a:pt x="1915" y="11569"/>
                  <a:pt x="1997" y="11625"/>
                  <a:pt x="2092" y="11625"/>
                </a:cubicBezTo>
                <a:cubicBezTo>
                  <a:pt x="2101" y="11625"/>
                  <a:pt x="2110" y="11624"/>
                  <a:pt x="2120" y="11623"/>
                </a:cubicBezTo>
                <a:cubicBezTo>
                  <a:pt x="2203" y="11588"/>
                  <a:pt x="2262" y="11504"/>
                  <a:pt x="2251" y="11397"/>
                </a:cubicBezTo>
                <a:lnTo>
                  <a:pt x="477" y="3075"/>
                </a:lnTo>
                <a:cubicBezTo>
                  <a:pt x="346" y="2503"/>
                  <a:pt x="465" y="1908"/>
                  <a:pt x="786" y="1396"/>
                </a:cubicBezTo>
                <a:cubicBezTo>
                  <a:pt x="1119" y="896"/>
                  <a:pt x="1620" y="551"/>
                  <a:pt x="2203" y="432"/>
                </a:cubicBezTo>
                <a:cubicBezTo>
                  <a:pt x="2359" y="397"/>
                  <a:pt x="2516" y="381"/>
                  <a:pt x="2670" y="381"/>
                </a:cubicBezTo>
                <a:cubicBezTo>
                  <a:pt x="3700" y="381"/>
                  <a:pt x="4630" y="1112"/>
                  <a:pt x="4858" y="2158"/>
                </a:cubicBezTo>
                <a:lnTo>
                  <a:pt x="6775" y="11159"/>
                </a:lnTo>
                <a:cubicBezTo>
                  <a:pt x="6882" y="11635"/>
                  <a:pt x="6787" y="12112"/>
                  <a:pt x="6525" y="12516"/>
                </a:cubicBezTo>
                <a:cubicBezTo>
                  <a:pt x="6251" y="12921"/>
                  <a:pt x="5846" y="13183"/>
                  <a:pt x="5370" y="13290"/>
                </a:cubicBezTo>
                <a:cubicBezTo>
                  <a:pt x="5241" y="13319"/>
                  <a:pt x="5112" y="13333"/>
                  <a:pt x="4984" y="13333"/>
                </a:cubicBezTo>
                <a:cubicBezTo>
                  <a:pt x="4642" y="13333"/>
                  <a:pt x="4311" y="13231"/>
                  <a:pt x="4025" y="13040"/>
                </a:cubicBezTo>
                <a:cubicBezTo>
                  <a:pt x="3620" y="12766"/>
                  <a:pt x="3346" y="12373"/>
                  <a:pt x="3251" y="11885"/>
                </a:cubicBezTo>
                <a:lnTo>
                  <a:pt x="1596" y="4015"/>
                </a:lnTo>
                <a:cubicBezTo>
                  <a:pt x="1441" y="3277"/>
                  <a:pt x="1905" y="2551"/>
                  <a:pt x="2655" y="2396"/>
                </a:cubicBezTo>
                <a:cubicBezTo>
                  <a:pt x="2744" y="2379"/>
                  <a:pt x="2832" y="2371"/>
                  <a:pt x="2919" y="2371"/>
                </a:cubicBezTo>
                <a:cubicBezTo>
                  <a:pt x="3559" y="2371"/>
                  <a:pt x="4138" y="2816"/>
                  <a:pt x="4275" y="3456"/>
                </a:cubicBezTo>
                <a:lnTo>
                  <a:pt x="5715" y="10778"/>
                </a:lnTo>
                <a:cubicBezTo>
                  <a:pt x="5725" y="10869"/>
                  <a:pt x="5796" y="10926"/>
                  <a:pt x="5883" y="10926"/>
                </a:cubicBezTo>
                <a:cubicBezTo>
                  <a:pt x="5898" y="10926"/>
                  <a:pt x="5914" y="10924"/>
                  <a:pt x="5930" y="10921"/>
                </a:cubicBezTo>
                <a:cubicBezTo>
                  <a:pt x="6025" y="10909"/>
                  <a:pt x="6084" y="10826"/>
                  <a:pt x="6072" y="10719"/>
                </a:cubicBezTo>
                <a:lnTo>
                  <a:pt x="4632" y="3396"/>
                </a:lnTo>
                <a:cubicBezTo>
                  <a:pt x="4465" y="2574"/>
                  <a:pt x="3734" y="2015"/>
                  <a:pt x="2925" y="2015"/>
                </a:cubicBezTo>
                <a:cubicBezTo>
                  <a:pt x="2808" y="2015"/>
                  <a:pt x="2690" y="2027"/>
                  <a:pt x="2572" y="2051"/>
                </a:cubicBezTo>
                <a:cubicBezTo>
                  <a:pt x="1643" y="2253"/>
                  <a:pt x="1048" y="3170"/>
                  <a:pt x="1239" y="4111"/>
                </a:cubicBezTo>
                <a:lnTo>
                  <a:pt x="2893" y="11981"/>
                </a:lnTo>
                <a:cubicBezTo>
                  <a:pt x="3013" y="12552"/>
                  <a:pt x="3334" y="13040"/>
                  <a:pt x="3822" y="13350"/>
                </a:cubicBezTo>
                <a:cubicBezTo>
                  <a:pt x="4185" y="13592"/>
                  <a:pt x="4586" y="13708"/>
                  <a:pt x="4998" y="13708"/>
                </a:cubicBezTo>
                <a:cubicBezTo>
                  <a:pt x="5152" y="13708"/>
                  <a:pt x="5309" y="13692"/>
                  <a:pt x="5465" y="13659"/>
                </a:cubicBezTo>
                <a:cubicBezTo>
                  <a:pt x="6025" y="13540"/>
                  <a:pt x="6525" y="13219"/>
                  <a:pt x="6834" y="12731"/>
                </a:cubicBezTo>
                <a:cubicBezTo>
                  <a:pt x="7156" y="12231"/>
                  <a:pt x="7263" y="11659"/>
                  <a:pt x="7144" y="11088"/>
                </a:cubicBezTo>
                <a:lnTo>
                  <a:pt x="5227" y="2087"/>
                </a:lnTo>
                <a:cubicBezTo>
                  <a:pt x="5072" y="1396"/>
                  <a:pt x="4679" y="824"/>
                  <a:pt x="4096" y="432"/>
                </a:cubicBezTo>
                <a:cubicBezTo>
                  <a:pt x="3668" y="152"/>
                  <a:pt x="3177" y="1"/>
                  <a:pt x="2678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5" name="Google Shape;5135;p34"/>
          <p:cNvSpPr/>
          <p:nvPr/>
        </p:nvSpPr>
        <p:spPr>
          <a:xfrm flipH="1">
            <a:off x="1406345" y="159983"/>
            <a:ext cx="227628" cy="227628"/>
          </a:xfrm>
          <a:custGeom>
            <a:avLst/>
            <a:gdLst/>
            <a:ahLst/>
            <a:cxnLst/>
            <a:rect l="l" t="t" r="r" b="b"/>
            <a:pathLst>
              <a:path w="8371" h="8371" extrusionOk="0">
                <a:moveTo>
                  <a:pt x="2418" y="0"/>
                </a:moveTo>
                <a:lnTo>
                  <a:pt x="2429" y="2953"/>
                </a:lnTo>
                <a:lnTo>
                  <a:pt x="1" y="4656"/>
                </a:lnTo>
                <a:lnTo>
                  <a:pt x="2834" y="5549"/>
                </a:lnTo>
                <a:lnTo>
                  <a:pt x="3680" y="8370"/>
                </a:lnTo>
                <a:lnTo>
                  <a:pt x="5406" y="5977"/>
                </a:lnTo>
                <a:lnTo>
                  <a:pt x="8371" y="6037"/>
                </a:lnTo>
                <a:lnTo>
                  <a:pt x="6609" y="3655"/>
                </a:lnTo>
                <a:lnTo>
                  <a:pt x="7597" y="858"/>
                </a:lnTo>
                <a:lnTo>
                  <a:pt x="4787" y="1786"/>
                </a:lnTo>
                <a:lnTo>
                  <a:pt x="241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6" name="Google Shape;5136;p34"/>
          <p:cNvSpPr/>
          <p:nvPr/>
        </p:nvSpPr>
        <p:spPr>
          <a:xfrm rot="527869" flipH="1">
            <a:off x="8786834" y="839012"/>
            <a:ext cx="272611" cy="514486"/>
          </a:xfrm>
          <a:custGeom>
            <a:avLst/>
            <a:gdLst/>
            <a:ahLst/>
            <a:cxnLst/>
            <a:rect l="l" t="t" r="r" b="b"/>
            <a:pathLst>
              <a:path w="7264" h="13709" extrusionOk="0">
                <a:moveTo>
                  <a:pt x="2678" y="1"/>
                </a:moveTo>
                <a:cubicBezTo>
                  <a:pt x="2496" y="1"/>
                  <a:pt x="2313" y="21"/>
                  <a:pt x="2131" y="62"/>
                </a:cubicBezTo>
                <a:cubicBezTo>
                  <a:pt x="1441" y="205"/>
                  <a:pt x="869" y="610"/>
                  <a:pt x="477" y="1194"/>
                </a:cubicBezTo>
                <a:cubicBezTo>
                  <a:pt x="369" y="1360"/>
                  <a:pt x="286" y="1515"/>
                  <a:pt x="226" y="1682"/>
                </a:cubicBezTo>
                <a:cubicBezTo>
                  <a:pt x="48" y="2146"/>
                  <a:pt x="0" y="2646"/>
                  <a:pt x="119" y="3170"/>
                </a:cubicBezTo>
                <a:lnTo>
                  <a:pt x="1893" y="11492"/>
                </a:lnTo>
                <a:cubicBezTo>
                  <a:pt x="1915" y="11569"/>
                  <a:pt x="1997" y="11625"/>
                  <a:pt x="2092" y="11625"/>
                </a:cubicBezTo>
                <a:cubicBezTo>
                  <a:pt x="2101" y="11625"/>
                  <a:pt x="2110" y="11624"/>
                  <a:pt x="2120" y="11623"/>
                </a:cubicBezTo>
                <a:cubicBezTo>
                  <a:pt x="2203" y="11588"/>
                  <a:pt x="2262" y="11504"/>
                  <a:pt x="2251" y="11397"/>
                </a:cubicBezTo>
                <a:lnTo>
                  <a:pt x="477" y="3075"/>
                </a:lnTo>
                <a:cubicBezTo>
                  <a:pt x="346" y="2503"/>
                  <a:pt x="465" y="1908"/>
                  <a:pt x="786" y="1396"/>
                </a:cubicBezTo>
                <a:cubicBezTo>
                  <a:pt x="1119" y="896"/>
                  <a:pt x="1620" y="551"/>
                  <a:pt x="2203" y="432"/>
                </a:cubicBezTo>
                <a:cubicBezTo>
                  <a:pt x="2359" y="397"/>
                  <a:pt x="2516" y="381"/>
                  <a:pt x="2670" y="381"/>
                </a:cubicBezTo>
                <a:cubicBezTo>
                  <a:pt x="3700" y="381"/>
                  <a:pt x="4630" y="1112"/>
                  <a:pt x="4858" y="2158"/>
                </a:cubicBezTo>
                <a:lnTo>
                  <a:pt x="6775" y="11159"/>
                </a:lnTo>
                <a:cubicBezTo>
                  <a:pt x="6882" y="11635"/>
                  <a:pt x="6787" y="12112"/>
                  <a:pt x="6525" y="12516"/>
                </a:cubicBezTo>
                <a:cubicBezTo>
                  <a:pt x="6251" y="12921"/>
                  <a:pt x="5846" y="13183"/>
                  <a:pt x="5370" y="13290"/>
                </a:cubicBezTo>
                <a:cubicBezTo>
                  <a:pt x="5241" y="13319"/>
                  <a:pt x="5112" y="13333"/>
                  <a:pt x="4984" y="13333"/>
                </a:cubicBezTo>
                <a:cubicBezTo>
                  <a:pt x="4642" y="13333"/>
                  <a:pt x="4311" y="13231"/>
                  <a:pt x="4025" y="13040"/>
                </a:cubicBezTo>
                <a:cubicBezTo>
                  <a:pt x="3620" y="12766"/>
                  <a:pt x="3346" y="12373"/>
                  <a:pt x="3251" y="11885"/>
                </a:cubicBezTo>
                <a:lnTo>
                  <a:pt x="1596" y="4015"/>
                </a:lnTo>
                <a:cubicBezTo>
                  <a:pt x="1441" y="3277"/>
                  <a:pt x="1905" y="2551"/>
                  <a:pt x="2655" y="2396"/>
                </a:cubicBezTo>
                <a:cubicBezTo>
                  <a:pt x="2744" y="2379"/>
                  <a:pt x="2832" y="2371"/>
                  <a:pt x="2919" y="2371"/>
                </a:cubicBezTo>
                <a:cubicBezTo>
                  <a:pt x="3559" y="2371"/>
                  <a:pt x="4138" y="2816"/>
                  <a:pt x="4275" y="3456"/>
                </a:cubicBezTo>
                <a:lnTo>
                  <a:pt x="5715" y="10778"/>
                </a:lnTo>
                <a:cubicBezTo>
                  <a:pt x="5725" y="10869"/>
                  <a:pt x="5796" y="10926"/>
                  <a:pt x="5883" y="10926"/>
                </a:cubicBezTo>
                <a:cubicBezTo>
                  <a:pt x="5898" y="10926"/>
                  <a:pt x="5914" y="10924"/>
                  <a:pt x="5930" y="10921"/>
                </a:cubicBezTo>
                <a:cubicBezTo>
                  <a:pt x="6025" y="10909"/>
                  <a:pt x="6084" y="10826"/>
                  <a:pt x="6072" y="10719"/>
                </a:cubicBezTo>
                <a:lnTo>
                  <a:pt x="4632" y="3396"/>
                </a:lnTo>
                <a:cubicBezTo>
                  <a:pt x="4465" y="2574"/>
                  <a:pt x="3734" y="2015"/>
                  <a:pt x="2925" y="2015"/>
                </a:cubicBezTo>
                <a:cubicBezTo>
                  <a:pt x="2808" y="2015"/>
                  <a:pt x="2690" y="2027"/>
                  <a:pt x="2572" y="2051"/>
                </a:cubicBezTo>
                <a:cubicBezTo>
                  <a:pt x="1643" y="2253"/>
                  <a:pt x="1048" y="3170"/>
                  <a:pt x="1239" y="4111"/>
                </a:cubicBezTo>
                <a:lnTo>
                  <a:pt x="2893" y="11981"/>
                </a:lnTo>
                <a:cubicBezTo>
                  <a:pt x="3013" y="12552"/>
                  <a:pt x="3334" y="13040"/>
                  <a:pt x="3822" y="13350"/>
                </a:cubicBezTo>
                <a:cubicBezTo>
                  <a:pt x="4185" y="13592"/>
                  <a:pt x="4586" y="13708"/>
                  <a:pt x="4998" y="13708"/>
                </a:cubicBezTo>
                <a:cubicBezTo>
                  <a:pt x="5152" y="13708"/>
                  <a:pt x="5309" y="13692"/>
                  <a:pt x="5465" y="13659"/>
                </a:cubicBezTo>
                <a:cubicBezTo>
                  <a:pt x="6025" y="13540"/>
                  <a:pt x="6525" y="13219"/>
                  <a:pt x="6834" y="12731"/>
                </a:cubicBezTo>
                <a:cubicBezTo>
                  <a:pt x="7156" y="12231"/>
                  <a:pt x="7263" y="11659"/>
                  <a:pt x="7144" y="11088"/>
                </a:cubicBezTo>
                <a:lnTo>
                  <a:pt x="5227" y="2087"/>
                </a:lnTo>
                <a:cubicBezTo>
                  <a:pt x="5072" y="1396"/>
                  <a:pt x="4679" y="824"/>
                  <a:pt x="4096" y="432"/>
                </a:cubicBezTo>
                <a:cubicBezTo>
                  <a:pt x="3668" y="152"/>
                  <a:pt x="3177" y="1"/>
                  <a:pt x="267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7" name="Google Shape;5137;p34"/>
          <p:cNvSpPr/>
          <p:nvPr/>
        </p:nvSpPr>
        <p:spPr>
          <a:xfrm flipH="1">
            <a:off x="8775105" y="3314815"/>
            <a:ext cx="198148" cy="195253"/>
          </a:xfrm>
          <a:custGeom>
            <a:avLst/>
            <a:gdLst/>
            <a:ahLst/>
            <a:cxnLst/>
            <a:rect l="l" t="t" r="r" b="b"/>
            <a:pathLst>
              <a:path w="6502" h="6407" extrusionOk="0">
                <a:moveTo>
                  <a:pt x="3501" y="1"/>
                </a:moveTo>
                <a:lnTo>
                  <a:pt x="2275" y="1930"/>
                </a:lnTo>
                <a:lnTo>
                  <a:pt x="1" y="2001"/>
                </a:lnTo>
                <a:lnTo>
                  <a:pt x="1441" y="3775"/>
                </a:lnTo>
                <a:lnTo>
                  <a:pt x="810" y="5954"/>
                </a:lnTo>
                <a:lnTo>
                  <a:pt x="2941" y="5121"/>
                </a:lnTo>
                <a:lnTo>
                  <a:pt x="4834" y="6406"/>
                </a:lnTo>
                <a:lnTo>
                  <a:pt x="4834" y="6406"/>
                </a:lnTo>
                <a:lnTo>
                  <a:pt x="4692" y="4132"/>
                </a:lnTo>
                <a:lnTo>
                  <a:pt x="6501" y="2727"/>
                </a:lnTo>
                <a:lnTo>
                  <a:pt x="4287" y="2144"/>
                </a:lnTo>
                <a:lnTo>
                  <a:pt x="35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9" name="Google Shape;5139;p35"/>
          <p:cNvGrpSpPr/>
          <p:nvPr/>
        </p:nvGrpSpPr>
        <p:grpSpPr>
          <a:xfrm>
            <a:off x="-51906" y="-190544"/>
            <a:ext cx="9353600" cy="5495933"/>
            <a:chOff x="156250" y="990688"/>
            <a:chExt cx="7307500" cy="4293698"/>
          </a:xfrm>
        </p:grpSpPr>
        <p:sp>
          <p:nvSpPr>
            <p:cNvPr id="5140" name="Google Shape;5140;p35"/>
            <p:cNvSpPr/>
            <p:nvPr/>
          </p:nvSpPr>
          <p:spPr>
            <a:xfrm>
              <a:off x="736519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5"/>
            <p:cNvSpPr/>
            <p:nvPr/>
          </p:nvSpPr>
          <p:spPr>
            <a:xfrm>
              <a:off x="7194047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5"/>
            <p:cNvSpPr/>
            <p:nvPr/>
          </p:nvSpPr>
          <p:spPr>
            <a:xfrm>
              <a:off x="70231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5"/>
            <p:cNvSpPr/>
            <p:nvPr/>
          </p:nvSpPr>
          <p:spPr>
            <a:xfrm>
              <a:off x="685202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5"/>
            <p:cNvSpPr/>
            <p:nvPr/>
          </p:nvSpPr>
          <p:spPr>
            <a:xfrm>
              <a:off x="668087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5"/>
            <p:cNvSpPr/>
            <p:nvPr/>
          </p:nvSpPr>
          <p:spPr>
            <a:xfrm>
              <a:off x="650972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5"/>
            <p:cNvSpPr/>
            <p:nvPr/>
          </p:nvSpPr>
          <p:spPr>
            <a:xfrm>
              <a:off x="63385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5"/>
            <p:cNvSpPr/>
            <p:nvPr/>
          </p:nvSpPr>
          <p:spPr>
            <a:xfrm>
              <a:off x="616742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5"/>
            <p:cNvSpPr/>
            <p:nvPr/>
          </p:nvSpPr>
          <p:spPr>
            <a:xfrm>
              <a:off x="5996274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5"/>
            <p:cNvSpPr/>
            <p:nvPr/>
          </p:nvSpPr>
          <p:spPr>
            <a:xfrm>
              <a:off x="5825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5"/>
            <p:cNvSpPr/>
            <p:nvPr/>
          </p:nvSpPr>
          <p:spPr>
            <a:xfrm>
              <a:off x="565397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5"/>
            <p:cNvSpPr/>
            <p:nvPr/>
          </p:nvSpPr>
          <p:spPr>
            <a:xfrm>
              <a:off x="5483125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5"/>
            <p:cNvSpPr/>
            <p:nvPr/>
          </p:nvSpPr>
          <p:spPr>
            <a:xfrm>
              <a:off x="5311950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5"/>
            <p:cNvSpPr/>
            <p:nvPr/>
          </p:nvSpPr>
          <p:spPr>
            <a:xfrm>
              <a:off x="514080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5"/>
            <p:cNvSpPr/>
            <p:nvPr/>
          </p:nvSpPr>
          <p:spPr>
            <a:xfrm>
              <a:off x="496965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5"/>
            <p:cNvSpPr/>
            <p:nvPr/>
          </p:nvSpPr>
          <p:spPr>
            <a:xfrm>
              <a:off x="4798501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5"/>
            <p:cNvSpPr/>
            <p:nvPr/>
          </p:nvSpPr>
          <p:spPr>
            <a:xfrm>
              <a:off x="46273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5"/>
            <p:cNvSpPr/>
            <p:nvPr/>
          </p:nvSpPr>
          <p:spPr>
            <a:xfrm>
              <a:off x="44562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5"/>
            <p:cNvSpPr/>
            <p:nvPr/>
          </p:nvSpPr>
          <p:spPr>
            <a:xfrm>
              <a:off x="428505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5"/>
            <p:cNvSpPr/>
            <p:nvPr/>
          </p:nvSpPr>
          <p:spPr>
            <a:xfrm>
              <a:off x="4113902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5"/>
            <p:cNvSpPr/>
            <p:nvPr/>
          </p:nvSpPr>
          <p:spPr>
            <a:xfrm>
              <a:off x="394275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5"/>
            <p:cNvSpPr/>
            <p:nvPr/>
          </p:nvSpPr>
          <p:spPr>
            <a:xfrm>
              <a:off x="3771903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45" y="194263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5"/>
            <p:cNvSpPr/>
            <p:nvPr/>
          </p:nvSpPr>
          <p:spPr>
            <a:xfrm>
              <a:off x="3591503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5"/>
            <p:cNvSpPr/>
            <p:nvPr/>
          </p:nvSpPr>
          <p:spPr>
            <a:xfrm>
              <a:off x="34209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5"/>
            <p:cNvSpPr/>
            <p:nvPr/>
          </p:nvSpPr>
          <p:spPr>
            <a:xfrm>
              <a:off x="32498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5"/>
            <p:cNvSpPr/>
            <p:nvPr/>
          </p:nvSpPr>
          <p:spPr>
            <a:xfrm>
              <a:off x="307865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5"/>
            <p:cNvSpPr/>
            <p:nvPr/>
          </p:nvSpPr>
          <p:spPr>
            <a:xfrm>
              <a:off x="2907504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5"/>
            <p:cNvSpPr/>
            <p:nvPr/>
          </p:nvSpPr>
          <p:spPr>
            <a:xfrm>
              <a:off x="273635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5"/>
            <p:cNvSpPr/>
            <p:nvPr/>
          </p:nvSpPr>
          <p:spPr>
            <a:xfrm>
              <a:off x="2565205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5"/>
            <p:cNvSpPr/>
            <p:nvPr/>
          </p:nvSpPr>
          <p:spPr>
            <a:xfrm>
              <a:off x="2394030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5"/>
            <p:cNvSpPr/>
            <p:nvPr/>
          </p:nvSpPr>
          <p:spPr>
            <a:xfrm>
              <a:off x="2222881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5"/>
            <p:cNvSpPr/>
            <p:nvPr/>
          </p:nvSpPr>
          <p:spPr>
            <a:xfrm>
              <a:off x="2051431" y="990688"/>
              <a:ext cx="8675" cy="4293698"/>
            </a:xfrm>
            <a:custGeom>
              <a:avLst/>
              <a:gdLst/>
              <a:ahLst/>
              <a:cxnLst/>
              <a:rect l="l" t="t" r="r" b="b"/>
              <a:pathLst>
                <a:path w="347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5"/>
            <p:cNvSpPr/>
            <p:nvPr/>
          </p:nvSpPr>
          <p:spPr>
            <a:xfrm>
              <a:off x="188088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5"/>
            <p:cNvSpPr/>
            <p:nvPr/>
          </p:nvSpPr>
          <p:spPr>
            <a:xfrm>
              <a:off x="1709731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5"/>
            <p:cNvSpPr/>
            <p:nvPr/>
          </p:nvSpPr>
          <p:spPr>
            <a:xfrm>
              <a:off x="15385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5"/>
            <p:cNvSpPr/>
            <p:nvPr/>
          </p:nvSpPr>
          <p:spPr>
            <a:xfrm>
              <a:off x="136743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5"/>
            <p:cNvSpPr/>
            <p:nvPr/>
          </p:nvSpPr>
          <p:spPr>
            <a:xfrm>
              <a:off x="1196282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5"/>
            <p:cNvSpPr/>
            <p:nvPr/>
          </p:nvSpPr>
          <p:spPr>
            <a:xfrm>
              <a:off x="102513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5"/>
            <p:cNvSpPr/>
            <p:nvPr/>
          </p:nvSpPr>
          <p:spPr>
            <a:xfrm>
              <a:off x="853983" y="990688"/>
              <a:ext cx="8350" cy="4293698"/>
            </a:xfrm>
            <a:custGeom>
              <a:avLst/>
              <a:gdLst/>
              <a:ahLst/>
              <a:cxnLst/>
              <a:rect l="l" t="t" r="r" b="b"/>
              <a:pathLst>
                <a:path w="334" h="194263" extrusionOk="0">
                  <a:moveTo>
                    <a:pt x="0" y="1"/>
                  </a:moveTo>
                  <a:lnTo>
                    <a:pt x="0" y="194263"/>
                  </a:lnTo>
                  <a:lnTo>
                    <a:pt x="333" y="19426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5"/>
            <p:cNvSpPr/>
            <p:nvPr/>
          </p:nvSpPr>
          <p:spPr>
            <a:xfrm>
              <a:off x="68280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5"/>
            <p:cNvSpPr/>
            <p:nvPr/>
          </p:nvSpPr>
          <p:spPr>
            <a:xfrm>
              <a:off x="511658" y="990688"/>
              <a:ext cx="8375" cy="4293698"/>
            </a:xfrm>
            <a:custGeom>
              <a:avLst/>
              <a:gdLst/>
              <a:ahLst/>
              <a:cxnLst/>
              <a:rect l="l" t="t" r="r" b="b"/>
              <a:pathLst>
                <a:path w="335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34" y="19426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5"/>
            <p:cNvSpPr/>
            <p:nvPr/>
          </p:nvSpPr>
          <p:spPr>
            <a:xfrm>
              <a:off x="34080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5"/>
            <p:cNvSpPr/>
            <p:nvPr/>
          </p:nvSpPr>
          <p:spPr>
            <a:xfrm>
              <a:off x="169659" y="990688"/>
              <a:ext cx="8650" cy="4293698"/>
            </a:xfrm>
            <a:custGeom>
              <a:avLst/>
              <a:gdLst/>
              <a:ahLst/>
              <a:cxnLst/>
              <a:rect l="l" t="t" r="r" b="b"/>
              <a:pathLst>
                <a:path w="346" h="194263" extrusionOk="0">
                  <a:moveTo>
                    <a:pt x="1" y="1"/>
                  </a:moveTo>
                  <a:lnTo>
                    <a:pt x="1" y="194263"/>
                  </a:lnTo>
                  <a:lnTo>
                    <a:pt x="346" y="19426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5"/>
            <p:cNvSpPr/>
            <p:nvPr/>
          </p:nvSpPr>
          <p:spPr>
            <a:xfrm>
              <a:off x="156250" y="51981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5"/>
            <p:cNvSpPr/>
            <p:nvPr/>
          </p:nvSpPr>
          <p:spPr>
            <a:xfrm>
              <a:off x="156250" y="50272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5"/>
            <p:cNvSpPr/>
            <p:nvPr/>
          </p:nvSpPr>
          <p:spPr>
            <a:xfrm>
              <a:off x="156250" y="48563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5"/>
            <p:cNvSpPr/>
            <p:nvPr/>
          </p:nvSpPr>
          <p:spPr>
            <a:xfrm>
              <a:off x="156250" y="46858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5"/>
            <p:cNvSpPr/>
            <p:nvPr/>
          </p:nvSpPr>
          <p:spPr>
            <a:xfrm>
              <a:off x="156250" y="45149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5"/>
            <p:cNvSpPr/>
            <p:nvPr/>
          </p:nvSpPr>
          <p:spPr>
            <a:xfrm>
              <a:off x="156250" y="434412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5"/>
            <p:cNvSpPr/>
            <p:nvPr/>
          </p:nvSpPr>
          <p:spPr>
            <a:xfrm>
              <a:off x="156250" y="41732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5"/>
            <p:cNvSpPr/>
            <p:nvPr/>
          </p:nvSpPr>
          <p:spPr>
            <a:xfrm>
              <a:off x="156250" y="40027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5"/>
            <p:cNvSpPr/>
            <p:nvPr/>
          </p:nvSpPr>
          <p:spPr>
            <a:xfrm>
              <a:off x="156250" y="38318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5"/>
            <p:cNvSpPr/>
            <p:nvPr/>
          </p:nvSpPr>
          <p:spPr>
            <a:xfrm>
              <a:off x="156250" y="36610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5"/>
            <p:cNvSpPr/>
            <p:nvPr/>
          </p:nvSpPr>
          <p:spPr>
            <a:xfrm>
              <a:off x="156250" y="349015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5"/>
            <p:cNvSpPr/>
            <p:nvPr/>
          </p:nvSpPr>
          <p:spPr>
            <a:xfrm>
              <a:off x="156250" y="331930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1"/>
                  </a:lnTo>
                  <a:lnTo>
                    <a:pt x="292299" y="321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5"/>
            <p:cNvSpPr/>
            <p:nvPr/>
          </p:nvSpPr>
          <p:spPr>
            <a:xfrm>
              <a:off x="156250" y="31487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5"/>
            <p:cNvSpPr/>
            <p:nvPr/>
          </p:nvSpPr>
          <p:spPr>
            <a:xfrm>
              <a:off x="156250" y="29778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5"/>
            <p:cNvSpPr/>
            <p:nvPr/>
          </p:nvSpPr>
          <p:spPr>
            <a:xfrm>
              <a:off x="156250" y="2807025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5"/>
            <p:cNvSpPr/>
            <p:nvPr/>
          </p:nvSpPr>
          <p:spPr>
            <a:xfrm>
              <a:off x="156250" y="2636475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5"/>
            <p:cNvSpPr/>
            <p:nvPr/>
          </p:nvSpPr>
          <p:spPr>
            <a:xfrm>
              <a:off x="156250" y="24656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5"/>
            <p:cNvSpPr/>
            <p:nvPr/>
          </p:nvSpPr>
          <p:spPr>
            <a:xfrm>
              <a:off x="156250" y="229475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5"/>
            <p:cNvSpPr/>
            <p:nvPr/>
          </p:nvSpPr>
          <p:spPr>
            <a:xfrm>
              <a:off x="156250" y="2123900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5"/>
            <p:cNvSpPr/>
            <p:nvPr/>
          </p:nvSpPr>
          <p:spPr>
            <a:xfrm>
              <a:off x="156250" y="1953050"/>
              <a:ext cx="7307500" cy="8050"/>
            </a:xfrm>
            <a:custGeom>
              <a:avLst/>
              <a:gdLst/>
              <a:ahLst/>
              <a:cxnLst/>
              <a:rect l="l" t="t" r="r" b="b"/>
              <a:pathLst>
                <a:path w="292300" h="322" extrusionOk="0">
                  <a:moveTo>
                    <a:pt x="1" y="0"/>
                  </a:moveTo>
                  <a:lnTo>
                    <a:pt x="1" y="322"/>
                  </a:lnTo>
                  <a:lnTo>
                    <a:pt x="292299" y="322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5"/>
            <p:cNvSpPr/>
            <p:nvPr/>
          </p:nvSpPr>
          <p:spPr>
            <a:xfrm>
              <a:off x="156250" y="1782500"/>
              <a:ext cx="7307500" cy="7750"/>
            </a:xfrm>
            <a:custGeom>
              <a:avLst/>
              <a:gdLst/>
              <a:ahLst/>
              <a:cxnLst/>
              <a:rect l="l" t="t" r="r" b="b"/>
              <a:pathLst>
                <a:path w="29230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5"/>
            <p:cNvSpPr/>
            <p:nvPr/>
          </p:nvSpPr>
          <p:spPr>
            <a:xfrm>
              <a:off x="156250" y="1611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1"/>
                  </a:lnTo>
                  <a:lnTo>
                    <a:pt x="292299" y="311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5"/>
            <p:cNvSpPr/>
            <p:nvPr/>
          </p:nvSpPr>
          <p:spPr>
            <a:xfrm>
              <a:off x="156250" y="14404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5"/>
            <p:cNvSpPr/>
            <p:nvPr/>
          </p:nvSpPr>
          <p:spPr>
            <a:xfrm>
              <a:off x="156250" y="126962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1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1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5"/>
            <p:cNvSpPr/>
            <p:nvPr/>
          </p:nvSpPr>
          <p:spPr>
            <a:xfrm>
              <a:off x="156250" y="1099075"/>
              <a:ext cx="7307500" cy="7775"/>
            </a:xfrm>
            <a:custGeom>
              <a:avLst/>
              <a:gdLst/>
              <a:ahLst/>
              <a:cxnLst/>
              <a:rect l="l" t="t" r="r" b="b"/>
              <a:pathLst>
                <a:path w="292300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92299" y="310"/>
                  </a:lnTo>
                  <a:lnTo>
                    <a:pt x="292299" y="0"/>
                  </a:lnTo>
                  <a:close/>
                </a:path>
              </a:pathLst>
            </a:custGeom>
            <a:solidFill>
              <a:srgbClr val="FFFFFF">
                <a:alpha val="3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8" name="Google Shape;5208;p35"/>
          <p:cNvSpPr/>
          <p:nvPr/>
        </p:nvSpPr>
        <p:spPr>
          <a:xfrm>
            <a:off x="7498236" y="-40124"/>
            <a:ext cx="1664818" cy="1631542"/>
          </a:xfrm>
          <a:custGeom>
            <a:avLst/>
            <a:gdLst/>
            <a:ahLst/>
            <a:cxnLst/>
            <a:rect l="l" t="t" r="r" b="b"/>
            <a:pathLst>
              <a:path w="114283" h="103475" extrusionOk="0">
                <a:moveTo>
                  <a:pt x="1" y="0"/>
                </a:moveTo>
                <a:cubicBezTo>
                  <a:pt x="1769" y="4237"/>
                  <a:pt x="3870" y="7806"/>
                  <a:pt x="6005" y="9574"/>
                </a:cubicBezTo>
                <a:cubicBezTo>
                  <a:pt x="14478" y="16746"/>
                  <a:pt x="28788" y="11909"/>
                  <a:pt x="38528" y="18881"/>
                </a:cubicBezTo>
                <a:cubicBezTo>
                  <a:pt x="48836" y="26253"/>
                  <a:pt x="44332" y="33925"/>
                  <a:pt x="45133" y="44199"/>
                </a:cubicBezTo>
                <a:cubicBezTo>
                  <a:pt x="47168" y="70384"/>
                  <a:pt x="79724" y="55273"/>
                  <a:pt x="90532" y="71618"/>
                </a:cubicBezTo>
                <a:cubicBezTo>
                  <a:pt x="95369" y="78957"/>
                  <a:pt x="93834" y="88063"/>
                  <a:pt x="100272" y="94968"/>
                </a:cubicBezTo>
                <a:cubicBezTo>
                  <a:pt x="104375" y="99338"/>
                  <a:pt x="109179" y="102073"/>
                  <a:pt x="114282" y="103475"/>
                </a:cubicBezTo>
                <a:lnTo>
                  <a:pt x="11428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35"/>
          <p:cNvSpPr/>
          <p:nvPr/>
        </p:nvSpPr>
        <p:spPr>
          <a:xfrm>
            <a:off x="-13332" y="3400524"/>
            <a:ext cx="1820948" cy="1774469"/>
          </a:xfrm>
          <a:custGeom>
            <a:avLst/>
            <a:gdLst/>
            <a:ahLst/>
            <a:cxnLst/>
            <a:rect l="l" t="t" r="r" b="b"/>
            <a:pathLst>
              <a:path w="122355" h="107511" extrusionOk="0">
                <a:moveTo>
                  <a:pt x="1" y="1"/>
                </a:moveTo>
                <a:lnTo>
                  <a:pt x="1" y="107511"/>
                </a:lnTo>
                <a:lnTo>
                  <a:pt x="122355" y="107511"/>
                </a:lnTo>
                <a:cubicBezTo>
                  <a:pt x="120387" y="102007"/>
                  <a:pt x="117818" y="97170"/>
                  <a:pt x="115216" y="94969"/>
                </a:cubicBezTo>
                <a:cubicBezTo>
                  <a:pt x="106743" y="87797"/>
                  <a:pt x="92467" y="92634"/>
                  <a:pt x="82693" y="85662"/>
                </a:cubicBezTo>
                <a:cubicBezTo>
                  <a:pt x="72386" y="78290"/>
                  <a:pt x="76889" y="70618"/>
                  <a:pt x="76122" y="60344"/>
                </a:cubicBezTo>
                <a:cubicBezTo>
                  <a:pt x="74053" y="34192"/>
                  <a:pt x="41497" y="49269"/>
                  <a:pt x="30689" y="32924"/>
                </a:cubicBezTo>
                <a:cubicBezTo>
                  <a:pt x="25852" y="25586"/>
                  <a:pt x="27420" y="16512"/>
                  <a:pt x="20949" y="9574"/>
                </a:cubicBezTo>
                <a:cubicBezTo>
                  <a:pt x="15078" y="3270"/>
                  <a:pt x="7739" y="36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0" name="Google Shape;5210;p35"/>
          <p:cNvGrpSpPr/>
          <p:nvPr/>
        </p:nvGrpSpPr>
        <p:grpSpPr>
          <a:xfrm flipH="1">
            <a:off x="-413395" y="3978368"/>
            <a:ext cx="2403346" cy="2176300"/>
            <a:chOff x="7159758" y="3978368"/>
            <a:chExt cx="2403346" cy="2176300"/>
          </a:xfrm>
        </p:grpSpPr>
        <p:grpSp>
          <p:nvGrpSpPr>
            <p:cNvPr id="5211" name="Google Shape;5211;p35"/>
            <p:cNvGrpSpPr/>
            <p:nvPr/>
          </p:nvGrpSpPr>
          <p:grpSpPr>
            <a:xfrm rot="-7289804">
              <a:off x="7673643" y="4399954"/>
              <a:ext cx="1735493" cy="1333131"/>
              <a:chOff x="3438800" y="4153625"/>
              <a:chExt cx="1595475" cy="1225575"/>
            </a:xfrm>
          </p:grpSpPr>
          <p:sp>
            <p:nvSpPr>
              <p:cNvPr id="5212" name="Google Shape;5212;p35"/>
              <p:cNvSpPr/>
              <p:nvPr/>
            </p:nvSpPr>
            <p:spPr>
              <a:xfrm>
                <a:off x="3515600" y="4239050"/>
                <a:ext cx="1360925" cy="1093900"/>
              </a:xfrm>
              <a:custGeom>
                <a:avLst/>
                <a:gdLst/>
                <a:ahLst/>
                <a:cxnLst/>
                <a:rect l="l" t="t" r="r" b="b"/>
                <a:pathLst>
                  <a:path w="54437" h="43756" extrusionOk="0">
                    <a:moveTo>
                      <a:pt x="49435" y="0"/>
                    </a:moveTo>
                    <a:lnTo>
                      <a:pt x="1" y="37088"/>
                    </a:lnTo>
                    <a:lnTo>
                      <a:pt x="5001" y="43756"/>
                    </a:lnTo>
                    <a:lnTo>
                      <a:pt x="54436" y="6668"/>
                    </a:lnTo>
                    <a:lnTo>
                      <a:pt x="49435" y="0"/>
                    </a:lnTo>
                    <a:close/>
                  </a:path>
                </a:pathLst>
              </a:custGeom>
              <a:solidFill>
                <a:srgbClr val="FFA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5"/>
              <p:cNvSpPr/>
              <p:nvPr/>
            </p:nvSpPr>
            <p:spPr>
              <a:xfrm>
                <a:off x="3555800" y="4292925"/>
                <a:ext cx="1320725" cy="1040325"/>
              </a:xfrm>
              <a:custGeom>
                <a:avLst/>
                <a:gdLst/>
                <a:ahLst/>
                <a:cxnLst/>
                <a:rect l="l" t="t" r="r" b="b"/>
                <a:pathLst>
                  <a:path w="52829" h="41613" extrusionOk="0">
                    <a:moveTo>
                      <a:pt x="49435" y="0"/>
                    </a:moveTo>
                    <a:lnTo>
                      <a:pt x="0" y="37088"/>
                    </a:lnTo>
                    <a:lnTo>
                      <a:pt x="3393" y="41613"/>
                    </a:lnTo>
                    <a:lnTo>
                      <a:pt x="52828" y="4513"/>
                    </a:lnTo>
                    <a:lnTo>
                      <a:pt x="49435" y="0"/>
                    </a:lnTo>
                    <a:close/>
                  </a:path>
                </a:pathLst>
              </a:custGeom>
              <a:solidFill>
                <a:srgbClr val="FF9D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5"/>
              <p:cNvSpPr/>
              <p:nvPr/>
            </p:nvSpPr>
            <p:spPr>
              <a:xfrm>
                <a:off x="3596875" y="4347400"/>
                <a:ext cx="1279350" cy="985550"/>
              </a:xfrm>
              <a:custGeom>
                <a:avLst/>
                <a:gdLst/>
                <a:ahLst/>
                <a:cxnLst/>
                <a:rect l="l" t="t" r="r" b="b"/>
                <a:pathLst>
                  <a:path w="51174" h="39422" extrusionOk="0">
                    <a:moveTo>
                      <a:pt x="49423" y="0"/>
                    </a:moveTo>
                    <a:lnTo>
                      <a:pt x="0" y="37088"/>
                    </a:lnTo>
                    <a:lnTo>
                      <a:pt x="1750" y="39422"/>
                    </a:lnTo>
                    <a:lnTo>
                      <a:pt x="51173" y="2334"/>
                    </a:lnTo>
                    <a:lnTo>
                      <a:pt x="49423" y="0"/>
                    </a:lnTo>
                    <a:close/>
                  </a:path>
                </a:pathLst>
              </a:custGeom>
              <a:solidFill>
                <a:srgbClr val="E87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5"/>
              <p:cNvSpPr/>
              <p:nvPr/>
            </p:nvSpPr>
            <p:spPr>
              <a:xfrm>
                <a:off x="3515300" y="5121900"/>
                <a:ext cx="185175" cy="211350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8454" extrusionOk="0">
                    <a:moveTo>
                      <a:pt x="2394" y="0"/>
                    </a:moveTo>
                    <a:lnTo>
                      <a:pt x="1" y="1786"/>
                    </a:lnTo>
                    <a:lnTo>
                      <a:pt x="5013" y="8454"/>
                    </a:lnTo>
                    <a:lnTo>
                      <a:pt x="7407" y="6668"/>
                    </a:lnTo>
                    <a:lnTo>
                      <a:pt x="2394" y="0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5"/>
              <p:cNvSpPr/>
              <p:nvPr/>
            </p:nvSpPr>
            <p:spPr>
              <a:xfrm>
                <a:off x="3515300" y="5155825"/>
                <a:ext cx="13905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7085" extrusionOk="0">
                    <a:moveTo>
                      <a:pt x="560" y="0"/>
                    </a:moveTo>
                    <a:lnTo>
                      <a:pt x="1" y="417"/>
                    </a:lnTo>
                    <a:lnTo>
                      <a:pt x="5001" y="7085"/>
                    </a:lnTo>
                    <a:lnTo>
                      <a:pt x="5561" y="6668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5"/>
              <p:cNvSpPr/>
              <p:nvPr/>
            </p:nvSpPr>
            <p:spPr>
              <a:xfrm>
                <a:off x="3561150" y="5121600"/>
                <a:ext cx="139025" cy="1774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7097" extrusionOk="0">
                    <a:moveTo>
                      <a:pt x="560" y="0"/>
                    </a:moveTo>
                    <a:lnTo>
                      <a:pt x="0" y="429"/>
                    </a:lnTo>
                    <a:lnTo>
                      <a:pt x="5001" y="7096"/>
                    </a:lnTo>
                    <a:lnTo>
                      <a:pt x="5561" y="6668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5"/>
              <p:cNvSpPr/>
              <p:nvPr/>
            </p:nvSpPr>
            <p:spPr>
              <a:xfrm>
                <a:off x="3438800" y="5166550"/>
                <a:ext cx="2018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139" extrusionOk="0">
                    <a:moveTo>
                      <a:pt x="3073" y="0"/>
                    </a:moveTo>
                    <a:lnTo>
                      <a:pt x="2215" y="631"/>
                    </a:lnTo>
                    <a:cubicBezTo>
                      <a:pt x="370" y="2012"/>
                      <a:pt x="1" y="4620"/>
                      <a:pt x="1382" y="6465"/>
                    </a:cubicBezTo>
                    <a:cubicBezTo>
                      <a:pt x="2201" y="7559"/>
                      <a:pt x="3455" y="8139"/>
                      <a:pt x="4723" y="8139"/>
                    </a:cubicBezTo>
                    <a:cubicBezTo>
                      <a:pt x="5593" y="8139"/>
                      <a:pt x="6470" y="7866"/>
                      <a:pt x="7216" y="7299"/>
                    </a:cubicBezTo>
                    <a:lnTo>
                      <a:pt x="8073" y="6668"/>
                    </a:lnTo>
                    <a:lnTo>
                      <a:pt x="3073" y="0"/>
                    </a:lnTo>
                    <a:close/>
                  </a:path>
                </a:pathLst>
              </a:custGeom>
              <a:solidFill>
                <a:srgbClr val="FFA9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5"/>
              <p:cNvSpPr/>
              <p:nvPr/>
            </p:nvSpPr>
            <p:spPr>
              <a:xfrm>
                <a:off x="4731225" y="4153625"/>
                <a:ext cx="303050" cy="26140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10456" extrusionOk="0">
                    <a:moveTo>
                      <a:pt x="12121" y="0"/>
                    </a:moveTo>
                    <a:lnTo>
                      <a:pt x="584" y="3489"/>
                    </a:lnTo>
                    <a:lnTo>
                      <a:pt x="596" y="3501"/>
                    </a:lnTo>
                    <a:cubicBezTo>
                      <a:pt x="72" y="4036"/>
                      <a:pt x="1" y="4882"/>
                      <a:pt x="465" y="5489"/>
                    </a:cubicBezTo>
                    <a:cubicBezTo>
                      <a:pt x="774" y="5907"/>
                      <a:pt x="1255" y="6112"/>
                      <a:pt x="1740" y="6112"/>
                    </a:cubicBezTo>
                    <a:cubicBezTo>
                      <a:pt x="1780" y="6112"/>
                      <a:pt x="1819" y="6111"/>
                      <a:pt x="1858" y="6108"/>
                    </a:cubicBezTo>
                    <a:lnTo>
                      <a:pt x="1858" y="6108"/>
                    </a:lnTo>
                    <a:cubicBezTo>
                      <a:pt x="1620" y="6608"/>
                      <a:pt x="1656" y="7215"/>
                      <a:pt x="2013" y="7692"/>
                    </a:cubicBezTo>
                    <a:cubicBezTo>
                      <a:pt x="2299" y="8090"/>
                      <a:pt x="2761" y="8305"/>
                      <a:pt x="3225" y="8305"/>
                    </a:cubicBezTo>
                    <a:cubicBezTo>
                      <a:pt x="3301" y="8305"/>
                      <a:pt x="3378" y="8299"/>
                      <a:pt x="3454" y="8287"/>
                    </a:cubicBezTo>
                    <a:lnTo>
                      <a:pt x="3454" y="8287"/>
                    </a:lnTo>
                    <a:cubicBezTo>
                      <a:pt x="3227" y="8787"/>
                      <a:pt x="3275" y="9382"/>
                      <a:pt x="3632" y="9835"/>
                    </a:cubicBezTo>
                    <a:cubicBezTo>
                      <a:pt x="3932" y="10240"/>
                      <a:pt x="4393" y="10456"/>
                      <a:pt x="4860" y="10456"/>
                    </a:cubicBezTo>
                    <a:cubicBezTo>
                      <a:pt x="5134" y="10456"/>
                      <a:pt x="5410" y="10382"/>
                      <a:pt x="5656" y="10228"/>
                    </a:cubicBezTo>
                    <a:lnTo>
                      <a:pt x="12121" y="0"/>
                    </a:lnTo>
                    <a:close/>
                  </a:path>
                </a:pathLst>
              </a:custGeom>
              <a:solidFill>
                <a:srgbClr val="FFDA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5"/>
              <p:cNvSpPr/>
              <p:nvPr/>
            </p:nvSpPr>
            <p:spPr>
              <a:xfrm>
                <a:off x="4812200" y="4153925"/>
                <a:ext cx="222075" cy="261100"/>
              </a:xfrm>
              <a:custGeom>
                <a:avLst/>
                <a:gdLst/>
                <a:ahLst/>
                <a:cxnLst/>
                <a:rect l="l" t="t" r="r" b="b"/>
                <a:pathLst>
                  <a:path w="8883" h="10444" extrusionOk="0">
                    <a:moveTo>
                      <a:pt x="8882" y="0"/>
                    </a:moveTo>
                    <a:lnTo>
                      <a:pt x="6204" y="810"/>
                    </a:lnTo>
                    <a:cubicBezTo>
                      <a:pt x="6418" y="2631"/>
                      <a:pt x="5037" y="5096"/>
                      <a:pt x="2596" y="6929"/>
                    </a:cubicBezTo>
                    <a:cubicBezTo>
                      <a:pt x="1822" y="7501"/>
                      <a:pt x="1000" y="7965"/>
                      <a:pt x="215" y="8311"/>
                    </a:cubicBezTo>
                    <a:cubicBezTo>
                      <a:pt x="0" y="8799"/>
                      <a:pt x="72" y="9382"/>
                      <a:pt x="393" y="9823"/>
                    </a:cubicBezTo>
                    <a:cubicBezTo>
                      <a:pt x="693" y="10228"/>
                      <a:pt x="1154" y="10444"/>
                      <a:pt x="1621" y="10444"/>
                    </a:cubicBezTo>
                    <a:cubicBezTo>
                      <a:pt x="1895" y="10444"/>
                      <a:pt x="2171" y="10370"/>
                      <a:pt x="2417" y="10216"/>
                    </a:cubicBezTo>
                    <a:lnTo>
                      <a:pt x="8882" y="0"/>
                    </a:lnTo>
                    <a:close/>
                  </a:path>
                </a:pathLst>
              </a:custGeom>
              <a:solidFill>
                <a:srgbClr val="F2B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5"/>
              <p:cNvSpPr/>
              <p:nvPr/>
            </p:nvSpPr>
            <p:spPr>
              <a:xfrm>
                <a:off x="3478400" y="5279950"/>
                <a:ext cx="162850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970" extrusionOk="0">
                    <a:moveTo>
                      <a:pt x="4918" y="0"/>
                    </a:moveTo>
                    <a:cubicBezTo>
                      <a:pt x="4811" y="72"/>
                      <a:pt x="4727" y="131"/>
                      <a:pt x="4632" y="203"/>
                    </a:cubicBezTo>
                    <a:cubicBezTo>
                      <a:pt x="3096" y="1358"/>
                      <a:pt x="1429" y="2036"/>
                      <a:pt x="0" y="2203"/>
                    </a:cubicBezTo>
                    <a:lnTo>
                      <a:pt x="358" y="2667"/>
                    </a:lnTo>
                    <a:cubicBezTo>
                      <a:pt x="993" y="3521"/>
                      <a:pt x="1972" y="3970"/>
                      <a:pt x="2963" y="3970"/>
                    </a:cubicBezTo>
                    <a:cubicBezTo>
                      <a:pt x="3644" y="3970"/>
                      <a:pt x="4331" y="3758"/>
                      <a:pt x="4918" y="3322"/>
                    </a:cubicBezTo>
                    <a:lnTo>
                      <a:pt x="6513" y="2132"/>
                    </a:lnTo>
                    <a:lnTo>
                      <a:pt x="4918" y="0"/>
                    </a:lnTo>
                    <a:close/>
                  </a:path>
                </a:pathLst>
              </a:custGeom>
              <a:solidFill>
                <a:srgbClr val="EA7A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5"/>
              <p:cNvSpPr/>
              <p:nvPr/>
            </p:nvSpPr>
            <p:spPr>
              <a:xfrm>
                <a:off x="4932450" y="4153925"/>
                <a:ext cx="101225" cy="928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715" extrusionOk="0">
                    <a:moveTo>
                      <a:pt x="4049" y="0"/>
                    </a:moveTo>
                    <a:lnTo>
                      <a:pt x="0" y="1226"/>
                    </a:lnTo>
                    <a:cubicBezTo>
                      <a:pt x="48" y="1810"/>
                      <a:pt x="239" y="2358"/>
                      <a:pt x="584" y="2798"/>
                    </a:cubicBezTo>
                    <a:cubicBezTo>
                      <a:pt x="882" y="3191"/>
                      <a:pt x="1274" y="3489"/>
                      <a:pt x="1715" y="3715"/>
                    </a:cubicBezTo>
                    <a:lnTo>
                      <a:pt x="4049" y="0"/>
                    </a:lnTo>
                    <a:close/>
                  </a:path>
                </a:pathLst>
              </a:custGeom>
              <a:solidFill>
                <a:srgbClr val="563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5"/>
              <p:cNvSpPr/>
              <p:nvPr/>
            </p:nvSpPr>
            <p:spPr>
              <a:xfrm>
                <a:off x="3515600" y="4239050"/>
                <a:ext cx="1360925" cy="1093900"/>
              </a:xfrm>
              <a:custGeom>
                <a:avLst/>
                <a:gdLst/>
                <a:ahLst/>
                <a:cxnLst/>
                <a:rect l="l" t="t" r="r" b="b"/>
                <a:pathLst>
                  <a:path w="54437" h="43756" extrusionOk="0">
                    <a:moveTo>
                      <a:pt x="49435" y="0"/>
                    </a:moveTo>
                    <a:lnTo>
                      <a:pt x="1" y="37088"/>
                    </a:lnTo>
                    <a:lnTo>
                      <a:pt x="5001" y="43756"/>
                    </a:lnTo>
                    <a:lnTo>
                      <a:pt x="54436" y="6668"/>
                    </a:lnTo>
                    <a:lnTo>
                      <a:pt x="494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5"/>
              <p:cNvSpPr/>
              <p:nvPr/>
            </p:nvSpPr>
            <p:spPr>
              <a:xfrm>
                <a:off x="3555800" y="4292925"/>
                <a:ext cx="1320725" cy="1040325"/>
              </a:xfrm>
              <a:custGeom>
                <a:avLst/>
                <a:gdLst/>
                <a:ahLst/>
                <a:cxnLst/>
                <a:rect l="l" t="t" r="r" b="b"/>
                <a:pathLst>
                  <a:path w="52829" h="41613" extrusionOk="0">
                    <a:moveTo>
                      <a:pt x="49435" y="0"/>
                    </a:moveTo>
                    <a:lnTo>
                      <a:pt x="0" y="37088"/>
                    </a:lnTo>
                    <a:lnTo>
                      <a:pt x="3393" y="41613"/>
                    </a:lnTo>
                    <a:lnTo>
                      <a:pt x="52828" y="4513"/>
                    </a:lnTo>
                    <a:lnTo>
                      <a:pt x="494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5"/>
              <p:cNvSpPr/>
              <p:nvPr/>
            </p:nvSpPr>
            <p:spPr>
              <a:xfrm>
                <a:off x="3596875" y="4347400"/>
                <a:ext cx="1279350" cy="985550"/>
              </a:xfrm>
              <a:custGeom>
                <a:avLst/>
                <a:gdLst/>
                <a:ahLst/>
                <a:cxnLst/>
                <a:rect l="l" t="t" r="r" b="b"/>
                <a:pathLst>
                  <a:path w="51174" h="39422" extrusionOk="0">
                    <a:moveTo>
                      <a:pt x="49423" y="0"/>
                    </a:moveTo>
                    <a:lnTo>
                      <a:pt x="0" y="37088"/>
                    </a:lnTo>
                    <a:lnTo>
                      <a:pt x="1750" y="39422"/>
                    </a:lnTo>
                    <a:lnTo>
                      <a:pt x="51173" y="2334"/>
                    </a:lnTo>
                    <a:lnTo>
                      <a:pt x="494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5"/>
              <p:cNvSpPr/>
              <p:nvPr/>
            </p:nvSpPr>
            <p:spPr>
              <a:xfrm>
                <a:off x="3515300" y="5121900"/>
                <a:ext cx="185175" cy="211350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8454" extrusionOk="0">
                    <a:moveTo>
                      <a:pt x="2394" y="0"/>
                    </a:moveTo>
                    <a:lnTo>
                      <a:pt x="1" y="1786"/>
                    </a:lnTo>
                    <a:lnTo>
                      <a:pt x="5013" y="8454"/>
                    </a:lnTo>
                    <a:lnTo>
                      <a:pt x="7407" y="6668"/>
                    </a:lnTo>
                    <a:lnTo>
                      <a:pt x="23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5"/>
              <p:cNvSpPr/>
              <p:nvPr/>
            </p:nvSpPr>
            <p:spPr>
              <a:xfrm>
                <a:off x="3515300" y="5155825"/>
                <a:ext cx="13905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7085" extrusionOk="0">
                    <a:moveTo>
                      <a:pt x="560" y="0"/>
                    </a:moveTo>
                    <a:lnTo>
                      <a:pt x="1" y="417"/>
                    </a:lnTo>
                    <a:lnTo>
                      <a:pt x="5001" y="7085"/>
                    </a:lnTo>
                    <a:lnTo>
                      <a:pt x="5561" y="6668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5"/>
              <p:cNvSpPr/>
              <p:nvPr/>
            </p:nvSpPr>
            <p:spPr>
              <a:xfrm>
                <a:off x="3561150" y="5121600"/>
                <a:ext cx="139025" cy="1774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7097" extrusionOk="0">
                    <a:moveTo>
                      <a:pt x="560" y="0"/>
                    </a:moveTo>
                    <a:lnTo>
                      <a:pt x="0" y="429"/>
                    </a:lnTo>
                    <a:lnTo>
                      <a:pt x="5001" y="7096"/>
                    </a:lnTo>
                    <a:lnTo>
                      <a:pt x="5561" y="6668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5"/>
              <p:cNvSpPr/>
              <p:nvPr/>
            </p:nvSpPr>
            <p:spPr>
              <a:xfrm>
                <a:off x="3438800" y="5166550"/>
                <a:ext cx="2018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139" extrusionOk="0">
                    <a:moveTo>
                      <a:pt x="3073" y="0"/>
                    </a:moveTo>
                    <a:lnTo>
                      <a:pt x="2215" y="631"/>
                    </a:lnTo>
                    <a:cubicBezTo>
                      <a:pt x="370" y="2012"/>
                      <a:pt x="1" y="4620"/>
                      <a:pt x="1382" y="6465"/>
                    </a:cubicBezTo>
                    <a:cubicBezTo>
                      <a:pt x="2201" y="7559"/>
                      <a:pt x="3455" y="8139"/>
                      <a:pt x="4723" y="8139"/>
                    </a:cubicBezTo>
                    <a:cubicBezTo>
                      <a:pt x="5593" y="8139"/>
                      <a:pt x="6470" y="7866"/>
                      <a:pt x="7216" y="7299"/>
                    </a:cubicBezTo>
                    <a:lnTo>
                      <a:pt x="8073" y="6668"/>
                    </a:lnTo>
                    <a:lnTo>
                      <a:pt x="30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5"/>
              <p:cNvSpPr/>
              <p:nvPr/>
            </p:nvSpPr>
            <p:spPr>
              <a:xfrm>
                <a:off x="4731225" y="4153625"/>
                <a:ext cx="303050" cy="26140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10456" extrusionOk="0">
                    <a:moveTo>
                      <a:pt x="12121" y="0"/>
                    </a:moveTo>
                    <a:lnTo>
                      <a:pt x="584" y="3489"/>
                    </a:lnTo>
                    <a:lnTo>
                      <a:pt x="596" y="3501"/>
                    </a:lnTo>
                    <a:cubicBezTo>
                      <a:pt x="72" y="4036"/>
                      <a:pt x="1" y="4882"/>
                      <a:pt x="465" y="5489"/>
                    </a:cubicBezTo>
                    <a:cubicBezTo>
                      <a:pt x="774" y="5907"/>
                      <a:pt x="1255" y="6112"/>
                      <a:pt x="1740" y="6112"/>
                    </a:cubicBezTo>
                    <a:cubicBezTo>
                      <a:pt x="1780" y="6112"/>
                      <a:pt x="1819" y="6111"/>
                      <a:pt x="1858" y="6108"/>
                    </a:cubicBezTo>
                    <a:lnTo>
                      <a:pt x="1858" y="6108"/>
                    </a:lnTo>
                    <a:cubicBezTo>
                      <a:pt x="1620" y="6608"/>
                      <a:pt x="1656" y="7215"/>
                      <a:pt x="2013" y="7692"/>
                    </a:cubicBezTo>
                    <a:cubicBezTo>
                      <a:pt x="2299" y="8090"/>
                      <a:pt x="2761" y="8305"/>
                      <a:pt x="3225" y="8305"/>
                    </a:cubicBezTo>
                    <a:cubicBezTo>
                      <a:pt x="3301" y="8305"/>
                      <a:pt x="3378" y="8299"/>
                      <a:pt x="3454" y="8287"/>
                    </a:cubicBezTo>
                    <a:lnTo>
                      <a:pt x="3454" y="8287"/>
                    </a:lnTo>
                    <a:cubicBezTo>
                      <a:pt x="3227" y="8787"/>
                      <a:pt x="3275" y="9382"/>
                      <a:pt x="3632" y="9835"/>
                    </a:cubicBezTo>
                    <a:cubicBezTo>
                      <a:pt x="3932" y="10240"/>
                      <a:pt x="4393" y="10456"/>
                      <a:pt x="4860" y="10456"/>
                    </a:cubicBezTo>
                    <a:cubicBezTo>
                      <a:pt x="5134" y="10456"/>
                      <a:pt x="5410" y="10382"/>
                      <a:pt x="5656" y="10228"/>
                    </a:cubicBezTo>
                    <a:lnTo>
                      <a:pt x="12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5"/>
              <p:cNvSpPr/>
              <p:nvPr/>
            </p:nvSpPr>
            <p:spPr>
              <a:xfrm>
                <a:off x="4812200" y="4153925"/>
                <a:ext cx="222075" cy="261100"/>
              </a:xfrm>
              <a:custGeom>
                <a:avLst/>
                <a:gdLst/>
                <a:ahLst/>
                <a:cxnLst/>
                <a:rect l="l" t="t" r="r" b="b"/>
                <a:pathLst>
                  <a:path w="8883" h="10444" extrusionOk="0">
                    <a:moveTo>
                      <a:pt x="8882" y="0"/>
                    </a:moveTo>
                    <a:lnTo>
                      <a:pt x="6204" y="810"/>
                    </a:lnTo>
                    <a:cubicBezTo>
                      <a:pt x="6418" y="2631"/>
                      <a:pt x="5037" y="5096"/>
                      <a:pt x="2596" y="6929"/>
                    </a:cubicBezTo>
                    <a:cubicBezTo>
                      <a:pt x="1822" y="7501"/>
                      <a:pt x="1000" y="7965"/>
                      <a:pt x="215" y="8311"/>
                    </a:cubicBezTo>
                    <a:cubicBezTo>
                      <a:pt x="0" y="8799"/>
                      <a:pt x="72" y="9382"/>
                      <a:pt x="393" y="9823"/>
                    </a:cubicBezTo>
                    <a:cubicBezTo>
                      <a:pt x="693" y="10228"/>
                      <a:pt x="1154" y="10444"/>
                      <a:pt x="1621" y="10444"/>
                    </a:cubicBezTo>
                    <a:cubicBezTo>
                      <a:pt x="1895" y="10444"/>
                      <a:pt x="2171" y="10370"/>
                      <a:pt x="2417" y="10216"/>
                    </a:cubicBezTo>
                    <a:lnTo>
                      <a:pt x="8882" y="0"/>
                    </a:lnTo>
                    <a:close/>
                  </a:path>
                </a:pathLst>
              </a:custGeom>
              <a:solidFill>
                <a:srgbClr val="331F16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5"/>
              <p:cNvSpPr/>
              <p:nvPr/>
            </p:nvSpPr>
            <p:spPr>
              <a:xfrm>
                <a:off x="3478400" y="5279950"/>
                <a:ext cx="162850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970" extrusionOk="0">
                    <a:moveTo>
                      <a:pt x="4918" y="0"/>
                    </a:moveTo>
                    <a:cubicBezTo>
                      <a:pt x="4811" y="72"/>
                      <a:pt x="4727" y="131"/>
                      <a:pt x="4632" y="203"/>
                    </a:cubicBezTo>
                    <a:cubicBezTo>
                      <a:pt x="3096" y="1358"/>
                      <a:pt x="1429" y="2036"/>
                      <a:pt x="0" y="2203"/>
                    </a:cubicBezTo>
                    <a:lnTo>
                      <a:pt x="358" y="2667"/>
                    </a:lnTo>
                    <a:cubicBezTo>
                      <a:pt x="993" y="3521"/>
                      <a:pt x="1972" y="3970"/>
                      <a:pt x="2963" y="3970"/>
                    </a:cubicBezTo>
                    <a:cubicBezTo>
                      <a:pt x="3644" y="3970"/>
                      <a:pt x="4331" y="3758"/>
                      <a:pt x="4918" y="3322"/>
                    </a:cubicBezTo>
                    <a:lnTo>
                      <a:pt x="6513" y="2132"/>
                    </a:lnTo>
                    <a:lnTo>
                      <a:pt x="49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5"/>
              <p:cNvSpPr/>
              <p:nvPr/>
            </p:nvSpPr>
            <p:spPr>
              <a:xfrm>
                <a:off x="4932450" y="4153925"/>
                <a:ext cx="101225" cy="928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715" extrusionOk="0">
                    <a:moveTo>
                      <a:pt x="4049" y="0"/>
                    </a:moveTo>
                    <a:lnTo>
                      <a:pt x="0" y="1226"/>
                    </a:lnTo>
                    <a:cubicBezTo>
                      <a:pt x="48" y="1810"/>
                      <a:pt x="239" y="2358"/>
                      <a:pt x="584" y="2798"/>
                    </a:cubicBezTo>
                    <a:cubicBezTo>
                      <a:pt x="882" y="3191"/>
                      <a:pt x="1274" y="3489"/>
                      <a:pt x="1715" y="3715"/>
                    </a:cubicBezTo>
                    <a:lnTo>
                      <a:pt x="40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4" name="Google Shape;5234;p35"/>
            <p:cNvSpPr/>
            <p:nvPr/>
          </p:nvSpPr>
          <p:spPr>
            <a:xfrm>
              <a:off x="8429708" y="3978368"/>
              <a:ext cx="581566" cy="697297"/>
            </a:xfrm>
            <a:custGeom>
              <a:avLst/>
              <a:gdLst/>
              <a:ahLst/>
              <a:cxnLst/>
              <a:rect l="l" t="t" r="r" b="b"/>
              <a:pathLst>
                <a:path w="21387" h="25643" extrusionOk="0">
                  <a:moveTo>
                    <a:pt x="14739" y="0"/>
                  </a:moveTo>
                  <a:cubicBezTo>
                    <a:pt x="14574" y="0"/>
                    <a:pt x="14412" y="67"/>
                    <a:pt x="14293" y="223"/>
                  </a:cubicBezTo>
                  <a:lnTo>
                    <a:pt x="363" y="18404"/>
                  </a:lnTo>
                  <a:cubicBezTo>
                    <a:pt x="0" y="18873"/>
                    <a:pt x="440" y="19447"/>
                    <a:pt x="895" y="19447"/>
                  </a:cubicBezTo>
                  <a:cubicBezTo>
                    <a:pt x="1052" y="19447"/>
                    <a:pt x="1211" y="19378"/>
                    <a:pt x="1339" y="19213"/>
                  </a:cubicBezTo>
                  <a:lnTo>
                    <a:pt x="13448" y="3402"/>
                  </a:lnTo>
                  <a:lnTo>
                    <a:pt x="13448" y="3402"/>
                  </a:lnTo>
                  <a:cubicBezTo>
                    <a:pt x="13127" y="4057"/>
                    <a:pt x="12722" y="4688"/>
                    <a:pt x="12412" y="5271"/>
                  </a:cubicBezTo>
                  <a:cubicBezTo>
                    <a:pt x="11579" y="6819"/>
                    <a:pt x="10710" y="8355"/>
                    <a:pt x="9852" y="9891"/>
                  </a:cubicBezTo>
                  <a:cubicBezTo>
                    <a:pt x="8078" y="12998"/>
                    <a:pt x="6280" y="16094"/>
                    <a:pt x="4637" y="19273"/>
                  </a:cubicBezTo>
                  <a:cubicBezTo>
                    <a:pt x="3721" y="21059"/>
                    <a:pt x="2851" y="22880"/>
                    <a:pt x="2078" y="24738"/>
                  </a:cubicBezTo>
                  <a:cubicBezTo>
                    <a:pt x="1872" y="25218"/>
                    <a:pt x="2259" y="25642"/>
                    <a:pt x="2674" y="25642"/>
                  </a:cubicBezTo>
                  <a:cubicBezTo>
                    <a:pt x="2835" y="25642"/>
                    <a:pt x="3001" y="25578"/>
                    <a:pt x="3137" y="25428"/>
                  </a:cubicBezTo>
                  <a:lnTo>
                    <a:pt x="11222" y="16403"/>
                  </a:lnTo>
                  <a:cubicBezTo>
                    <a:pt x="12555" y="14915"/>
                    <a:pt x="13900" y="13427"/>
                    <a:pt x="15222" y="11927"/>
                  </a:cubicBezTo>
                  <a:cubicBezTo>
                    <a:pt x="15877" y="11200"/>
                    <a:pt x="16532" y="10462"/>
                    <a:pt x="17187" y="9724"/>
                  </a:cubicBezTo>
                  <a:cubicBezTo>
                    <a:pt x="17353" y="9533"/>
                    <a:pt x="17532" y="9331"/>
                    <a:pt x="17722" y="9141"/>
                  </a:cubicBezTo>
                  <a:lnTo>
                    <a:pt x="17722" y="9141"/>
                  </a:lnTo>
                  <a:cubicBezTo>
                    <a:pt x="15103" y="13677"/>
                    <a:pt x="12329" y="18130"/>
                    <a:pt x="9388" y="22452"/>
                  </a:cubicBezTo>
                  <a:cubicBezTo>
                    <a:pt x="9209" y="22702"/>
                    <a:pt x="9150" y="23142"/>
                    <a:pt x="9459" y="23345"/>
                  </a:cubicBezTo>
                  <a:cubicBezTo>
                    <a:pt x="9753" y="23534"/>
                    <a:pt x="10044" y="23615"/>
                    <a:pt x="10329" y="23615"/>
                  </a:cubicBezTo>
                  <a:cubicBezTo>
                    <a:pt x="10955" y="23615"/>
                    <a:pt x="11547" y="23224"/>
                    <a:pt x="12055" y="22749"/>
                  </a:cubicBezTo>
                  <a:cubicBezTo>
                    <a:pt x="13079" y="21761"/>
                    <a:pt x="14079" y="20725"/>
                    <a:pt x="15091" y="19713"/>
                  </a:cubicBezTo>
                  <a:cubicBezTo>
                    <a:pt x="16544" y="18249"/>
                    <a:pt x="18008" y="16772"/>
                    <a:pt x="19473" y="15320"/>
                  </a:cubicBezTo>
                  <a:lnTo>
                    <a:pt x="19473" y="15320"/>
                  </a:lnTo>
                  <a:cubicBezTo>
                    <a:pt x="19103" y="16165"/>
                    <a:pt x="18603" y="16975"/>
                    <a:pt x="18139" y="17761"/>
                  </a:cubicBezTo>
                  <a:cubicBezTo>
                    <a:pt x="17258" y="19249"/>
                    <a:pt x="16472" y="20797"/>
                    <a:pt x="16496" y="22571"/>
                  </a:cubicBezTo>
                  <a:cubicBezTo>
                    <a:pt x="16496" y="22845"/>
                    <a:pt x="16758" y="23083"/>
                    <a:pt x="17020" y="23142"/>
                  </a:cubicBezTo>
                  <a:cubicBezTo>
                    <a:pt x="17472" y="23238"/>
                    <a:pt x="17913" y="23309"/>
                    <a:pt x="18365" y="23404"/>
                  </a:cubicBezTo>
                  <a:cubicBezTo>
                    <a:pt x="18408" y="23412"/>
                    <a:pt x="18450" y="23416"/>
                    <a:pt x="18489" y="23416"/>
                  </a:cubicBezTo>
                  <a:cubicBezTo>
                    <a:pt x="19186" y="23416"/>
                    <a:pt x="19358" y="22289"/>
                    <a:pt x="18603" y="22154"/>
                  </a:cubicBezTo>
                  <a:cubicBezTo>
                    <a:pt x="18330" y="22106"/>
                    <a:pt x="18080" y="22047"/>
                    <a:pt x="17806" y="21999"/>
                  </a:cubicBezTo>
                  <a:cubicBezTo>
                    <a:pt x="17949" y="20523"/>
                    <a:pt x="18782" y="19201"/>
                    <a:pt x="19508" y="17951"/>
                  </a:cubicBezTo>
                  <a:cubicBezTo>
                    <a:pt x="20354" y="16510"/>
                    <a:pt x="21235" y="15022"/>
                    <a:pt x="21354" y="13308"/>
                  </a:cubicBezTo>
                  <a:cubicBezTo>
                    <a:pt x="21386" y="12870"/>
                    <a:pt x="21076" y="12565"/>
                    <a:pt x="20725" y="12565"/>
                  </a:cubicBezTo>
                  <a:cubicBezTo>
                    <a:pt x="20560" y="12565"/>
                    <a:pt x="20387" y="12632"/>
                    <a:pt x="20235" y="12784"/>
                  </a:cubicBezTo>
                  <a:lnTo>
                    <a:pt x="15032" y="18011"/>
                  </a:lnTo>
                  <a:cubicBezTo>
                    <a:pt x="14174" y="18856"/>
                    <a:pt x="13341" y="19713"/>
                    <a:pt x="12495" y="20547"/>
                  </a:cubicBezTo>
                  <a:cubicBezTo>
                    <a:pt x="12198" y="20856"/>
                    <a:pt x="11888" y="21154"/>
                    <a:pt x="11591" y="21463"/>
                  </a:cubicBezTo>
                  <a:cubicBezTo>
                    <a:pt x="14567" y="16999"/>
                    <a:pt x="17389" y="12427"/>
                    <a:pt x="20008" y="7748"/>
                  </a:cubicBezTo>
                  <a:cubicBezTo>
                    <a:pt x="20212" y="7330"/>
                    <a:pt x="19858" y="6826"/>
                    <a:pt x="19445" y="6826"/>
                  </a:cubicBezTo>
                  <a:cubicBezTo>
                    <a:pt x="19423" y="6826"/>
                    <a:pt x="19400" y="6828"/>
                    <a:pt x="19377" y="6831"/>
                  </a:cubicBezTo>
                  <a:cubicBezTo>
                    <a:pt x="17425" y="7033"/>
                    <a:pt x="16163" y="8974"/>
                    <a:pt x="14972" y="10319"/>
                  </a:cubicBezTo>
                  <a:cubicBezTo>
                    <a:pt x="13543" y="11915"/>
                    <a:pt x="12114" y="13498"/>
                    <a:pt x="10686" y="15106"/>
                  </a:cubicBezTo>
                  <a:cubicBezTo>
                    <a:pt x="8781" y="17225"/>
                    <a:pt x="6888" y="19356"/>
                    <a:pt x="4983" y="21463"/>
                  </a:cubicBezTo>
                  <a:cubicBezTo>
                    <a:pt x="7590" y="16153"/>
                    <a:pt x="10710" y="11105"/>
                    <a:pt x="13519" y="5902"/>
                  </a:cubicBezTo>
                  <a:cubicBezTo>
                    <a:pt x="14389" y="4295"/>
                    <a:pt x="15603" y="2485"/>
                    <a:pt x="15413" y="580"/>
                  </a:cubicBezTo>
                  <a:cubicBezTo>
                    <a:pt x="15373" y="244"/>
                    <a:pt x="15052" y="0"/>
                    <a:pt x="14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5"/>
            <p:cNvSpPr/>
            <p:nvPr/>
          </p:nvSpPr>
          <p:spPr>
            <a:xfrm flipH="1">
              <a:off x="7159758" y="4769992"/>
              <a:ext cx="226976" cy="227955"/>
            </a:xfrm>
            <a:custGeom>
              <a:avLst/>
              <a:gdLst/>
              <a:ahLst/>
              <a:cxnLst/>
              <a:rect l="l" t="t" r="r" b="b"/>
              <a:pathLst>
                <a:path w="8347" h="8383" extrusionOk="0">
                  <a:moveTo>
                    <a:pt x="2405" y="0"/>
                  </a:moveTo>
                  <a:lnTo>
                    <a:pt x="2417" y="2965"/>
                  </a:lnTo>
                  <a:lnTo>
                    <a:pt x="0" y="4644"/>
                  </a:lnTo>
                  <a:lnTo>
                    <a:pt x="2810" y="5549"/>
                  </a:lnTo>
                  <a:lnTo>
                    <a:pt x="3667" y="8382"/>
                  </a:lnTo>
                  <a:lnTo>
                    <a:pt x="5394" y="5965"/>
                  </a:lnTo>
                  <a:lnTo>
                    <a:pt x="8346" y="6049"/>
                  </a:lnTo>
                  <a:lnTo>
                    <a:pt x="8346" y="6049"/>
                  </a:lnTo>
                  <a:lnTo>
                    <a:pt x="6608" y="3644"/>
                  </a:lnTo>
                  <a:lnTo>
                    <a:pt x="7573" y="846"/>
                  </a:lnTo>
                  <a:lnTo>
                    <a:pt x="7573" y="846"/>
                  </a:lnTo>
                  <a:lnTo>
                    <a:pt x="4763" y="178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6" name="Google Shape;5236;p35"/>
          <p:cNvGrpSpPr/>
          <p:nvPr/>
        </p:nvGrpSpPr>
        <p:grpSpPr>
          <a:xfrm flipH="1">
            <a:off x="-195674" y="-887993"/>
            <a:ext cx="2273913" cy="2192354"/>
            <a:chOff x="7071470" y="-887993"/>
            <a:chExt cx="2273913" cy="2192354"/>
          </a:xfrm>
        </p:grpSpPr>
        <p:grpSp>
          <p:nvGrpSpPr>
            <p:cNvPr id="5237" name="Google Shape;5237;p35"/>
            <p:cNvGrpSpPr/>
            <p:nvPr/>
          </p:nvGrpSpPr>
          <p:grpSpPr>
            <a:xfrm>
              <a:off x="8655541" y="1018822"/>
              <a:ext cx="305018" cy="277010"/>
              <a:chOff x="5527750" y="3653850"/>
              <a:chExt cx="280425" cy="254675"/>
            </a:xfrm>
          </p:grpSpPr>
          <p:sp>
            <p:nvSpPr>
              <p:cNvPr id="5238" name="Google Shape;5238;p35"/>
              <p:cNvSpPr/>
              <p:nvPr/>
            </p:nvSpPr>
            <p:spPr>
              <a:xfrm>
                <a:off x="5527750" y="3653850"/>
                <a:ext cx="279825" cy="254300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10172" extrusionOk="0">
                    <a:moveTo>
                      <a:pt x="2085" y="1"/>
                    </a:moveTo>
                    <a:lnTo>
                      <a:pt x="2418" y="1132"/>
                    </a:lnTo>
                    <a:lnTo>
                      <a:pt x="1287" y="763"/>
                    </a:lnTo>
                    <a:lnTo>
                      <a:pt x="1287" y="763"/>
                    </a:lnTo>
                    <a:lnTo>
                      <a:pt x="1656" y="2108"/>
                    </a:lnTo>
                    <a:lnTo>
                      <a:pt x="644" y="1727"/>
                    </a:lnTo>
                    <a:lnTo>
                      <a:pt x="644" y="1727"/>
                    </a:lnTo>
                    <a:lnTo>
                      <a:pt x="1168" y="2656"/>
                    </a:lnTo>
                    <a:lnTo>
                      <a:pt x="1" y="2656"/>
                    </a:lnTo>
                    <a:lnTo>
                      <a:pt x="3775" y="10002"/>
                    </a:lnTo>
                    <a:cubicBezTo>
                      <a:pt x="3775" y="10002"/>
                      <a:pt x="4160" y="10172"/>
                      <a:pt x="4634" y="10172"/>
                    </a:cubicBezTo>
                    <a:cubicBezTo>
                      <a:pt x="4893" y="10172"/>
                      <a:pt x="5178" y="10121"/>
                      <a:pt x="5442" y="9966"/>
                    </a:cubicBezTo>
                    <a:cubicBezTo>
                      <a:pt x="6192" y="9502"/>
                      <a:pt x="6014" y="8430"/>
                      <a:pt x="6014" y="8430"/>
                    </a:cubicBezTo>
                    <a:lnTo>
                      <a:pt x="6014" y="8430"/>
                    </a:lnTo>
                    <a:cubicBezTo>
                      <a:pt x="6014" y="8430"/>
                      <a:pt x="6182" y="8456"/>
                      <a:pt x="6419" y="8456"/>
                    </a:cubicBezTo>
                    <a:cubicBezTo>
                      <a:pt x="6736" y="8456"/>
                      <a:pt x="7175" y="8410"/>
                      <a:pt x="7502" y="8192"/>
                    </a:cubicBezTo>
                    <a:cubicBezTo>
                      <a:pt x="8097" y="7787"/>
                      <a:pt x="7788" y="6728"/>
                      <a:pt x="7788" y="6728"/>
                    </a:cubicBezTo>
                    <a:lnTo>
                      <a:pt x="7788" y="6728"/>
                    </a:lnTo>
                    <a:cubicBezTo>
                      <a:pt x="7788" y="6728"/>
                      <a:pt x="7918" y="6775"/>
                      <a:pt x="8117" y="6775"/>
                    </a:cubicBezTo>
                    <a:cubicBezTo>
                      <a:pt x="8383" y="6775"/>
                      <a:pt x="8772" y="6689"/>
                      <a:pt x="9133" y="6287"/>
                    </a:cubicBezTo>
                    <a:cubicBezTo>
                      <a:pt x="9609" y="5751"/>
                      <a:pt x="9216" y="4787"/>
                      <a:pt x="9216" y="4787"/>
                    </a:cubicBezTo>
                    <a:cubicBezTo>
                      <a:pt x="9216" y="4787"/>
                      <a:pt x="9907" y="4644"/>
                      <a:pt x="10336" y="3906"/>
                    </a:cubicBezTo>
                    <a:cubicBezTo>
                      <a:pt x="10764" y="3156"/>
                      <a:pt x="10228" y="2072"/>
                      <a:pt x="10228" y="2072"/>
                    </a:cubicBezTo>
                    <a:cubicBezTo>
                      <a:pt x="10228" y="2072"/>
                      <a:pt x="11193" y="1810"/>
                      <a:pt x="11110" y="1060"/>
                    </a:cubicBezTo>
                    <a:cubicBezTo>
                      <a:pt x="11014" y="322"/>
                      <a:pt x="2085" y="1"/>
                      <a:pt x="20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5"/>
              <p:cNvSpPr/>
              <p:nvPr/>
            </p:nvSpPr>
            <p:spPr>
              <a:xfrm>
                <a:off x="5610800" y="3669625"/>
                <a:ext cx="19737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9556" extrusionOk="0">
                    <a:moveTo>
                      <a:pt x="6656" y="1"/>
                    </a:moveTo>
                    <a:cubicBezTo>
                      <a:pt x="6323" y="620"/>
                      <a:pt x="5216" y="1001"/>
                      <a:pt x="5216" y="1001"/>
                    </a:cubicBezTo>
                    <a:cubicBezTo>
                      <a:pt x="5216" y="1001"/>
                      <a:pt x="6466" y="1798"/>
                      <a:pt x="5883" y="2668"/>
                    </a:cubicBezTo>
                    <a:cubicBezTo>
                      <a:pt x="5643" y="3026"/>
                      <a:pt x="5331" y="3131"/>
                      <a:pt x="5049" y="3131"/>
                    </a:cubicBezTo>
                    <a:cubicBezTo>
                      <a:pt x="4657" y="3131"/>
                      <a:pt x="4323" y="2930"/>
                      <a:pt x="4323" y="2930"/>
                    </a:cubicBezTo>
                    <a:lnTo>
                      <a:pt x="4323" y="2930"/>
                    </a:lnTo>
                    <a:cubicBezTo>
                      <a:pt x="4323" y="2930"/>
                      <a:pt x="5418" y="4251"/>
                      <a:pt x="4751" y="4835"/>
                    </a:cubicBezTo>
                    <a:cubicBezTo>
                      <a:pt x="4543" y="5017"/>
                      <a:pt x="4331" y="5079"/>
                      <a:pt x="4136" y="5079"/>
                    </a:cubicBezTo>
                    <a:cubicBezTo>
                      <a:pt x="3708" y="5079"/>
                      <a:pt x="3370" y="4775"/>
                      <a:pt x="3370" y="4775"/>
                    </a:cubicBezTo>
                    <a:lnTo>
                      <a:pt x="3370" y="4775"/>
                    </a:lnTo>
                    <a:cubicBezTo>
                      <a:pt x="3370" y="4775"/>
                      <a:pt x="3870" y="6097"/>
                      <a:pt x="3096" y="6787"/>
                    </a:cubicBezTo>
                    <a:cubicBezTo>
                      <a:pt x="2838" y="7011"/>
                      <a:pt x="2586" y="7086"/>
                      <a:pt x="2366" y="7086"/>
                    </a:cubicBezTo>
                    <a:cubicBezTo>
                      <a:pt x="1918" y="7086"/>
                      <a:pt x="1596" y="6775"/>
                      <a:pt x="1596" y="6775"/>
                    </a:cubicBezTo>
                    <a:lnTo>
                      <a:pt x="1596" y="6775"/>
                    </a:lnTo>
                    <a:cubicBezTo>
                      <a:pt x="1596" y="6776"/>
                      <a:pt x="2025" y="7645"/>
                      <a:pt x="1287" y="8240"/>
                    </a:cubicBezTo>
                    <a:cubicBezTo>
                      <a:pt x="996" y="8478"/>
                      <a:pt x="646" y="8546"/>
                      <a:pt x="324" y="8546"/>
                    </a:cubicBezTo>
                    <a:cubicBezTo>
                      <a:pt x="212" y="8546"/>
                      <a:pt x="103" y="8538"/>
                      <a:pt x="1" y="8525"/>
                    </a:cubicBezTo>
                    <a:lnTo>
                      <a:pt x="1" y="8525"/>
                    </a:lnTo>
                    <a:lnTo>
                      <a:pt x="453" y="9395"/>
                    </a:lnTo>
                    <a:cubicBezTo>
                      <a:pt x="453" y="9395"/>
                      <a:pt x="830" y="9556"/>
                      <a:pt x="1297" y="9556"/>
                    </a:cubicBezTo>
                    <a:cubicBezTo>
                      <a:pt x="1560" y="9556"/>
                      <a:pt x="1851" y="9505"/>
                      <a:pt x="2120" y="9347"/>
                    </a:cubicBezTo>
                    <a:cubicBezTo>
                      <a:pt x="2870" y="8883"/>
                      <a:pt x="2692" y="7811"/>
                      <a:pt x="2692" y="7811"/>
                    </a:cubicBezTo>
                    <a:lnTo>
                      <a:pt x="2692" y="7811"/>
                    </a:lnTo>
                    <a:cubicBezTo>
                      <a:pt x="2692" y="7811"/>
                      <a:pt x="2870" y="7841"/>
                      <a:pt x="3118" y="7841"/>
                    </a:cubicBezTo>
                    <a:cubicBezTo>
                      <a:pt x="3433" y="7841"/>
                      <a:pt x="3860" y="7793"/>
                      <a:pt x="4180" y="7573"/>
                    </a:cubicBezTo>
                    <a:cubicBezTo>
                      <a:pt x="4775" y="7168"/>
                      <a:pt x="4466" y="6121"/>
                      <a:pt x="4466" y="6120"/>
                    </a:cubicBezTo>
                    <a:lnTo>
                      <a:pt x="4466" y="6120"/>
                    </a:lnTo>
                    <a:cubicBezTo>
                      <a:pt x="4466" y="6120"/>
                      <a:pt x="4589" y="6164"/>
                      <a:pt x="4779" y="6164"/>
                    </a:cubicBezTo>
                    <a:cubicBezTo>
                      <a:pt x="5045" y="6164"/>
                      <a:pt x="5442" y="6078"/>
                      <a:pt x="5811" y="5668"/>
                    </a:cubicBezTo>
                    <a:cubicBezTo>
                      <a:pt x="6311" y="5108"/>
                      <a:pt x="5906" y="4156"/>
                      <a:pt x="5906" y="4156"/>
                    </a:cubicBezTo>
                    <a:cubicBezTo>
                      <a:pt x="5906" y="4156"/>
                      <a:pt x="6597" y="4013"/>
                      <a:pt x="7026" y="3275"/>
                    </a:cubicBezTo>
                    <a:cubicBezTo>
                      <a:pt x="7454" y="2525"/>
                      <a:pt x="6918" y="1441"/>
                      <a:pt x="6918" y="1441"/>
                    </a:cubicBezTo>
                    <a:cubicBezTo>
                      <a:pt x="6918" y="1441"/>
                      <a:pt x="7895" y="1179"/>
                      <a:pt x="7799" y="429"/>
                    </a:cubicBezTo>
                    <a:cubicBezTo>
                      <a:pt x="7788" y="263"/>
                      <a:pt x="7335" y="120"/>
                      <a:pt x="66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0" name="Google Shape;5240;p35"/>
            <p:cNvSpPr/>
            <p:nvPr/>
          </p:nvSpPr>
          <p:spPr>
            <a:xfrm flipH="1">
              <a:off x="7071470" y="339167"/>
              <a:ext cx="226976" cy="227955"/>
            </a:xfrm>
            <a:custGeom>
              <a:avLst/>
              <a:gdLst/>
              <a:ahLst/>
              <a:cxnLst/>
              <a:rect l="l" t="t" r="r" b="b"/>
              <a:pathLst>
                <a:path w="8347" h="8383" extrusionOk="0">
                  <a:moveTo>
                    <a:pt x="2405" y="0"/>
                  </a:moveTo>
                  <a:lnTo>
                    <a:pt x="2417" y="2965"/>
                  </a:lnTo>
                  <a:lnTo>
                    <a:pt x="0" y="4644"/>
                  </a:lnTo>
                  <a:lnTo>
                    <a:pt x="2810" y="5549"/>
                  </a:lnTo>
                  <a:lnTo>
                    <a:pt x="3667" y="8382"/>
                  </a:lnTo>
                  <a:lnTo>
                    <a:pt x="5394" y="5965"/>
                  </a:lnTo>
                  <a:lnTo>
                    <a:pt x="8346" y="6049"/>
                  </a:lnTo>
                  <a:lnTo>
                    <a:pt x="8346" y="6049"/>
                  </a:lnTo>
                  <a:lnTo>
                    <a:pt x="6608" y="3644"/>
                  </a:lnTo>
                  <a:lnTo>
                    <a:pt x="7573" y="846"/>
                  </a:lnTo>
                  <a:lnTo>
                    <a:pt x="7573" y="846"/>
                  </a:lnTo>
                  <a:lnTo>
                    <a:pt x="4763" y="178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1" name="Google Shape;5241;p35"/>
            <p:cNvGrpSpPr/>
            <p:nvPr/>
          </p:nvGrpSpPr>
          <p:grpSpPr>
            <a:xfrm rot="-3327268" flipH="1">
              <a:off x="7459031" y="-572267"/>
              <a:ext cx="1587066" cy="1560900"/>
              <a:chOff x="3954650" y="-5954175"/>
              <a:chExt cx="1260100" cy="1239325"/>
            </a:xfrm>
          </p:grpSpPr>
          <p:sp>
            <p:nvSpPr>
              <p:cNvPr id="5242" name="Google Shape;5242;p35"/>
              <p:cNvSpPr/>
              <p:nvPr/>
            </p:nvSpPr>
            <p:spPr>
              <a:xfrm>
                <a:off x="3955500" y="-5919625"/>
                <a:ext cx="1255925" cy="1204775"/>
              </a:xfrm>
              <a:custGeom>
                <a:avLst/>
                <a:gdLst/>
                <a:ahLst/>
                <a:cxnLst/>
                <a:rect l="l" t="t" r="r" b="b"/>
                <a:pathLst>
                  <a:path w="50237" h="48191" extrusionOk="0">
                    <a:moveTo>
                      <a:pt x="9998" y="23480"/>
                    </a:moveTo>
                    <a:cubicBezTo>
                      <a:pt x="11735" y="23480"/>
                      <a:pt x="13253" y="24312"/>
                      <a:pt x="13743" y="25685"/>
                    </a:cubicBezTo>
                    <a:cubicBezTo>
                      <a:pt x="14411" y="27620"/>
                      <a:pt x="12910" y="29822"/>
                      <a:pt x="10441" y="30689"/>
                    </a:cubicBezTo>
                    <a:cubicBezTo>
                      <a:pt x="9787" y="30919"/>
                      <a:pt x="9129" y="31027"/>
                      <a:pt x="8502" y="31027"/>
                    </a:cubicBezTo>
                    <a:cubicBezTo>
                      <a:pt x="6761" y="31027"/>
                      <a:pt x="5261" y="30194"/>
                      <a:pt x="4770" y="28821"/>
                    </a:cubicBezTo>
                    <a:cubicBezTo>
                      <a:pt x="4137" y="26886"/>
                      <a:pt x="5604" y="24651"/>
                      <a:pt x="8073" y="23817"/>
                    </a:cubicBezTo>
                    <a:cubicBezTo>
                      <a:pt x="8718" y="23588"/>
                      <a:pt x="9372" y="23480"/>
                      <a:pt x="9998" y="23480"/>
                    </a:cubicBezTo>
                    <a:close/>
                    <a:moveTo>
                      <a:pt x="19972" y="35370"/>
                    </a:moveTo>
                    <a:cubicBezTo>
                      <a:pt x="20385" y="35370"/>
                      <a:pt x="20794" y="35452"/>
                      <a:pt x="21182" y="35626"/>
                    </a:cubicBezTo>
                    <a:cubicBezTo>
                      <a:pt x="23017" y="36393"/>
                      <a:pt x="23651" y="38995"/>
                      <a:pt x="22616" y="41397"/>
                    </a:cubicBezTo>
                    <a:cubicBezTo>
                      <a:pt x="21795" y="43332"/>
                      <a:pt x="20130" y="44551"/>
                      <a:pt x="18543" y="44551"/>
                    </a:cubicBezTo>
                    <a:cubicBezTo>
                      <a:pt x="18134" y="44551"/>
                      <a:pt x="17729" y="44470"/>
                      <a:pt x="17346" y="44299"/>
                    </a:cubicBezTo>
                    <a:cubicBezTo>
                      <a:pt x="15511" y="43498"/>
                      <a:pt x="14844" y="40863"/>
                      <a:pt x="15945" y="38495"/>
                    </a:cubicBezTo>
                    <a:cubicBezTo>
                      <a:pt x="16764" y="36566"/>
                      <a:pt x="18399" y="35370"/>
                      <a:pt x="19972" y="35370"/>
                    </a:cubicBezTo>
                    <a:close/>
                    <a:moveTo>
                      <a:pt x="34959" y="0"/>
                    </a:moveTo>
                    <a:lnTo>
                      <a:pt x="33124" y="1168"/>
                    </a:lnTo>
                    <a:lnTo>
                      <a:pt x="30189" y="6638"/>
                    </a:lnTo>
                    <a:lnTo>
                      <a:pt x="29355" y="8240"/>
                    </a:lnTo>
                    <a:lnTo>
                      <a:pt x="27987" y="10808"/>
                    </a:lnTo>
                    <a:lnTo>
                      <a:pt x="25885" y="14744"/>
                    </a:lnTo>
                    <a:lnTo>
                      <a:pt x="22016" y="22083"/>
                    </a:lnTo>
                    <a:lnTo>
                      <a:pt x="21115" y="22083"/>
                    </a:lnTo>
                    <a:cubicBezTo>
                      <a:pt x="21015" y="22083"/>
                      <a:pt x="20982" y="22083"/>
                      <a:pt x="20882" y="22116"/>
                    </a:cubicBezTo>
                    <a:lnTo>
                      <a:pt x="20849" y="22116"/>
                    </a:lnTo>
                    <a:cubicBezTo>
                      <a:pt x="20782" y="22116"/>
                      <a:pt x="20682" y="22150"/>
                      <a:pt x="20615" y="22150"/>
                    </a:cubicBezTo>
                    <a:lnTo>
                      <a:pt x="20548" y="22150"/>
                    </a:lnTo>
                    <a:cubicBezTo>
                      <a:pt x="20515" y="22150"/>
                      <a:pt x="20448" y="22150"/>
                      <a:pt x="20348" y="22183"/>
                    </a:cubicBezTo>
                    <a:lnTo>
                      <a:pt x="20281" y="22183"/>
                    </a:lnTo>
                    <a:cubicBezTo>
                      <a:pt x="20215" y="22183"/>
                      <a:pt x="20148" y="22250"/>
                      <a:pt x="20048" y="22250"/>
                    </a:cubicBezTo>
                    <a:lnTo>
                      <a:pt x="19981" y="22250"/>
                    </a:lnTo>
                    <a:cubicBezTo>
                      <a:pt x="19881" y="22250"/>
                      <a:pt x="19814" y="22283"/>
                      <a:pt x="19714" y="22283"/>
                    </a:cubicBezTo>
                    <a:cubicBezTo>
                      <a:pt x="19648" y="22283"/>
                      <a:pt x="19514" y="22316"/>
                      <a:pt x="19448" y="22316"/>
                    </a:cubicBezTo>
                    <a:lnTo>
                      <a:pt x="19381" y="22316"/>
                    </a:lnTo>
                    <a:cubicBezTo>
                      <a:pt x="19314" y="22316"/>
                      <a:pt x="19214" y="22350"/>
                      <a:pt x="19147" y="22350"/>
                    </a:cubicBezTo>
                    <a:lnTo>
                      <a:pt x="19114" y="22350"/>
                    </a:lnTo>
                    <a:cubicBezTo>
                      <a:pt x="19014" y="22350"/>
                      <a:pt x="18947" y="22416"/>
                      <a:pt x="18880" y="22416"/>
                    </a:cubicBezTo>
                    <a:lnTo>
                      <a:pt x="18847" y="22416"/>
                    </a:lnTo>
                    <a:cubicBezTo>
                      <a:pt x="18780" y="22416"/>
                      <a:pt x="18680" y="22450"/>
                      <a:pt x="18614" y="22450"/>
                    </a:cubicBezTo>
                    <a:cubicBezTo>
                      <a:pt x="17680" y="22617"/>
                      <a:pt x="16812" y="22817"/>
                      <a:pt x="16479" y="22917"/>
                    </a:cubicBezTo>
                    <a:cubicBezTo>
                      <a:pt x="15217" y="21311"/>
                      <a:pt x="13026" y="20384"/>
                      <a:pt x="10565" y="20384"/>
                    </a:cubicBezTo>
                    <a:cubicBezTo>
                      <a:pt x="9447" y="20384"/>
                      <a:pt x="8273" y="20576"/>
                      <a:pt x="7105" y="20982"/>
                    </a:cubicBezTo>
                    <a:cubicBezTo>
                      <a:pt x="2636" y="22516"/>
                      <a:pt x="0" y="26519"/>
                      <a:pt x="1168" y="29922"/>
                    </a:cubicBezTo>
                    <a:cubicBezTo>
                      <a:pt x="1601" y="31089"/>
                      <a:pt x="2369" y="32023"/>
                      <a:pt x="3469" y="32690"/>
                    </a:cubicBezTo>
                    <a:cubicBezTo>
                      <a:pt x="3603" y="32790"/>
                      <a:pt x="3703" y="32824"/>
                      <a:pt x="3836" y="32924"/>
                    </a:cubicBezTo>
                    <a:cubicBezTo>
                      <a:pt x="3870" y="32924"/>
                      <a:pt x="3870" y="32957"/>
                      <a:pt x="3936" y="32957"/>
                    </a:cubicBezTo>
                    <a:cubicBezTo>
                      <a:pt x="4037" y="32991"/>
                      <a:pt x="4137" y="33091"/>
                      <a:pt x="4270" y="33124"/>
                    </a:cubicBezTo>
                    <a:cubicBezTo>
                      <a:pt x="4303" y="33124"/>
                      <a:pt x="4303" y="33157"/>
                      <a:pt x="4337" y="33157"/>
                    </a:cubicBezTo>
                    <a:cubicBezTo>
                      <a:pt x="4604" y="33291"/>
                      <a:pt x="4870" y="33358"/>
                      <a:pt x="5171" y="33491"/>
                    </a:cubicBezTo>
                    <a:cubicBezTo>
                      <a:pt x="5204" y="33491"/>
                      <a:pt x="5204" y="33491"/>
                      <a:pt x="5271" y="33524"/>
                    </a:cubicBezTo>
                    <a:cubicBezTo>
                      <a:pt x="5371" y="33591"/>
                      <a:pt x="5504" y="33624"/>
                      <a:pt x="5604" y="33624"/>
                    </a:cubicBezTo>
                    <a:cubicBezTo>
                      <a:pt x="5638" y="33624"/>
                      <a:pt x="5671" y="33624"/>
                      <a:pt x="5671" y="33658"/>
                    </a:cubicBezTo>
                    <a:cubicBezTo>
                      <a:pt x="5804" y="33691"/>
                      <a:pt x="5971" y="33758"/>
                      <a:pt x="6105" y="33758"/>
                    </a:cubicBezTo>
                    <a:cubicBezTo>
                      <a:pt x="6271" y="33791"/>
                      <a:pt x="6372" y="33791"/>
                      <a:pt x="6538" y="33825"/>
                    </a:cubicBezTo>
                    <a:lnTo>
                      <a:pt x="6638" y="33825"/>
                    </a:lnTo>
                    <a:cubicBezTo>
                      <a:pt x="6772" y="33825"/>
                      <a:pt x="6872" y="33858"/>
                      <a:pt x="7005" y="33858"/>
                    </a:cubicBezTo>
                    <a:lnTo>
                      <a:pt x="8673" y="33858"/>
                    </a:lnTo>
                    <a:cubicBezTo>
                      <a:pt x="8807" y="33858"/>
                      <a:pt x="8940" y="33825"/>
                      <a:pt x="9040" y="33825"/>
                    </a:cubicBezTo>
                    <a:lnTo>
                      <a:pt x="9174" y="33825"/>
                    </a:lnTo>
                    <a:cubicBezTo>
                      <a:pt x="9340" y="33791"/>
                      <a:pt x="9507" y="33791"/>
                      <a:pt x="9674" y="33758"/>
                    </a:cubicBezTo>
                    <a:lnTo>
                      <a:pt x="9774" y="33758"/>
                    </a:lnTo>
                    <a:cubicBezTo>
                      <a:pt x="9874" y="33691"/>
                      <a:pt x="10041" y="33691"/>
                      <a:pt x="10174" y="33658"/>
                    </a:cubicBezTo>
                    <a:cubicBezTo>
                      <a:pt x="10208" y="33658"/>
                      <a:pt x="10274" y="33624"/>
                      <a:pt x="10341" y="33624"/>
                    </a:cubicBezTo>
                    <a:cubicBezTo>
                      <a:pt x="10474" y="33591"/>
                      <a:pt x="10608" y="33591"/>
                      <a:pt x="10708" y="33524"/>
                    </a:cubicBezTo>
                    <a:cubicBezTo>
                      <a:pt x="10775" y="33524"/>
                      <a:pt x="10808" y="33491"/>
                      <a:pt x="10875" y="33491"/>
                    </a:cubicBezTo>
                    <a:cubicBezTo>
                      <a:pt x="11042" y="33458"/>
                      <a:pt x="11208" y="33424"/>
                      <a:pt x="11375" y="33324"/>
                    </a:cubicBezTo>
                    <a:cubicBezTo>
                      <a:pt x="11875" y="33157"/>
                      <a:pt x="14177" y="32157"/>
                      <a:pt x="16679" y="31023"/>
                    </a:cubicBezTo>
                    <a:lnTo>
                      <a:pt x="16679" y="31023"/>
                    </a:lnTo>
                    <a:cubicBezTo>
                      <a:pt x="15144" y="33825"/>
                      <a:pt x="13543" y="36760"/>
                      <a:pt x="13310" y="37294"/>
                    </a:cubicBezTo>
                    <a:cubicBezTo>
                      <a:pt x="13176" y="37527"/>
                      <a:pt x="13110" y="37794"/>
                      <a:pt x="13010" y="37994"/>
                    </a:cubicBezTo>
                    <a:cubicBezTo>
                      <a:pt x="12976" y="38028"/>
                      <a:pt x="12976" y="38128"/>
                      <a:pt x="12976" y="38161"/>
                    </a:cubicBezTo>
                    <a:cubicBezTo>
                      <a:pt x="12876" y="38428"/>
                      <a:pt x="12809" y="38628"/>
                      <a:pt x="12776" y="38862"/>
                    </a:cubicBezTo>
                    <a:lnTo>
                      <a:pt x="12776" y="38962"/>
                    </a:lnTo>
                    <a:cubicBezTo>
                      <a:pt x="12709" y="39162"/>
                      <a:pt x="12643" y="39429"/>
                      <a:pt x="12609" y="39629"/>
                    </a:cubicBezTo>
                    <a:cubicBezTo>
                      <a:pt x="12609" y="39662"/>
                      <a:pt x="12543" y="39762"/>
                      <a:pt x="12543" y="39796"/>
                    </a:cubicBezTo>
                    <a:cubicBezTo>
                      <a:pt x="12509" y="40029"/>
                      <a:pt x="12476" y="40263"/>
                      <a:pt x="12476" y="40496"/>
                    </a:cubicBezTo>
                    <a:lnTo>
                      <a:pt x="12476" y="40629"/>
                    </a:lnTo>
                    <a:cubicBezTo>
                      <a:pt x="12476" y="40830"/>
                      <a:pt x="12443" y="41030"/>
                      <a:pt x="12443" y="41263"/>
                    </a:cubicBezTo>
                    <a:lnTo>
                      <a:pt x="12443" y="41430"/>
                    </a:lnTo>
                    <a:lnTo>
                      <a:pt x="12443" y="42097"/>
                    </a:lnTo>
                    <a:lnTo>
                      <a:pt x="12443" y="42197"/>
                    </a:lnTo>
                    <a:cubicBezTo>
                      <a:pt x="12443" y="42364"/>
                      <a:pt x="12476" y="42598"/>
                      <a:pt x="12476" y="42764"/>
                    </a:cubicBezTo>
                    <a:cubicBezTo>
                      <a:pt x="12476" y="42798"/>
                      <a:pt x="12476" y="42864"/>
                      <a:pt x="12509" y="42931"/>
                    </a:cubicBezTo>
                    <a:lnTo>
                      <a:pt x="12643" y="43532"/>
                    </a:lnTo>
                    <a:cubicBezTo>
                      <a:pt x="12643" y="43598"/>
                      <a:pt x="12676" y="43632"/>
                      <a:pt x="12676" y="43698"/>
                    </a:cubicBezTo>
                    <a:lnTo>
                      <a:pt x="12809" y="44199"/>
                    </a:lnTo>
                    <a:cubicBezTo>
                      <a:pt x="12809" y="44265"/>
                      <a:pt x="12843" y="44299"/>
                      <a:pt x="12843" y="44365"/>
                    </a:cubicBezTo>
                    <a:cubicBezTo>
                      <a:pt x="12943" y="44532"/>
                      <a:pt x="12976" y="44766"/>
                      <a:pt x="13043" y="44933"/>
                    </a:cubicBezTo>
                    <a:cubicBezTo>
                      <a:pt x="13110" y="44966"/>
                      <a:pt x="13110" y="44999"/>
                      <a:pt x="13143" y="45099"/>
                    </a:cubicBezTo>
                    <a:cubicBezTo>
                      <a:pt x="13176" y="45133"/>
                      <a:pt x="13176" y="45199"/>
                      <a:pt x="13210" y="45266"/>
                    </a:cubicBezTo>
                    <a:lnTo>
                      <a:pt x="13210" y="45199"/>
                    </a:lnTo>
                    <a:cubicBezTo>
                      <a:pt x="13810" y="46334"/>
                      <a:pt x="14677" y="47268"/>
                      <a:pt x="15845" y="47768"/>
                    </a:cubicBezTo>
                    <a:cubicBezTo>
                      <a:pt x="16505" y="48055"/>
                      <a:pt x="17202" y="48191"/>
                      <a:pt x="17909" y="48191"/>
                    </a:cubicBezTo>
                    <a:cubicBezTo>
                      <a:pt x="20735" y="48191"/>
                      <a:pt x="23724" y="46013"/>
                      <a:pt x="25218" y="42598"/>
                    </a:cubicBezTo>
                    <a:cubicBezTo>
                      <a:pt x="26819" y="38962"/>
                      <a:pt x="26219" y="35092"/>
                      <a:pt x="24051" y="33124"/>
                    </a:cubicBezTo>
                    <a:cubicBezTo>
                      <a:pt x="24184" y="32757"/>
                      <a:pt x="24484" y="31790"/>
                      <a:pt x="24718" y="30756"/>
                    </a:cubicBezTo>
                    <a:lnTo>
                      <a:pt x="24718" y="30689"/>
                    </a:lnTo>
                    <a:cubicBezTo>
                      <a:pt x="24785" y="30622"/>
                      <a:pt x="24785" y="30522"/>
                      <a:pt x="24818" y="30455"/>
                    </a:cubicBezTo>
                    <a:lnTo>
                      <a:pt x="24818" y="30422"/>
                    </a:lnTo>
                    <a:cubicBezTo>
                      <a:pt x="24851" y="30322"/>
                      <a:pt x="24851" y="30255"/>
                      <a:pt x="24885" y="30155"/>
                    </a:cubicBezTo>
                    <a:cubicBezTo>
                      <a:pt x="24951" y="30089"/>
                      <a:pt x="24951" y="29988"/>
                      <a:pt x="24985" y="29855"/>
                    </a:cubicBezTo>
                    <a:cubicBezTo>
                      <a:pt x="25018" y="29788"/>
                      <a:pt x="25018" y="29688"/>
                      <a:pt x="25052" y="29622"/>
                    </a:cubicBezTo>
                    <a:lnTo>
                      <a:pt x="25052" y="29521"/>
                    </a:lnTo>
                    <a:cubicBezTo>
                      <a:pt x="25052" y="29455"/>
                      <a:pt x="25118" y="29421"/>
                      <a:pt x="25118" y="29321"/>
                    </a:cubicBezTo>
                    <a:lnTo>
                      <a:pt x="25118" y="29255"/>
                    </a:lnTo>
                    <a:cubicBezTo>
                      <a:pt x="25118" y="29155"/>
                      <a:pt x="25152" y="29121"/>
                      <a:pt x="25152" y="29021"/>
                    </a:cubicBezTo>
                    <a:lnTo>
                      <a:pt x="25152" y="28988"/>
                    </a:lnTo>
                    <a:cubicBezTo>
                      <a:pt x="25152" y="28888"/>
                      <a:pt x="25185" y="28821"/>
                      <a:pt x="25185" y="28754"/>
                    </a:cubicBezTo>
                    <a:cubicBezTo>
                      <a:pt x="25185" y="28654"/>
                      <a:pt x="25218" y="28621"/>
                      <a:pt x="25218" y="28521"/>
                    </a:cubicBezTo>
                    <a:lnTo>
                      <a:pt x="25218" y="28454"/>
                    </a:lnTo>
                    <a:cubicBezTo>
                      <a:pt x="25218" y="28387"/>
                      <a:pt x="25218" y="28354"/>
                      <a:pt x="25285" y="28321"/>
                    </a:cubicBezTo>
                    <a:lnTo>
                      <a:pt x="25285" y="28221"/>
                    </a:lnTo>
                    <a:cubicBezTo>
                      <a:pt x="25285" y="28187"/>
                      <a:pt x="25285" y="28154"/>
                      <a:pt x="25318" y="28120"/>
                    </a:cubicBezTo>
                    <a:lnTo>
                      <a:pt x="25318" y="28054"/>
                    </a:lnTo>
                    <a:cubicBezTo>
                      <a:pt x="25318" y="28020"/>
                      <a:pt x="25318" y="27954"/>
                      <a:pt x="25352" y="27920"/>
                    </a:cubicBezTo>
                    <a:lnTo>
                      <a:pt x="25352" y="27787"/>
                    </a:lnTo>
                    <a:lnTo>
                      <a:pt x="25352" y="27754"/>
                    </a:lnTo>
                    <a:lnTo>
                      <a:pt x="25352" y="27653"/>
                    </a:lnTo>
                    <a:lnTo>
                      <a:pt x="25352" y="27620"/>
                    </a:lnTo>
                    <a:lnTo>
                      <a:pt x="25352" y="27553"/>
                    </a:lnTo>
                    <a:lnTo>
                      <a:pt x="25352" y="27520"/>
                    </a:lnTo>
                    <a:lnTo>
                      <a:pt x="25352" y="27487"/>
                    </a:lnTo>
                    <a:cubicBezTo>
                      <a:pt x="25285" y="27320"/>
                      <a:pt x="25152" y="27153"/>
                      <a:pt x="25018" y="27020"/>
                    </a:cubicBezTo>
                    <a:cubicBezTo>
                      <a:pt x="25052" y="26953"/>
                      <a:pt x="25052" y="26853"/>
                      <a:pt x="25118" y="26786"/>
                    </a:cubicBezTo>
                    <a:lnTo>
                      <a:pt x="27353" y="25785"/>
                    </a:lnTo>
                    <a:lnTo>
                      <a:pt x="28621" y="25218"/>
                    </a:lnTo>
                    <a:lnTo>
                      <a:pt x="34959" y="22483"/>
                    </a:lnTo>
                    <a:lnTo>
                      <a:pt x="35793" y="22116"/>
                    </a:lnTo>
                    <a:lnTo>
                      <a:pt x="43498" y="18714"/>
                    </a:lnTo>
                    <a:lnTo>
                      <a:pt x="45233" y="17980"/>
                    </a:lnTo>
                    <a:lnTo>
                      <a:pt x="48869" y="16379"/>
                    </a:lnTo>
                    <a:cubicBezTo>
                      <a:pt x="48869" y="16379"/>
                      <a:pt x="50236" y="15845"/>
                      <a:pt x="50169" y="14644"/>
                    </a:cubicBezTo>
                    <a:cubicBezTo>
                      <a:pt x="50186" y="14637"/>
                      <a:pt x="50188" y="14634"/>
                      <a:pt x="50176" y="14634"/>
                    </a:cubicBezTo>
                    <a:cubicBezTo>
                      <a:pt x="50064" y="14634"/>
                      <a:pt x="48829" y="14895"/>
                      <a:pt x="47001" y="15345"/>
                    </a:cubicBezTo>
                    <a:cubicBezTo>
                      <a:pt x="46534" y="15478"/>
                      <a:pt x="46100" y="15612"/>
                      <a:pt x="45600" y="15712"/>
                    </a:cubicBezTo>
                    <a:cubicBezTo>
                      <a:pt x="45099" y="15845"/>
                      <a:pt x="44532" y="16012"/>
                      <a:pt x="43998" y="16145"/>
                    </a:cubicBezTo>
                    <a:cubicBezTo>
                      <a:pt x="41763" y="16779"/>
                      <a:pt x="39095" y="17513"/>
                      <a:pt x="36426" y="18313"/>
                    </a:cubicBezTo>
                    <a:cubicBezTo>
                      <a:pt x="34992" y="18747"/>
                      <a:pt x="33524" y="19147"/>
                      <a:pt x="32157" y="19581"/>
                    </a:cubicBezTo>
                    <a:cubicBezTo>
                      <a:pt x="31123" y="19848"/>
                      <a:pt x="30122" y="20148"/>
                      <a:pt x="29154" y="20448"/>
                    </a:cubicBezTo>
                    <a:cubicBezTo>
                      <a:pt x="29121" y="20448"/>
                      <a:pt x="29088" y="20482"/>
                      <a:pt x="29021" y="20482"/>
                    </a:cubicBezTo>
                    <a:lnTo>
                      <a:pt x="28154" y="20749"/>
                    </a:lnTo>
                    <a:cubicBezTo>
                      <a:pt x="27954" y="20815"/>
                      <a:pt x="27687" y="20849"/>
                      <a:pt x="27487" y="20949"/>
                    </a:cubicBezTo>
                    <a:cubicBezTo>
                      <a:pt x="28254" y="18981"/>
                      <a:pt x="29121" y="16746"/>
                      <a:pt x="29955" y="14511"/>
                    </a:cubicBezTo>
                    <a:cubicBezTo>
                      <a:pt x="30922" y="12009"/>
                      <a:pt x="31823" y="9507"/>
                      <a:pt x="32657" y="7306"/>
                    </a:cubicBezTo>
                    <a:lnTo>
                      <a:pt x="32657" y="7272"/>
                    </a:lnTo>
                    <a:cubicBezTo>
                      <a:pt x="34158" y="3136"/>
                      <a:pt x="35192" y="67"/>
                      <a:pt x="34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5"/>
              <p:cNvSpPr/>
              <p:nvPr/>
            </p:nvSpPr>
            <p:spPr>
              <a:xfrm>
                <a:off x="4450025" y="-5954175"/>
                <a:ext cx="397800" cy="700050"/>
              </a:xfrm>
              <a:custGeom>
                <a:avLst/>
                <a:gdLst/>
                <a:ahLst/>
                <a:cxnLst/>
                <a:rect l="l" t="t" r="r" b="b"/>
                <a:pathLst>
                  <a:path w="15912" h="28002" extrusionOk="0">
                    <a:moveTo>
                      <a:pt x="14972" y="0"/>
                    </a:moveTo>
                    <a:cubicBezTo>
                      <a:pt x="13904" y="0"/>
                      <a:pt x="13343" y="1182"/>
                      <a:pt x="13343" y="1182"/>
                    </a:cubicBezTo>
                    <a:lnTo>
                      <a:pt x="0" y="26233"/>
                    </a:lnTo>
                    <a:lnTo>
                      <a:pt x="4970" y="28001"/>
                    </a:lnTo>
                    <a:cubicBezTo>
                      <a:pt x="4970" y="28001"/>
                      <a:pt x="15911" y="115"/>
                      <a:pt x="15178" y="15"/>
                    </a:cubicBezTo>
                    <a:cubicBezTo>
                      <a:pt x="15107" y="5"/>
                      <a:pt x="15038" y="0"/>
                      <a:pt x="149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5"/>
              <p:cNvSpPr/>
              <p:nvPr/>
            </p:nvSpPr>
            <p:spPr>
              <a:xfrm>
                <a:off x="4240700" y="-5320900"/>
                <a:ext cx="385300" cy="571425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22857" extrusionOk="0">
                    <a:moveTo>
                      <a:pt x="8563" y="10024"/>
                    </a:moveTo>
                    <a:cubicBezTo>
                      <a:pt x="8967" y="10024"/>
                      <a:pt x="9364" y="10105"/>
                      <a:pt x="9741" y="10276"/>
                    </a:cubicBezTo>
                    <a:cubicBezTo>
                      <a:pt x="11575" y="11076"/>
                      <a:pt x="12243" y="13712"/>
                      <a:pt x="11142" y="16080"/>
                    </a:cubicBezTo>
                    <a:cubicBezTo>
                      <a:pt x="10323" y="18009"/>
                      <a:pt x="8688" y="19205"/>
                      <a:pt x="7115" y="19205"/>
                    </a:cubicBezTo>
                    <a:cubicBezTo>
                      <a:pt x="6702" y="19205"/>
                      <a:pt x="6293" y="19122"/>
                      <a:pt x="5905" y="18949"/>
                    </a:cubicBezTo>
                    <a:cubicBezTo>
                      <a:pt x="4070" y="18182"/>
                      <a:pt x="3403" y="15546"/>
                      <a:pt x="4470" y="13178"/>
                    </a:cubicBezTo>
                    <a:cubicBezTo>
                      <a:pt x="5345" y="11242"/>
                      <a:pt x="7000" y="10024"/>
                      <a:pt x="8563" y="10024"/>
                    </a:cubicBezTo>
                    <a:close/>
                    <a:moveTo>
                      <a:pt x="8536" y="0"/>
                    </a:moveTo>
                    <a:cubicBezTo>
                      <a:pt x="8452" y="0"/>
                      <a:pt x="8406" y="2"/>
                      <a:pt x="8406" y="2"/>
                    </a:cubicBezTo>
                    <a:cubicBezTo>
                      <a:pt x="8406" y="2"/>
                      <a:pt x="2369" y="10876"/>
                      <a:pt x="1868" y="12010"/>
                    </a:cubicBezTo>
                    <a:cubicBezTo>
                      <a:pt x="0" y="16314"/>
                      <a:pt x="1101" y="20984"/>
                      <a:pt x="4437" y="22418"/>
                    </a:cubicBezTo>
                    <a:cubicBezTo>
                      <a:pt x="5107" y="22716"/>
                      <a:pt x="5814" y="22857"/>
                      <a:pt x="6532" y="22857"/>
                    </a:cubicBezTo>
                    <a:cubicBezTo>
                      <a:pt x="9350" y="22857"/>
                      <a:pt x="12328" y="20677"/>
                      <a:pt x="13844" y="17248"/>
                    </a:cubicBezTo>
                    <a:cubicBezTo>
                      <a:pt x="15411" y="13645"/>
                      <a:pt x="14844" y="9742"/>
                      <a:pt x="12676" y="7807"/>
                    </a:cubicBezTo>
                    <a:cubicBezTo>
                      <a:pt x="12943" y="6873"/>
                      <a:pt x="14211" y="2570"/>
                      <a:pt x="14010" y="2203"/>
                    </a:cubicBezTo>
                    <a:cubicBezTo>
                      <a:pt x="12903" y="108"/>
                      <a:pt x="9270" y="0"/>
                      <a:pt x="8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5"/>
              <p:cNvSpPr/>
              <p:nvPr/>
            </p:nvSpPr>
            <p:spPr>
              <a:xfrm>
                <a:off x="4255700" y="-5320900"/>
                <a:ext cx="337775" cy="497075"/>
              </a:xfrm>
              <a:custGeom>
                <a:avLst/>
                <a:gdLst/>
                <a:ahLst/>
                <a:cxnLst/>
                <a:rect l="l" t="t" r="r" b="b"/>
                <a:pathLst>
                  <a:path w="13511" h="19883" extrusionOk="0">
                    <a:moveTo>
                      <a:pt x="7907" y="0"/>
                    </a:moveTo>
                    <a:cubicBezTo>
                      <a:pt x="7821" y="0"/>
                      <a:pt x="7773" y="2"/>
                      <a:pt x="7773" y="2"/>
                    </a:cubicBezTo>
                    <a:cubicBezTo>
                      <a:pt x="7773" y="2"/>
                      <a:pt x="1735" y="10876"/>
                      <a:pt x="1235" y="12010"/>
                    </a:cubicBezTo>
                    <a:cubicBezTo>
                      <a:pt x="1" y="14779"/>
                      <a:pt x="68" y="17748"/>
                      <a:pt x="1168" y="19883"/>
                    </a:cubicBezTo>
                    <a:cubicBezTo>
                      <a:pt x="968" y="18382"/>
                      <a:pt x="1002" y="16847"/>
                      <a:pt x="1335" y="15246"/>
                    </a:cubicBezTo>
                    <a:cubicBezTo>
                      <a:pt x="2496" y="9562"/>
                      <a:pt x="6821" y="5502"/>
                      <a:pt x="11386" y="5502"/>
                    </a:cubicBezTo>
                    <a:cubicBezTo>
                      <a:pt x="11804" y="5502"/>
                      <a:pt x="12224" y="5536"/>
                      <a:pt x="12643" y="5606"/>
                    </a:cubicBezTo>
                    <a:cubicBezTo>
                      <a:pt x="13044" y="4105"/>
                      <a:pt x="13511" y="2404"/>
                      <a:pt x="13410" y="2170"/>
                    </a:cubicBezTo>
                    <a:cubicBezTo>
                      <a:pt x="12304" y="108"/>
                      <a:pt x="8654" y="0"/>
                      <a:pt x="7907" y="0"/>
                    </a:cubicBezTo>
                    <a:close/>
                  </a:path>
                </a:pathLst>
              </a:custGeom>
              <a:solidFill>
                <a:srgbClr val="331F16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5"/>
              <p:cNvSpPr/>
              <p:nvPr/>
            </p:nvSpPr>
            <p:spPr>
              <a:xfrm>
                <a:off x="4691025" y="-57937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extrusionOk="0">
                    <a:moveTo>
                      <a:pt x="3536" y="0"/>
                    </a:moveTo>
                    <a:lnTo>
                      <a:pt x="834" y="167"/>
                    </a:lnTo>
                    <a:lnTo>
                      <a:pt x="0" y="1768"/>
                    </a:lnTo>
                    <a:lnTo>
                      <a:pt x="2936" y="1601"/>
                    </a:lnTo>
                    <a:cubicBezTo>
                      <a:pt x="3169" y="1068"/>
                      <a:pt x="3336" y="501"/>
                      <a:pt x="3536" y="0"/>
                    </a:cubicBezTo>
                    <a:close/>
                  </a:path>
                </a:pathLst>
              </a:custGeom>
              <a:solidFill>
                <a:srgbClr val="FFFFFF">
                  <a:alpha val="44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5"/>
              <p:cNvSpPr/>
              <p:nvPr/>
            </p:nvSpPr>
            <p:spPr>
              <a:xfrm>
                <a:off x="4604300" y="-5687800"/>
                <a:ext cx="136775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071" extrusionOk="0">
                    <a:moveTo>
                      <a:pt x="5471" y="1"/>
                    </a:moveTo>
                    <a:lnTo>
                      <a:pt x="2068" y="167"/>
                    </a:lnTo>
                    <a:lnTo>
                      <a:pt x="0" y="4070"/>
                    </a:lnTo>
                    <a:lnTo>
                      <a:pt x="4003" y="3870"/>
                    </a:lnTo>
                    <a:cubicBezTo>
                      <a:pt x="4503" y="2569"/>
                      <a:pt x="5004" y="1235"/>
                      <a:pt x="5471" y="1"/>
                    </a:cubicBezTo>
                    <a:close/>
                  </a:path>
                </a:pathLst>
              </a:custGeom>
              <a:solidFill>
                <a:srgbClr val="FFFFFF">
                  <a:alpha val="44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5"/>
              <p:cNvSpPr/>
              <p:nvPr/>
            </p:nvSpPr>
            <p:spPr>
              <a:xfrm>
                <a:off x="4495875" y="-5587900"/>
                <a:ext cx="718875" cy="327925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3117" extrusionOk="0">
                    <a:moveTo>
                      <a:pt x="28560" y="1"/>
                    </a:moveTo>
                    <a:cubicBezTo>
                      <a:pt x="26489" y="1"/>
                      <a:pt x="1" y="8080"/>
                      <a:pt x="1" y="8080"/>
                    </a:cubicBezTo>
                    <a:lnTo>
                      <a:pt x="1335" y="13117"/>
                    </a:lnTo>
                    <a:lnTo>
                      <a:pt x="27387" y="1775"/>
                    </a:lnTo>
                    <a:cubicBezTo>
                      <a:pt x="27387" y="1775"/>
                      <a:pt x="28755" y="1242"/>
                      <a:pt x="28688" y="41"/>
                    </a:cubicBezTo>
                    <a:cubicBezTo>
                      <a:pt x="28687" y="14"/>
                      <a:pt x="28643" y="1"/>
                      <a:pt x="28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5"/>
              <p:cNvSpPr/>
              <p:nvPr/>
            </p:nvSpPr>
            <p:spPr>
              <a:xfrm>
                <a:off x="4430825" y="-5327700"/>
                <a:ext cx="64250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217" extrusionOk="0">
                    <a:moveTo>
                      <a:pt x="1281" y="0"/>
                    </a:moveTo>
                    <a:cubicBezTo>
                      <a:pt x="1078" y="0"/>
                      <a:pt x="869" y="56"/>
                      <a:pt x="668" y="174"/>
                    </a:cubicBezTo>
                    <a:cubicBezTo>
                      <a:pt x="168" y="507"/>
                      <a:pt x="1" y="1174"/>
                      <a:pt x="334" y="1742"/>
                    </a:cubicBezTo>
                    <a:cubicBezTo>
                      <a:pt x="548" y="2041"/>
                      <a:pt x="899" y="2217"/>
                      <a:pt x="1264" y="2217"/>
                    </a:cubicBezTo>
                    <a:cubicBezTo>
                      <a:pt x="1468" y="2217"/>
                      <a:pt x="1677" y="2162"/>
                      <a:pt x="1869" y="2042"/>
                    </a:cubicBezTo>
                    <a:cubicBezTo>
                      <a:pt x="2369" y="1708"/>
                      <a:pt x="2569" y="1041"/>
                      <a:pt x="2236" y="507"/>
                    </a:cubicBezTo>
                    <a:cubicBezTo>
                      <a:pt x="1999" y="184"/>
                      <a:pt x="1651" y="0"/>
                      <a:pt x="1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5"/>
              <p:cNvSpPr/>
              <p:nvPr/>
            </p:nvSpPr>
            <p:spPr>
              <a:xfrm>
                <a:off x="3954650" y="-5442550"/>
                <a:ext cx="608800" cy="337725"/>
              </a:xfrm>
              <a:custGeom>
                <a:avLst/>
                <a:gdLst/>
                <a:ahLst/>
                <a:cxnLst/>
                <a:rect l="l" t="t" r="r" b="b"/>
                <a:pathLst>
                  <a:path w="24352" h="13509" extrusionOk="0">
                    <a:moveTo>
                      <a:pt x="9974" y="2963"/>
                    </a:moveTo>
                    <a:cubicBezTo>
                      <a:pt x="11717" y="2963"/>
                      <a:pt x="13220" y="3802"/>
                      <a:pt x="13711" y="5201"/>
                    </a:cubicBezTo>
                    <a:cubicBezTo>
                      <a:pt x="14378" y="7103"/>
                      <a:pt x="12944" y="9371"/>
                      <a:pt x="10442" y="10205"/>
                    </a:cubicBezTo>
                    <a:cubicBezTo>
                      <a:pt x="9790" y="10434"/>
                      <a:pt x="9133" y="10542"/>
                      <a:pt x="8507" y="10542"/>
                    </a:cubicBezTo>
                    <a:cubicBezTo>
                      <a:pt x="6762" y="10542"/>
                      <a:pt x="5253" y="9703"/>
                      <a:pt x="4738" y="8304"/>
                    </a:cubicBezTo>
                    <a:cubicBezTo>
                      <a:pt x="4071" y="6402"/>
                      <a:pt x="5572" y="4201"/>
                      <a:pt x="8040" y="3300"/>
                    </a:cubicBezTo>
                    <a:cubicBezTo>
                      <a:pt x="8692" y="3071"/>
                      <a:pt x="9348" y="2963"/>
                      <a:pt x="9974" y="2963"/>
                    </a:cubicBezTo>
                    <a:close/>
                    <a:moveTo>
                      <a:pt x="10566" y="0"/>
                    </a:moveTo>
                    <a:cubicBezTo>
                      <a:pt x="9447" y="0"/>
                      <a:pt x="8273" y="192"/>
                      <a:pt x="7106" y="598"/>
                    </a:cubicBezTo>
                    <a:cubicBezTo>
                      <a:pt x="2636" y="2166"/>
                      <a:pt x="1" y="6135"/>
                      <a:pt x="1168" y="9538"/>
                    </a:cubicBezTo>
                    <a:cubicBezTo>
                      <a:pt x="2025" y="12035"/>
                      <a:pt x="4698" y="13508"/>
                      <a:pt x="7826" y="13508"/>
                    </a:cubicBezTo>
                    <a:cubicBezTo>
                      <a:pt x="8960" y="13508"/>
                      <a:pt x="10154" y="13315"/>
                      <a:pt x="11342" y="12907"/>
                    </a:cubicBezTo>
                    <a:cubicBezTo>
                      <a:pt x="12510" y="12473"/>
                      <a:pt x="23851" y="7303"/>
                      <a:pt x="23851" y="7303"/>
                    </a:cubicBezTo>
                    <a:cubicBezTo>
                      <a:pt x="23851" y="7303"/>
                      <a:pt x="24352" y="3033"/>
                      <a:pt x="22150" y="1599"/>
                    </a:cubicBezTo>
                    <a:cubicBezTo>
                      <a:pt x="22114" y="1579"/>
                      <a:pt x="22038" y="1570"/>
                      <a:pt x="21931" y="1570"/>
                    </a:cubicBezTo>
                    <a:cubicBezTo>
                      <a:pt x="20948" y="1570"/>
                      <a:pt x="17291" y="2322"/>
                      <a:pt x="16479" y="2533"/>
                    </a:cubicBezTo>
                    <a:cubicBezTo>
                      <a:pt x="15218" y="927"/>
                      <a:pt x="13026" y="0"/>
                      <a:pt x="10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5"/>
              <p:cNvSpPr/>
              <p:nvPr/>
            </p:nvSpPr>
            <p:spPr>
              <a:xfrm>
                <a:off x="4041400" y="-5403400"/>
                <a:ext cx="5220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11983" extrusionOk="0">
                    <a:moveTo>
                      <a:pt x="18453" y="0"/>
                    </a:moveTo>
                    <a:cubicBezTo>
                      <a:pt x="17882" y="0"/>
                      <a:pt x="16421" y="250"/>
                      <a:pt x="15144" y="500"/>
                    </a:cubicBezTo>
                    <a:cubicBezTo>
                      <a:pt x="15545" y="5603"/>
                      <a:pt x="10908" y="10207"/>
                      <a:pt x="4637" y="11007"/>
                    </a:cubicBezTo>
                    <a:cubicBezTo>
                      <a:pt x="4024" y="11082"/>
                      <a:pt x="3425" y="11120"/>
                      <a:pt x="2838" y="11120"/>
                    </a:cubicBezTo>
                    <a:cubicBezTo>
                      <a:pt x="1861" y="11120"/>
                      <a:pt x="917" y="11016"/>
                      <a:pt x="0" y="10807"/>
                    </a:cubicBezTo>
                    <a:lnTo>
                      <a:pt x="0" y="10807"/>
                    </a:lnTo>
                    <a:cubicBezTo>
                      <a:pt x="1200" y="11574"/>
                      <a:pt x="2702" y="11982"/>
                      <a:pt x="4334" y="11982"/>
                    </a:cubicBezTo>
                    <a:cubicBezTo>
                      <a:pt x="5470" y="11982"/>
                      <a:pt x="6668" y="11785"/>
                      <a:pt x="7872" y="11374"/>
                    </a:cubicBezTo>
                    <a:cubicBezTo>
                      <a:pt x="9040" y="10974"/>
                      <a:pt x="20381" y="5804"/>
                      <a:pt x="20381" y="5804"/>
                    </a:cubicBezTo>
                    <a:cubicBezTo>
                      <a:pt x="20381" y="5804"/>
                      <a:pt x="20882" y="1467"/>
                      <a:pt x="18680" y="33"/>
                    </a:cubicBezTo>
                    <a:cubicBezTo>
                      <a:pt x="18647" y="10"/>
                      <a:pt x="18568" y="0"/>
                      <a:pt x="184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5"/>
              <p:cNvSpPr/>
              <p:nvPr/>
            </p:nvSpPr>
            <p:spPr>
              <a:xfrm>
                <a:off x="4401650" y="-5349250"/>
                <a:ext cx="867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22" extrusionOk="0">
                    <a:moveTo>
                      <a:pt x="1743" y="0"/>
                    </a:moveTo>
                    <a:cubicBezTo>
                      <a:pt x="1320" y="0"/>
                      <a:pt x="900" y="168"/>
                      <a:pt x="601" y="502"/>
                    </a:cubicBezTo>
                    <a:cubicBezTo>
                      <a:pt x="0" y="1136"/>
                      <a:pt x="67" y="2137"/>
                      <a:pt x="668" y="2704"/>
                    </a:cubicBezTo>
                    <a:cubicBezTo>
                      <a:pt x="967" y="2987"/>
                      <a:pt x="1348" y="3122"/>
                      <a:pt x="1730" y="3122"/>
                    </a:cubicBezTo>
                    <a:cubicBezTo>
                      <a:pt x="2157" y="3122"/>
                      <a:pt x="2586" y="2954"/>
                      <a:pt x="2902" y="2637"/>
                    </a:cubicBezTo>
                    <a:cubicBezTo>
                      <a:pt x="3470" y="2003"/>
                      <a:pt x="3436" y="1002"/>
                      <a:pt x="2802" y="402"/>
                    </a:cubicBezTo>
                    <a:cubicBezTo>
                      <a:pt x="2503" y="134"/>
                      <a:pt x="2122" y="0"/>
                      <a:pt x="1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5"/>
              <p:cNvSpPr/>
              <p:nvPr/>
            </p:nvSpPr>
            <p:spPr>
              <a:xfrm>
                <a:off x="4416650" y="-5336925"/>
                <a:ext cx="5757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91" extrusionOk="0">
                    <a:moveTo>
                      <a:pt x="1154" y="0"/>
                    </a:moveTo>
                    <a:cubicBezTo>
                      <a:pt x="872" y="0"/>
                      <a:pt x="592" y="117"/>
                      <a:pt x="401" y="343"/>
                    </a:cubicBezTo>
                    <a:cubicBezTo>
                      <a:pt x="1" y="743"/>
                      <a:pt x="34" y="1410"/>
                      <a:pt x="468" y="1810"/>
                    </a:cubicBezTo>
                    <a:cubicBezTo>
                      <a:pt x="656" y="1998"/>
                      <a:pt x="903" y="2091"/>
                      <a:pt x="1150" y="2091"/>
                    </a:cubicBezTo>
                    <a:cubicBezTo>
                      <a:pt x="1429" y="2091"/>
                      <a:pt x="1708" y="1973"/>
                      <a:pt x="1902" y="1744"/>
                    </a:cubicBezTo>
                    <a:cubicBezTo>
                      <a:pt x="2302" y="1343"/>
                      <a:pt x="2302" y="676"/>
                      <a:pt x="1869" y="309"/>
                    </a:cubicBezTo>
                    <a:cubicBezTo>
                      <a:pt x="1676" y="101"/>
                      <a:pt x="1415" y="0"/>
                      <a:pt x="1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5"/>
              <p:cNvSpPr/>
              <p:nvPr/>
            </p:nvSpPr>
            <p:spPr>
              <a:xfrm>
                <a:off x="4425000" y="-5332550"/>
                <a:ext cx="392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3" extrusionOk="0">
                    <a:moveTo>
                      <a:pt x="1335" y="1"/>
                    </a:moveTo>
                    <a:lnTo>
                      <a:pt x="0" y="1535"/>
                    </a:lnTo>
                    <a:cubicBezTo>
                      <a:pt x="34" y="1569"/>
                      <a:pt x="34" y="1635"/>
                      <a:pt x="67" y="1635"/>
                    </a:cubicBezTo>
                    <a:cubicBezTo>
                      <a:pt x="134" y="1669"/>
                      <a:pt x="167" y="1702"/>
                      <a:pt x="201" y="1702"/>
                    </a:cubicBezTo>
                    <a:lnTo>
                      <a:pt x="1568" y="201"/>
                    </a:lnTo>
                    <a:lnTo>
                      <a:pt x="1468" y="101"/>
                    </a:lnTo>
                    <a:cubicBezTo>
                      <a:pt x="1401" y="34"/>
                      <a:pt x="1368" y="34"/>
                      <a:pt x="1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5"/>
              <p:cNvSpPr/>
              <p:nvPr/>
            </p:nvSpPr>
            <p:spPr>
              <a:xfrm>
                <a:off x="4810275" y="-5496000"/>
                <a:ext cx="542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4538" extrusionOk="0">
                    <a:moveTo>
                      <a:pt x="2169" y="1"/>
                    </a:moveTo>
                    <a:cubicBezTo>
                      <a:pt x="1635" y="168"/>
                      <a:pt x="1101" y="334"/>
                      <a:pt x="567" y="434"/>
                    </a:cubicBezTo>
                    <a:lnTo>
                      <a:pt x="0" y="4537"/>
                    </a:lnTo>
                    <a:lnTo>
                      <a:pt x="1668" y="3837"/>
                    </a:lnTo>
                    <a:lnTo>
                      <a:pt x="2169" y="1"/>
                    </a:lnTo>
                    <a:close/>
                  </a:path>
                </a:pathLst>
              </a:custGeom>
              <a:solidFill>
                <a:srgbClr val="FFFFFF">
                  <a:alpha val="44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5"/>
              <p:cNvSpPr/>
              <p:nvPr/>
            </p:nvSpPr>
            <p:spPr>
              <a:xfrm>
                <a:off x="4641825" y="-5464300"/>
                <a:ext cx="11677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239" extrusionOk="0">
                    <a:moveTo>
                      <a:pt x="4670" y="0"/>
                    </a:moveTo>
                    <a:lnTo>
                      <a:pt x="4670" y="0"/>
                    </a:lnTo>
                    <a:cubicBezTo>
                      <a:pt x="3236" y="434"/>
                      <a:pt x="1902" y="834"/>
                      <a:pt x="667" y="1168"/>
                    </a:cubicBezTo>
                    <a:lnTo>
                      <a:pt x="0" y="6238"/>
                    </a:lnTo>
                    <a:lnTo>
                      <a:pt x="4070" y="4470"/>
                    </a:lnTo>
                    <a:lnTo>
                      <a:pt x="4670" y="0"/>
                    </a:lnTo>
                    <a:close/>
                  </a:path>
                </a:pathLst>
              </a:custGeom>
              <a:solidFill>
                <a:srgbClr val="FFFFFF">
                  <a:alpha val="44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57" name="Google Shape;5257;p35"/>
          <p:cNvGrpSpPr/>
          <p:nvPr/>
        </p:nvGrpSpPr>
        <p:grpSpPr>
          <a:xfrm flipH="1">
            <a:off x="7141585" y="3084642"/>
            <a:ext cx="2002423" cy="3027726"/>
            <a:chOff x="5701" y="3084642"/>
            <a:chExt cx="2002423" cy="3027726"/>
          </a:xfrm>
        </p:grpSpPr>
        <p:grpSp>
          <p:nvGrpSpPr>
            <p:cNvPr id="5258" name="Google Shape;5258;p35"/>
            <p:cNvGrpSpPr/>
            <p:nvPr/>
          </p:nvGrpSpPr>
          <p:grpSpPr>
            <a:xfrm rot="-1038773">
              <a:off x="209072" y="4301682"/>
              <a:ext cx="1595681" cy="1609722"/>
              <a:chOff x="5838225" y="4097950"/>
              <a:chExt cx="1116525" cy="1126350"/>
            </a:xfrm>
          </p:grpSpPr>
          <p:sp>
            <p:nvSpPr>
              <p:cNvPr id="5259" name="Google Shape;5259;p35"/>
              <p:cNvSpPr/>
              <p:nvPr/>
            </p:nvSpPr>
            <p:spPr>
              <a:xfrm>
                <a:off x="5838225" y="4097950"/>
                <a:ext cx="1116225" cy="1126350"/>
              </a:xfrm>
              <a:custGeom>
                <a:avLst/>
                <a:gdLst/>
                <a:ahLst/>
                <a:cxnLst/>
                <a:rect l="l" t="t" r="r" b="b"/>
                <a:pathLst>
                  <a:path w="44649" h="45054" extrusionOk="0">
                    <a:moveTo>
                      <a:pt x="26003" y="7644"/>
                    </a:moveTo>
                    <a:lnTo>
                      <a:pt x="33933" y="30540"/>
                    </a:lnTo>
                    <a:lnTo>
                      <a:pt x="11859" y="12276"/>
                    </a:lnTo>
                    <a:lnTo>
                      <a:pt x="26003" y="7644"/>
                    </a:lnTo>
                    <a:close/>
                    <a:moveTo>
                      <a:pt x="29040" y="1"/>
                    </a:moveTo>
                    <a:lnTo>
                      <a:pt x="0" y="9502"/>
                    </a:lnTo>
                    <a:lnTo>
                      <a:pt x="44649" y="45054"/>
                    </a:lnTo>
                    <a:lnTo>
                      <a:pt x="290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5"/>
              <p:cNvSpPr/>
              <p:nvPr/>
            </p:nvSpPr>
            <p:spPr>
              <a:xfrm>
                <a:off x="5838525" y="4097950"/>
                <a:ext cx="1116225" cy="1126350"/>
              </a:xfrm>
              <a:custGeom>
                <a:avLst/>
                <a:gdLst/>
                <a:ahLst/>
                <a:cxnLst/>
                <a:rect l="l" t="t" r="r" b="b"/>
                <a:pathLst>
                  <a:path w="44649" h="45054" extrusionOk="0">
                    <a:moveTo>
                      <a:pt x="29028" y="1"/>
                    </a:moveTo>
                    <a:lnTo>
                      <a:pt x="0" y="9502"/>
                    </a:lnTo>
                    <a:lnTo>
                      <a:pt x="834" y="10181"/>
                    </a:lnTo>
                    <a:lnTo>
                      <a:pt x="28575" y="1096"/>
                    </a:lnTo>
                    <a:lnTo>
                      <a:pt x="43506" y="44149"/>
                    </a:lnTo>
                    <a:lnTo>
                      <a:pt x="44649" y="45054"/>
                    </a:lnTo>
                    <a:lnTo>
                      <a:pt x="44649" y="45054"/>
                    </a:lnTo>
                    <a:lnTo>
                      <a:pt x="2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5"/>
              <p:cNvSpPr/>
              <p:nvPr/>
            </p:nvSpPr>
            <p:spPr>
              <a:xfrm>
                <a:off x="6102250" y="4399475"/>
                <a:ext cx="595325" cy="508425"/>
              </a:xfrm>
              <a:custGeom>
                <a:avLst/>
                <a:gdLst/>
                <a:ahLst/>
                <a:cxnLst/>
                <a:rect l="l" t="t" r="r" b="b"/>
                <a:pathLst>
                  <a:path w="23813" h="20337" extrusionOk="0">
                    <a:moveTo>
                      <a:pt x="1274" y="1"/>
                    </a:moveTo>
                    <a:lnTo>
                      <a:pt x="0" y="417"/>
                    </a:lnTo>
                    <a:lnTo>
                      <a:pt x="23813" y="20337"/>
                    </a:lnTo>
                    <a:lnTo>
                      <a:pt x="23813" y="20337"/>
                    </a:lnTo>
                    <a:lnTo>
                      <a:pt x="23098" y="18277"/>
                    </a:lnTo>
                    <a:lnTo>
                      <a:pt x="12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5"/>
              <p:cNvSpPr/>
              <p:nvPr/>
            </p:nvSpPr>
            <p:spPr>
              <a:xfrm>
                <a:off x="6500500" y="4164325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1" y="1001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5"/>
              <p:cNvSpPr/>
              <p:nvPr/>
            </p:nvSpPr>
            <p:spPr>
              <a:xfrm>
                <a:off x="6541575" y="4204825"/>
                <a:ext cx="533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727" fill="none" extrusionOk="0">
                    <a:moveTo>
                      <a:pt x="1" y="726"/>
                    </a:moveTo>
                    <a:lnTo>
                      <a:pt x="2132" y="0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5"/>
              <p:cNvSpPr/>
              <p:nvPr/>
            </p:nvSpPr>
            <p:spPr>
              <a:xfrm>
                <a:off x="6529075" y="4243800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1" y="1001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5"/>
              <p:cNvSpPr/>
              <p:nvPr/>
            </p:nvSpPr>
            <p:spPr>
              <a:xfrm>
                <a:off x="6570750" y="4284275"/>
                <a:ext cx="527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28" fill="none" extrusionOk="0">
                    <a:moveTo>
                      <a:pt x="0" y="727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5"/>
              <p:cNvSpPr/>
              <p:nvPr/>
            </p:nvSpPr>
            <p:spPr>
              <a:xfrm>
                <a:off x="6557650" y="4323275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1" y="1013"/>
                    </a:moveTo>
                    <a:lnTo>
                      <a:pt x="318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5"/>
              <p:cNvSpPr/>
              <p:nvPr/>
            </p:nvSpPr>
            <p:spPr>
              <a:xfrm>
                <a:off x="6599325" y="4363750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5"/>
              <p:cNvSpPr/>
              <p:nvPr/>
            </p:nvSpPr>
            <p:spPr>
              <a:xfrm>
                <a:off x="6586225" y="4402450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1" y="1013"/>
                    </a:moveTo>
                    <a:lnTo>
                      <a:pt x="318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5"/>
              <p:cNvSpPr/>
              <p:nvPr/>
            </p:nvSpPr>
            <p:spPr>
              <a:xfrm>
                <a:off x="6628200" y="4443525"/>
                <a:ext cx="527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16" fill="none" extrusionOk="0">
                    <a:moveTo>
                      <a:pt x="0" y="715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5"/>
              <p:cNvSpPr/>
              <p:nvPr/>
            </p:nvSpPr>
            <p:spPr>
              <a:xfrm>
                <a:off x="6615100" y="448222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35"/>
              <p:cNvSpPr/>
              <p:nvPr/>
            </p:nvSpPr>
            <p:spPr>
              <a:xfrm>
                <a:off x="6656775" y="4522700"/>
                <a:ext cx="527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16" fill="none" extrusionOk="0">
                    <a:moveTo>
                      <a:pt x="0" y="715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35"/>
              <p:cNvSpPr/>
              <p:nvPr/>
            </p:nvSpPr>
            <p:spPr>
              <a:xfrm>
                <a:off x="6643675" y="4561400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5"/>
              <p:cNvSpPr/>
              <p:nvPr/>
            </p:nvSpPr>
            <p:spPr>
              <a:xfrm>
                <a:off x="6685350" y="460247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5"/>
              <p:cNvSpPr/>
              <p:nvPr/>
            </p:nvSpPr>
            <p:spPr>
              <a:xfrm>
                <a:off x="6672250" y="464087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1" y="1013"/>
                    </a:moveTo>
                    <a:lnTo>
                      <a:pt x="316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5"/>
              <p:cNvSpPr/>
              <p:nvPr/>
            </p:nvSpPr>
            <p:spPr>
              <a:xfrm>
                <a:off x="6713925" y="4681650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5"/>
              <p:cNvSpPr/>
              <p:nvPr/>
            </p:nvSpPr>
            <p:spPr>
              <a:xfrm>
                <a:off x="6701125" y="4720650"/>
                <a:ext cx="792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01" fill="none" extrusionOk="0">
                    <a:moveTo>
                      <a:pt x="0" y="1001"/>
                    </a:moveTo>
                    <a:lnTo>
                      <a:pt x="3167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5"/>
              <p:cNvSpPr/>
              <p:nvPr/>
            </p:nvSpPr>
            <p:spPr>
              <a:xfrm>
                <a:off x="6742500" y="476112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5"/>
              <p:cNvSpPr/>
              <p:nvPr/>
            </p:nvSpPr>
            <p:spPr>
              <a:xfrm>
                <a:off x="6729700" y="4799825"/>
                <a:ext cx="792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13" fill="none" extrusionOk="0">
                    <a:moveTo>
                      <a:pt x="0" y="1013"/>
                    </a:moveTo>
                    <a:lnTo>
                      <a:pt x="3167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5"/>
              <p:cNvSpPr/>
              <p:nvPr/>
            </p:nvSpPr>
            <p:spPr>
              <a:xfrm>
                <a:off x="6771375" y="4840600"/>
                <a:ext cx="527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04" fill="none" extrusionOk="0">
                    <a:moveTo>
                      <a:pt x="0" y="703"/>
                    </a:moveTo>
                    <a:lnTo>
                      <a:pt x="2108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5"/>
              <p:cNvSpPr/>
              <p:nvPr/>
            </p:nvSpPr>
            <p:spPr>
              <a:xfrm>
                <a:off x="6758275" y="4879600"/>
                <a:ext cx="792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9" fill="none" extrusionOk="0">
                    <a:moveTo>
                      <a:pt x="0" y="989"/>
                    </a:moveTo>
                    <a:lnTo>
                      <a:pt x="3167" y="0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5"/>
              <p:cNvSpPr/>
              <p:nvPr/>
            </p:nvSpPr>
            <p:spPr>
              <a:xfrm>
                <a:off x="6799950" y="4920075"/>
                <a:ext cx="53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16" fill="none" extrusionOk="0">
                    <a:moveTo>
                      <a:pt x="0" y="715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5"/>
              <p:cNvSpPr/>
              <p:nvPr/>
            </p:nvSpPr>
            <p:spPr>
              <a:xfrm>
                <a:off x="6786850" y="4958775"/>
                <a:ext cx="79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013" fill="none" extrusionOk="0">
                    <a:moveTo>
                      <a:pt x="0" y="1013"/>
                    </a:moveTo>
                    <a:lnTo>
                      <a:pt x="3179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5"/>
              <p:cNvSpPr/>
              <p:nvPr/>
            </p:nvSpPr>
            <p:spPr>
              <a:xfrm>
                <a:off x="6828525" y="4999250"/>
                <a:ext cx="530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739" fill="none" extrusionOk="0">
                    <a:moveTo>
                      <a:pt x="0" y="739"/>
                    </a:moveTo>
                    <a:lnTo>
                      <a:pt x="2120" y="1"/>
                    </a:lnTo>
                  </a:path>
                </a:pathLst>
              </a:custGeom>
              <a:solidFill>
                <a:schemeClr val="dk1"/>
              </a:solidFill>
              <a:ln w="23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84" name="Google Shape;5284;p35"/>
            <p:cNvSpPr/>
            <p:nvPr/>
          </p:nvSpPr>
          <p:spPr>
            <a:xfrm flipH="1">
              <a:off x="249195" y="3084642"/>
              <a:ext cx="226976" cy="227955"/>
            </a:xfrm>
            <a:custGeom>
              <a:avLst/>
              <a:gdLst/>
              <a:ahLst/>
              <a:cxnLst/>
              <a:rect l="l" t="t" r="r" b="b"/>
              <a:pathLst>
                <a:path w="8347" h="8383" extrusionOk="0">
                  <a:moveTo>
                    <a:pt x="2405" y="0"/>
                  </a:moveTo>
                  <a:lnTo>
                    <a:pt x="2417" y="2965"/>
                  </a:lnTo>
                  <a:lnTo>
                    <a:pt x="0" y="4644"/>
                  </a:lnTo>
                  <a:lnTo>
                    <a:pt x="2810" y="5549"/>
                  </a:lnTo>
                  <a:lnTo>
                    <a:pt x="3667" y="8382"/>
                  </a:lnTo>
                  <a:lnTo>
                    <a:pt x="5394" y="5965"/>
                  </a:lnTo>
                  <a:lnTo>
                    <a:pt x="8346" y="6049"/>
                  </a:lnTo>
                  <a:lnTo>
                    <a:pt x="8346" y="6049"/>
                  </a:lnTo>
                  <a:lnTo>
                    <a:pt x="6608" y="3644"/>
                  </a:lnTo>
                  <a:lnTo>
                    <a:pt x="7573" y="846"/>
                  </a:lnTo>
                  <a:lnTo>
                    <a:pt x="7573" y="846"/>
                  </a:lnTo>
                  <a:lnTo>
                    <a:pt x="4763" y="178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5"/>
            <p:cNvSpPr/>
            <p:nvPr/>
          </p:nvSpPr>
          <p:spPr>
            <a:xfrm rot="4723552" flipH="1">
              <a:off x="145402" y="3871496"/>
              <a:ext cx="373993" cy="516756"/>
            </a:xfrm>
            <a:custGeom>
              <a:avLst/>
              <a:gdLst/>
              <a:ahLst/>
              <a:cxnLst/>
              <a:rect l="l" t="t" r="r" b="b"/>
              <a:pathLst>
                <a:path w="9347" h="12915" extrusionOk="0">
                  <a:moveTo>
                    <a:pt x="6646" y="0"/>
                  </a:moveTo>
                  <a:cubicBezTo>
                    <a:pt x="6435" y="0"/>
                    <a:pt x="6222" y="26"/>
                    <a:pt x="6013" y="77"/>
                  </a:cubicBezTo>
                  <a:cubicBezTo>
                    <a:pt x="5834" y="125"/>
                    <a:pt x="5679" y="184"/>
                    <a:pt x="5513" y="256"/>
                  </a:cubicBezTo>
                  <a:cubicBezTo>
                    <a:pt x="5060" y="482"/>
                    <a:pt x="4679" y="827"/>
                    <a:pt x="4429" y="1280"/>
                  </a:cubicBezTo>
                  <a:lnTo>
                    <a:pt x="60" y="8590"/>
                  </a:lnTo>
                  <a:cubicBezTo>
                    <a:pt x="0" y="8674"/>
                    <a:pt x="36" y="8805"/>
                    <a:pt x="119" y="8840"/>
                  </a:cubicBezTo>
                  <a:cubicBezTo>
                    <a:pt x="154" y="8862"/>
                    <a:pt x="192" y="8873"/>
                    <a:pt x="229" y="8873"/>
                  </a:cubicBezTo>
                  <a:cubicBezTo>
                    <a:pt x="292" y="8873"/>
                    <a:pt x="351" y="8841"/>
                    <a:pt x="381" y="8781"/>
                  </a:cubicBezTo>
                  <a:lnTo>
                    <a:pt x="4739" y="1482"/>
                  </a:lnTo>
                  <a:cubicBezTo>
                    <a:pt x="5048" y="958"/>
                    <a:pt x="5536" y="601"/>
                    <a:pt x="6120" y="446"/>
                  </a:cubicBezTo>
                  <a:cubicBezTo>
                    <a:pt x="6303" y="402"/>
                    <a:pt x="6488" y="379"/>
                    <a:pt x="6671" y="379"/>
                  </a:cubicBezTo>
                  <a:cubicBezTo>
                    <a:pt x="7074" y="379"/>
                    <a:pt x="7471" y="487"/>
                    <a:pt x="7822" y="708"/>
                  </a:cubicBezTo>
                  <a:cubicBezTo>
                    <a:pt x="8870" y="1339"/>
                    <a:pt x="9215" y="2720"/>
                    <a:pt x="8573" y="3780"/>
                  </a:cubicBezTo>
                  <a:lnTo>
                    <a:pt x="3858" y="11686"/>
                  </a:lnTo>
                  <a:cubicBezTo>
                    <a:pt x="3608" y="12103"/>
                    <a:pt x="3203" y="12388"/>
                    <a:pt x="2738" y="12507"/>
                  </a:cubicBezTo>
                  <a:cubicBezTo>
                    <a:pt x="2595" y="12543"/>
                    <a:pt x="2451" y="12561"/>
                    <a:pt x="2308" y="12561"/>
                  </a:cubicBezTo>
                  <a:cubicBezTo>
                    <a:pt x="1980" y="12561"/>
                    <a:pt x="1660" y="12468"/>
                    <a:pt x="1369" y="12293"/>
                  </a:cubicBezTo>
                  <a:cubicBezTo>
                    <a:pt x="953" y="12043"/>
                    <a:pt x="679" y="11638"/>
                    <a:pt x="560" y="11186"/>
                  </a:cubicBezTo>
                  <a:cubicBezTo>
                    <a:pt x="441" y="10710"/>
                    <a:pt x="512" y="10233"/>
                    <a:pt x="762" y="9817"/>
                  </a:cubicBezTo>
                  <a:lnTo>
                    <a:pt x="4941" y="2923"/>
                  </a:lnTo>
                  <a:cubicBezTo>
                    <a:pt x="5200" y="2499"/>
                    <a:pt x="5656" y="2267"/>
                    <a:pt x="6120" y="2267"/>
                  </a:cubicBezTo>
                  <a:cubicBezTo>
                    <a:pt x="6361" y="2267"/>
                    <a:pt x="6603" y="2329"/>
                    <a:pt x="6822" y="2458"/>
                  </a:cubicBezTo>
                  <a:cubicBezTo>
                    <a:pt x="7465" y="2851"/>
                    <a:pt x="7668" y="3697"/>
                    <a:pt x="7287" y="4340"/>
                  </a:cubicBezTo>
                  <a:lnTo>
                    <a:pt x="3358" y="10674"/>
                  </a:lnTo>
                  <a:cubicBezTo>
                    <a:pt x="3298" y="10769"/>
                    <a:pt x="3322" y="10864"/>
                    <a:pt x="3417" y="10924"/>
                  </a:cubicBezTo>
                  <a:cubicBezTo>
                    <a:pt x="3448" y="10946"/>
                    <a:pt x="3481" y="10956"/>
                    <a:pt x="3515" y="10956"/>
                  </a:cubicBezTo>
                  <a:cubicBezTo>
                    <a:pt x="3573" y="10956"/>
                    <a:pt x="3629" y="10925"/>
                    <a:pt x="3667" y="10864"/>
                  </a:cubicBezTo>
                  <a:lnTo>
                    <a:pt x="7596" y="4518"/>
                  </a:lnTo>
                  <a:cubicBezTo>
                    <a:pt x="8084" y="3697"/>
                    <a:pt x="7822" y="2625"/>
                    <a:pt x="7001" y="2137"/>
                  </a:cubicBezTo>
                  <a:cubicBezTo>
                    <a:pt x="6722" y="1967"/>
                    <a:pt x="6413" y="1886"/>
                    <a:pt x="6109" y="1886"/>
                  </a:cubicBezTo>
                  <a:cubicBezTo>
                    <a:pt x="5518" y="1886"/>
                    <a:pt x="4942" y="2190"/>
                    <a:pt x="4620" y="2732"/>
                  </a:cubicBezTo>
                  <a:lnTo>
                    <a:pt x="464" y="9614"/>
                  </a:lnTo>
                  <a:cubicBezTo>
                    <a:pt x="155" y="10114"/>
                    <a:pt x="83" y="10686"/>
                    <a:pt x="214" y="11257"/>
                  </a:cubicBezTo>
                  <a:cubicBezTo>
                    <a:pt x="345" y="11817"/>
                    <a:pt x="702" y="12293"/>
                    <a:pt x="1191" y="12591"/>
                  </a:cubicBezTo>
                  <a:cubicBezTo>
                    <a:pt x="1535" y="12812"/>
                    <a:pt x="1912" y="12915"/>
                    <a:pt x="2301" y="12915"/>
                  </a:cubicBezTo>
                  <a:cubicBezTo>
                    <a:pt x="2477" y="12915"/>
                    <a:pt x="2655" y="12893"/>
                    <a:pt x="2834" y="12853"/>
                  </a:cubicBezTo>
                  <a:cubicBezTo>
                    <a:pt x="3393" y="12710"/>
                    <a:pt x="3870" y="12353"/>
                    <a:pt x="4167" y="11864"/>
                  </a:cubicBezTo>
                  <a:lnTo>
                    <a:pt x="8894" y="3959"/>
                  </a:lnTo>
                  <a:cubicBezTo>
                    <a:pt x="9251" y="3363"/>
                    <a:pt x="9346" y="2649"/>
                    <a:pt x="9192" y="1982"/>
                  </a:cubicBezTo>
                  <a:cubicBezTo>
                    <a:pt x="9013" y="1304"/>
                    <a:pt x="8596" y="732"/>
                    <a:pt x="8001" y="375"/>
                  </a:cubicBezTo>
                  <a:cubicBezTo>
                    <a:pt x="7589" y="128"/>
                    <a:pt x="7121" y="0"/>
                    <a:pt x="66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5"/>
            <p:cNvSpPr/>
            <p:nvPr/>
          </p:nvSpPr>
          <p:spPr>
            <a:xfrm flipH="1">
              <a:off x="1781145" y="4639042"/>
              <a:ext cx="226976" cy="227955"/>
            </a:xfrm>
            <a:custGeom>
              <a:avLst/>
              <a:gdLst/>
              <a:ahLst/>
              <a:cxnLst/>
              <a:rect l="l" t="t" r="r" b="b"/>
              <a:pathLst>
                <a:path w="8347" h="8383" extrusionOk="0">
                  <a:moveTo>
                    <a:pt x="2405" y="0"/>
                  </a:moveTo>
                  <a:lnTo>
                    <a:pt x="2417" y="2965"/>
                  </a:lnTo>
                  <a:lnTo>
                    <a:pt x="0" y="4644"/>
                  </a:lnTo>
                  <a:lnTo>
                    <a:pt x="2810" y="5549"/>
                  </a:lnTo>
                  <a:lnTo>
                    <a:pt x="3667" y="8382"/>
                  </a:lnTo>
                  <a:lnTo>
                    <a:pt x="5394" y="5965"/>
                  </a:lnTo>
                  <a:lnTo>
                    <a:pt x="8346" y="6049"/>
                  </a:lnTo>
                  <a:lnTo>
                    <a:pt x="8346" y="6049"/>
                  </a:lnTo>
                  <a:lnTo>
                    <a:pt x="6608" y="3644"/>
                  </a:lnTo>
                  <a:lnTo>
                    <a:pt x="7573" y="846"/>
                  </a:lnTo>
                  <a:lnTo>
                    <a:pt x="7573" y="846"/>
                  </a:lnTo>
                  <a:lnTo>
                    <a:pt x="4763" y="178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7" name="Google Shape;5287;p35"/>
          <p:cNvSpPr/>
          <p:nvPr/>
        </p:nvSpPr>
        <p:spPr>
          <a:xfrm flipH="1">
            <a:off x="8424016" y="387612"/>
            <a:ext cx="683239" cy="377976"/>
          </a:xfrm>
          <a:custGeom>
            <a:avLst/>
            <a:gdLst/>
            <a:ahLst/>
            <a:cxnLst/>
            <a:rect l="l" t="t" r="r" b="b"/>
            <a:pathLst>
              <a:path w="25126" h="13900" extrusionOk="0">
                <a:moveTo>
                  <a:pt x="11594" y="2409"/>
                </a:moveTo>
                <a:cubicBezTo>
                  <a:pt x="12334" y="2409"/>
                  <a:pt x="13057" y="2749"/>
                  <a:pt x="13581" y="3432"/>
                </a:cubicBezTo>
                <a:cubicBezTo>
                  <a:pt x="15093" y="5420"/>
                  <a:pt x="14177" y="7777"/>
                  <a:pt x="12617" y="9575"/>
                </a:cubicBezTo>
                <a:cubicBezTo>
                  <a:pt x="11224" y="9301"/>
                  <a:pt x="9986" y="8575"/>
                  <a:pt x="9212" y="7182"/>
                </a:cubicBezTo>
                <a:cubicBezTo>
                  <a:pt x="8462" y="5789"/>
                  <a:pt x="8628" y="4098"/>
                  <a:pt x="9890" y="3051"/>
                </a:cubicBezTo>
                <a:cubicBezTo>
                  <a:pt x="10407" y="2624"/>
                  <a:pt x="11006" y="2409"/>
                  <a:pt x="11594" y="2409"/>
                </a:cubicBezTo>
                <a:close/>
                <a:moveTo>
                  <a:pt x="24483" y="1"/>
                </a:moveTo>
                <a:cubicBezTo>
                  <a:pt x="24247" y="1"/>
                  <a:pt x="24021" y="135"/>
                  <a:pt x="23975" y="431"/>
                </a:cubicBezTo>
                <a:cubicBezTo>
                  <a:pt x="23523" y="3789"/>
                  <a:pt x="21439" y="6777"/>
                  <a:pt x="18499" y="8456"/>
                </a:cubicBezTo>
                <a:cubicBezTo>
                  <a:pt x="17189" y="9194"/>
                  <a:pt x="15522" y="9694"/>
                  <a:pt x="13915" y="9694"/>
                </a:cubicBezTo>
                <a:cubicBezTo>
                  <a:pt x="14010" y="9575"/>
                  <a:pt x="14081" y="9468"/>
                  <a:pt x="14177" y="9349"/>
                </a:cubicBezTo>
                <a:cubicBezTo>
                  <a:pt x="15224" y="7754"/>
                  <a:pt x="15820" y="5730"/>
                  <a:pt x="15081" y="3884"/>
                </a:cubicBezTo>
                <a:cubicBezTo>
                  <a:pt x="14484" y="2421"/>
                  <a:pt x="13136" y="1287"/>
                  <a:pt x="11565" y="1287"/>
                </a:cubicBezTo>
                <a:cubicBezTo>
                  <a:pt x="11321" y="1287"/>
                  <a:pt x="11072" y="1314"/>
                  <a:pt x="10819" y="1372"/>
                </a:cubicBezTo>
                <a:cubicBezTo>
                  <a:pt x="9069" y="1777"/>
                  <a:pt x="7723" y="3444"/>
                  <a:pt x="7652" y="5218"/>
                </a:cubicBezTo>
                <a:cubicBezTo>
                  <a:pt x="7569" y="7242"/>
                  <a:pt x="8902" y="9123"/>
                  <a:pt x="10664" y="10052"/>
                </a:cubicBezTo>
                <a:cubicBezTo>
                  <a:pt x="11021" y="10230"/>
                  <a:pt x="11379" y="10361"/>
                  <a:pt x="11748" y="10480"/>
                </a:cubicBezTo>
                <a:cubicBezTo>
                  <a:pt x="11164" y="11016"/>
                  <a:pt x="10557" y="11468"/>
                  <a:pt x="9986" y="11790"/>
                </a:cubicBezTo>
                <a:cubicBezTo>
                  <a:pt x="8911" y="12418"/>
                  <a:pt x="7659" y="12801"/>
                  <a:pt x="6412" y="12801"/>
                </a:cubicBezTo>
                <a:cubicBezTo>
                  <a:pt x="5697" y="12801"/>
                  <a:pt x="4983" y="12675"/>
                  <a:pt x="4306" y="12397"/>
                </a:cubicBezTo>
                <a:cubicBezTo>
                  <a:pt x="2651" y="11718"/>
                  <a:pt x="1294" y="10254"/>
                  <a:pt x="1139" y="8432"/>
                </a:cubicBezTo>
                <a:cubicBezTo>
                  <a:pt x="1111" y="8100"/>
                  <a:pt x="849" y="7941"/>
                  <a:pt x="586" y="7941"/>
                </a:cubicBezTo>
                <a:cubicBezTo>
                  <a:pt x="294" y="7941"/>
                  <a:pt x="1" y="8139"/>
                  <a:pt x="32" y="8516"/>
                </a:cubicBezTo>
                <a:cubicBezTo>
                  <a:pt x="199" y="10468"/>
                  <a:pt x="1449" y="12099"/>
                  <a:pt x="3128" y="13052"/>
                </a:cubicBezTo>
                <a:cubicBezTo>
                  <a:pt x="4144" y="13633"/>
                  <a:pt x="5275" y="13899"/>
                  <a:pt x="6413" y="13899"/>
                </a:cubicBezTo>
                <a:cubicBezTo>
                  <a:pt x="7327" y="13899"/>
                  <a:pt x="8247" y="13727"/>
                  <a:pt x="9116" y="13409"/>
                </a:cubicBezTo>
                <a:cubicBezTo>
                  <a:pt x="10605" y="12861"/>
                  <a:pt x="11950" y="11921"/>
                  <a:pt x="13057" y="10766"/>
                </a:cubicBezTo>
                <a:cubicBezTo>
                  <a:pt x="13346" y="10796"/>
                  <a:pt x="13636" y="10810"/>
                  <a:pt x="13928" y="10810"/>
                </a:cubicBezTo>
                <a:cubicBezTo>
                  <a:pt x="14912" y="10810"/>
                  <a:pt x="15904" y="10646"/>
                  <a:pt x="16832" y="10361"/>
                </a:cubicBezTo>
                <a:cubicBezTo>
                  <a:pt x="21142" y="9051"/>
                  <a:pt x="24475" y="5075"/>
                  <a:pt x="25071" y="646"/>
                </a:cubicBezTo>
                <a:cubicBezTo>
                  <a:pt x="25125" y="238"/>
                  <a:pt x="24796" y="1"/>
                  <a:pt x="244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35"/>
          <p:cNvSpPr/>
          <p:nvPr/>
        </p:nvSpPr>
        <p:spPr>
          <a:xfrm flipH="1">
            <a:off x="8080547" y="110552"/>
            <a:ext cx="198148" cy="195253"/>
          </a:xfrm>
          <a:custGeom>
            <a:avLst/>
            <a:gdLst/>
            <a:ahLst/>
            <a:cxnLst/>
            <a:rect l="l" t="t" r="r" b="b"/>
            <a:pathLst>
              <a:path w="6502" h="6407" extrusionOk="0">
                <a:moveTo>
                  <a:pt x="3501" y="1"/>
                </a:moveTo>
                <a:lnTo>
                  <a:pt x="2275" y="1930"/>
                </a:lnTo>
                <a:lnTo>
                  <a:pt x="1" y="2001"/>
                </a:lnTo>
                <a:lnTo>
                  <a:pt x="1441" y="3775"/>
                </a:lnTo>
                <a:lnTo>
                  <a:pt x="810" y="5954"/>
                </a:lnTo>
                <a:lnTo>
                  <a:pt x="2941" y="5121"/>
                </a:lnTo>
                <a:lnTo>
                  <a:pt x="4834" y="6406"/>
                </a:lnTo>
                <a:lnTo>
                  <a:pt x="4834" y="6406"/>
                </a:lnTo>
                <a:lnTo>
                  <a:pt x="4692" y="4132"/>
                </a:lnTo>
                <a:lnTo>
                  <a:pt x="6501" y="2727"/>
                </a:lnTo>
                <a:lnTo>
                  <a:pt x="4287" y="2144"/>
                </a:lnTo>
                <a:lnTo>
                  <a:pt x="35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FC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"/>
              <a:buNone/>
              <a:defRPr sz="3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3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3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3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3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3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3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3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3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webp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319" y="4643605"/>
            <a:ext cx="9264637" cy="832960"/>
          </a:xfrm>
          <a:custGeom>
            <a:avLst/>
            <a:gdLst/>
            <a:ahLst/>
            <a:cxnLst/>
            <a:rect l="l" t="t" r="r" b="b"/>
            <a:pathLst>
              <a:path w="18529273" h="2625566">
                <a:moveTo>
                  <a:pt x="0" y="0"/>
                </a:moveTo>
                <a:lnTo>
                  <a:pt x="18529274" y="0"/>
                </a:lnTo>
                <a:lnTo>
                  <a:pt x="18529274" y="2625566"/>
                </a:lnTo>
                <a:lnTo>
                  <a:pt x="0" y="262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09569"/>
            </a:stretch>
          </a:blipFill>
        </p:spPr>
      </p:sp>
      <p:sp>
        <p:nvSpPr>
          <p:cNvPr id="3" name="Freeform 3"/>
          <p:cNvSpPr/>
          <p:nvPr/>
        </p:nvSpPr>
        <p:spPr>
          <a:xfrm rot="1431923">
            <a:off x="6379652" y="4016365"/>
            <a:ext cx="2944925" cy="2055324"/>
          </a:xfrm>
          <a:custGeom>
            <a:avLst/>
            <a:gdLst/>
            <a:ahLst/>
            <a:cxnLst/>
            <a:rect l="l" t="t" r="r" b="b"/>
            <a:pathLst>
              <a:path w="8742028" h="6359825">
                <a:moveTo>
                  <a:pt x="0" y="0"/>
                </a:moveTo>
                <a:lnTo>
                  <a:pt x="8742028" y="0"/>
                </a:lnTo>
                <a:lnTo>
                  <a:pt x="8742028" y="6359826"/>
                </a:lnTo>
                <a:lnTo>
                  <a:pt x="0" y="6359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772897" flipH="1">
            <a:off x="-769418" y="4010564"/>
            <a:ext cx="2848359" cy="2236727"/>
          </a:xfrm>
          <a:custGeom>
            <a:avLst/>
            <a:gdLst/>
            <a:ahLst/>
            <a:cxnLst/>
            <a:rect l="l" t="t" r="r" b="b"/>
            <a:pathLst>
              <a:path w="8742028" h="6611639">
                <a:moveTo>
                  <a:pt x="8742027" y="0"/>
                </a:moveTo>
                <a:lnTo>
                  <a:pt x="0" y="0"/>
                </a:lnTo>
                <a:lnTo>
                  <a:pt x="0" y="6611639"/>
                </a:lnTo>
                <a:lnTo>
                  <a:pt x="8742027" y="6611639"/>
                </a:lnTo>
                <a:lnTo>
                  <a:pt x="8742027" y="0"/>
                </a:lnTo>
                <a:close/>
              </a:path>
            </a:pathLst>
          </a:custGeom>
          <a:blipFill>
            <a:blip r:embed="rId3"/>
            <a:stretch>
              <a:fillRect l="-1979" r="-197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2139" y="199118"/>
            <a:ext cx="642265" cy="632754"/>
          </a:xfrm>
          <a:custGeom>
            <a:avLst/>
            <a:gdLst/>
            <a:ahLst/>
            <a:cxnLst/>
            <a:rect l="l" t="t" r="r" b="b"/>
            <a:pathLst>
              <a:path w="1284530" h="1265508">
                <a:moveTo>
                  <a:pt x="0" y="0"/>
                </a:moveTo>
                <a:lnTo>
                  <a:pt x="1284529" y="0"/>
                </a:lnTo>
                <a:lnTo>
                  <a:pt x="1284529" y="1265508"/>
                </a:lnTo>
                <a:lnTo>
                  <a:pt x="0" y="1265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00278" y="2888538"/>
            <a:ext cx="642265" cy="632754"/>
          </a:xfrm>
          <a:custGeom>
            <a:avLst/>
            <a:gdLst/>
            <a:ahLst/>
            <a:cxnLst/>
            <a:rect l="l" t="t" r="r" b="b"/>
            <a:pathLst>
              <a:path w="1284530" h="1265508">
                <a:moveTo>
                  <a:pt x="1284530" y="0"/>
                </a:moveTo>
                <a:lnTo>
                  <a:pt x="0" y="0"/>
                </a:lnTo>
                <a:lnTo>
                  <a:pt x="0" y="1265508"/>
                </a:lnTo>
                <a:lnTo>
                  <a:pt x="1284530" y="1265508"/>
                </a:lnTo>
                <a:lnTo>
                  <a:pt x="128453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846859" y="387819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7242048" h="8229600">
                <a:moveTo>
                  <a:pt x="0" y="0"/>
                </a:moveTo>
                <a:lnTo>
                  <a:pt x="7242048" y="0"/>
                </a:lnTo>
                <a:lnTo>
                  <a:pt x="7242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990024" y="-1468239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7242048" h="8229600">
                <a:moveTo>
                  <a:pt x="0" y="0"/>
                </a:moveTo>
                <a:lnTo>
                  <a:pt x="7242048" y="0"/>
                </a:lnTo>
                <a:lnTo>
                  <a:pt x="7242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449002" y="284662"/>
            <a:ext cx="457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35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13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3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35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</a:t>
            </a:r>
            <a:r>
              <a:rPr lang="en-US" altLang="en-US" sz="13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49" y="939131"/>
            <a:ext cx="1304251" cy="1306477"/>
          </a:xfrm>
          <a:prstGeom prst="rect">
            <a:avLst/>
          </a:prstGeom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581749" y="2343495"/>
            <a:ext cx="6270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581749" y="2995104"/>
            <a:ext cx="6270366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 err="1">
                <a:solidFill>
                  <a:srgbClr val="C00000"/>
                </a:solidFill>
              </a:rPr>
              <a:t>Đề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tài</a:t>
            </a:r>
            <a:r>
              <a:rPr lang="en-US" sz="1800" b="1" dirty="0">
                <a:solidFill>
                  <a:srgbClr val="C00000"/>
                </a:solidFill>
              </a:rPr>
              <a:t>: KPXH “ Tôn </a:t>
            </a:r>
            <a:r>
              <a:rPr lang="en-US" sz="1800" b="1" dirty="0" err="1">
                <a:solidFill>
                  <a:srgbClr val="C00000"/>
                </a:solidFill>
              </a:rPr>
              <a:t>trọng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sự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khác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biệt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giữa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tôi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và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bạn</a:t>
            </a:r>
            <a:r>
              <a:rPr lang="en-US" sz="1800" b="1" dirty="0">
                <a:solidFill>
                  <a:srgbClr val="C00000"/>
                </a:solidFill>
              </a:rPr>
              <a:t>”</a:t>
            </a:r>
          </a:p>
          <a:p>
            <a:pPr algn="ctr">
              <a:buNone/>
            </a:pPr>
            <a:r>
              <a:rPr lang="en-US" sz="1800" b="1" dirty="0" err="1">
                <a:solidFill>
                  <a:srgbClr val="C00000"/>
                </a:solidFill>
              </a:rPr>
              <a:t>Lứa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tuổi</a:t>
            </a:r>
            <a:r>
              <a:rPr lang="en-US" sz="1800" b="1" dirty="0">
                <a:solidFill>
                  <a:srgbClr val="C00000"/>
                </a:solidFill>
              </a:rPr>
              <a:t>: 5 - 6 </a:t>
            </a:r>
            <a:r>
              <a:rPr lang="en-US" sz="1800" b="1" dirty="0" err="1">
                <a:solidFill>
                  <a:srgbClr val="C00000"/>
                </a:solidFill>
              </a:rPr>
              <a:t>tuổi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1800" b="1" dirty="0" err="1">
                <a:solidFill>
                  <a:srgbClr val="C00000"/>
                </a:solidFill>
              </a:rPr>
              <a:t>Thời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gian</a:t>
            </a:r>
            <a:r>
              <a:rPr lang="en-US" sz="1800" b="1" dirty="0">
                <a:solidFill>
                  <a:srgbClr val="C00000"/>
                </a:solidFill>
              </a:rPr>
              <a:t>: 30 - 35 </a:t>
            </a:r>
            <a:r>
              <a:rPr lang="en-US" sz="1800" b="1" dirty="0" err="1">
                <a:solidFill>
                  <a:srgbClr val="C00000"/>
                </a:solidFill>
              </a:rPr>
              <a:t>phút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1800" b="1" dirty="0" err="1">
                <a:solidFill>
                  <a:srgbClr val="C00000"/>
                </a:solidFill>
              </a:rPr>
              <a:t>Giáo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viên</a:t>
            </a:r>
            <a:r>
              <a:rPr lang="en-US" sz="1800" b="1" dirty="0">
                <a:solidFill>
                  <a:srgbClr val="C00000"/>
                </a:solidFill>
              </a:rPr>
              <a:t> : Lê </a:t>
            </a:r>
            <a:r>
              <a:rPr lang="en-US" sz="1800" b="1" dirty="0" err="1">
                <a:solidFill>
                  <a:srgbClr val="C00000"/>
                </a:solidFill>
              </a:rPr>
              <a:t>Thùy</a:t>
            </a:r>
            <a:r>
              <a:rPr lang="en-US" sz="1800" b="1" dirty="0">
                <a:solidFill>
                  <a:srgbClr val="C00000"/>
                </a:solidFill>
              </a:rPr>
              <a:t> Linh </a:t>
            </a:r>
          </a:p>
          <a:p>
            <a:pPr algn="ctr">
              <a:buNone/>
            </a:pPr>
            <a:r>
              <a:rPr lang="en-US" sz="1800" b="1" dirty="0">
                <a:solidFill>
                  <a:srgbClr val="C00000"/>
                </a:solidFill>
              </a:rPr>
              <a:t>                         Bùi </a:t>
            </a:r>
            <a:r>
              <a:rPr lang="en-US" sz="1800" b="1" dirty="0" err="1">
                <a:solidFill>
                  <a:srgbClr val="C00000"/>
                </a:solidFill>
              </a:rPr>
              <a:t>Bích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Phương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B861-6645-942D-8649-BDAE103ED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347" y="1094800"/>
            <a:ext cx="6400800" cy="25437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song: Hokey pokey</a:t>
            </a:r>
          </a:p>
        </p:txBody>
      </p:sp>
    </p:spTree>
    <p:extLst>
      <p:ext uri="{BB962C8B-B14F-4D97-AF65-F5344CB8AC3E}">
        <p14:creationId xmlns:p14="http://schemas.microsoft.com/office/powerpoint/2010/main" val="178106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9" name="Google Shape;5299;p39"/>
          <p:cNvSpPr/>
          <p:nvPr/>
        </p:nvSpPr>
        <p:spPr>
          <a:xfrm>
            <a:off x="6228894" y="82327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0" name="Google Shape;5300;p39"/>
          <p:cNvGrpSpPr/>
          <p:nvPr/>
        </p:nvGrpSpPr>
        <p:grpSpPr>
          <a:xfrm>
            <a:off x="678404" y="3810442"/>
            <a:ext cx="1735398" cy="1333058"/>
            <a:chOff x="3438800" y="4153625"/>
            <a:chExt cx="1595475" cy="1225575"/>
          </a:xfrm>
        </p:grpSpPr>
        <p:sp>
          <p:nvSpPr>
            <p:cNvPr id="5301" name="Google Shape;5301;p39"/>
            <p:cNvSpPr/>
            <p:nvPr/>
          </p:nvSpPr>
          <p:spPr>
            <a:xfrm>
              <a:off x="3515600" y="4239050"/>
              <a:ext cx="1360925" cy="1093900"/>
            </a:xfrm>
            <a:custGeom>
              <a:avLst/>
              <a:gdLst/>
              <a:ahLst/>
              <a:cxnLst/>
              <a:rect l="l" t="t" r="r" b="b"/>
              <a:pathLst>
                <a:path w="54437" h="43756" extrusionOk="0">
                  <a:moveTo>
                    <a:pt x="49435" y="0"/>
                  </a:moveTo>
                  <a:lnTo>
                    <a:pt x="1" y="37088"/>
                  </a:lnTo>
                  <a:lnTo>
                    <a:pt x="5001" y="43756"/>
                  </a:lnTo>
                  <a:lnTo>
                    <a:pt x="54436" y="6668"/>
                  </a:lnTo>
                  <a:lnTo>
                    <a:pt x="49435" y="0"/>
                  </a:ln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9"/>
            <p:cNvSpPr/>
            <p:nvPr/>
          </p:nvSpPr>
          <p:spPr>
            <a:xfrm>
              <a:off x="3555800" y="4292925"/>
              <a:ext cx="1320725" cy="1040325"/>
            </a:xfrm>
            <a:custGeom>
              <a:avLst/>
              <a:gdLst/>
              <a:ahLst/>
              <a:cxnLst/>
              <a:rect l="l" t="t" r="r" b="b"/>
              <a:pathLst>
                <a:path w="52829" h="41613" extrusionOk="0">
                  <a:moveTo>
                    <a:pt x="49435" y="0"/>
                  </a:moveTo>
                  <a:lnTo>
                    <a:pt x="0" y="37088"/>
                  </a:lnTo>
                  <a:lnTo>
                    <a:pt x="3393" y="41613"/>
                  </a:lnTo>
                  <a:lnTo>
                    <a:pt x="52828" y="4513"/>
                  </a:lnTo>
                  <a:lnTo>
                    <a:pt x="49435" y="0"/>
                  </a:lnTo>
                  <a:close/>
                </a:path>
              </a:pathLst>
            </a:custGeom>
            <a:solidFill>
              <a:srgbClr val="FF9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9"/>
            <p:cNvSpPr/>
            <p:nvPr/>
          </p:nvSpPr>
          <p:spPr>
            <a:xfrm>
              <a:off x="3596875" y="4347400"/>
              <a:ext cx="1279350" cy="985550"/>
            </a:xfrm>
            <a:custGeom>
              <a:avLst/>
              <a:gdLst/>
              <a:ahLst/>
              <a:cxnLst/>
              <a:rect l="l" t="t" r="r" b="b"/>
              <a:pathLst>
                <a:path w="51174" h="39422" extrusionOk="0">
                  <a:moveTo>
                    <a:pt x="49423" y="0"/>
                  </a:moveTo>
                  <a:lnTo>
                    <a:pt x="0" y="37088"/>
                  </a:lnTo>
                  <a:lnTo>
                    <a:pt x="1750" y="39422"/>
                  </a:lnTo>
                  <a:lnTo>
                    <a:pt x="51173" y="2334"/>
                  </a:lnTo>
                  <a:lnTo>
                    <a:pt x="49423" y="0"/>
                  </a:lnTo>
                  <a:close/>
                </a:path>
              </a:pathLst>
            </a:custGeom>
            <a:solidFill>
              <a:srgbClr val="E87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9"/>
            <p:cNvSpPr/>
            <p:nvPr/>
          </p:nvSpPr>
          <p:spPr>
            <a:xfrm>
              <a:off x="3515300" y="5121900"/>
              <a:ext cx="185175" cy="211350"/>
            </a:xfrm>
            <a:custGeom>
              <a:avLst/>
              <a:gdLst/>
              <a:ahLst/>
              <a:cxnLst/>
              <a:rect l="l" t="t" r="r" b="b"/>
              <a:pathLst>
                <a:path w="7407" h="8454" extrusionOk="0">
                  <a:moveTo>
                    <a:pt x="2394" y="0"/>
                  </a:moveTo>
                  <a:lnTo>
                    <a:pt x="1" y="1786"/>
                  </a:lnTo>
                  <a:lnTo>
                    <a:pt x="5013" y="8454"/>
                  </a:lnTo>
                  <a:lnTo>
                    <a:pt x="7407" y="6668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9"/>
            <p:cNvSpPr/>
            <p:nvPr/>
          </p:nvSpPr>
          <p:spPr>
            <a:xfrm>
              <a:off x="3515300" y="5155825"/>
              <a:ext cx="139050" cy="177125"/>
            </a:xfrm>
            <a:custGeom>
              <a:avLst/>
              <a:gdLst/>
              <a:ahLst/>
              <a:cxnLst/>
              <a:rect l="l" t="t" r="r" b="b"/>
              <a:pathLst>
                <a:path w="5562" h="7085" extrusionOk="0">
                  <a:moveTo>
                    <a:pt x="560" y="0"/>
                  </a:moveTo>
                  <a:lnTo>
                    <a:pt x="1" y="417"/>
                  </a:lnTo>
                  <a:lnTo>
                    <a:pt x="5001" y="7085"/>
                  </a:lnTo>
                  <a:lnTo>
                    <a:pt x="5561" y="666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9"/>
            <p:cNvSpPr/>
            <p:nvPr/>
          </p:nvSpPr>
          <p:spPr>
            <a:xfrm>
              <a:off x="3561150" y="5121600"/>
              <a:ext cx="139025" cy="177425"/>
            </a:xfrm>
            <a:custGeom>
              <a:avLst/>
              <a:gdLst/>
              <a:ahLst/>
              <a:cxnLst/>
              <a:rect l="l" t="t" r="r" b="b"/>
              <a:pathLst>
                <a:path w="5561" h="7097" extrusionOk="0">
                  <a:moveTo>
                    <a:pt x="560" y="0"/>
                  </a:moveTo>
                  <a:lnTo>
                    <a:pt x="0" y="429"/>
                  </a:lnTo>
                  <a:lnTo>
                    <a:pt x="5001" y="7096"/>
                  </a:lnTo>
                  <a:lnTo>
                    <a:pt x="5561" y="666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9"/>
            <p:cNvSpPr/>
            <p:nvPr/>
          </p:nvSpPr>
          <p:spPr>
            <a:xfrm>
              <a:off x="3438800" y="5166550"/>
              <a:ext cx="201850" cy="203475"/>
            </a:xfrm>
            <a:custGeom>
              <a:avLst/>
              <a:gdLst/>
              <a:ahLst/>
              <a:cxnLst/>
              <a:rect l="l" t="t" r="r" b="b"/>
              <a:pathLst>
                <a:path w="8074" h="8139" extrusionOk="0">
                  <a:moveTo>
                    <a:pt x="3073" y="0"/>
                  </a:moveTo>
                  <a:lnTo>
                    <a:pt x="2215" y="631"/>
                  </a:lnTo>
                  <a:cubicBezTo>
                    <a:pt x="370" y="2012"/>
                    <a:pt x="1" y="4620"/>
                    <a:pt x="1382" y="6465"/>
                  </a:cubicBezTo>
                  <a:cubicBezTo>
                    <a:pt x="2201" y="7559"/>
                    <a:pt x="3455" y="8139"/>
                    <a:pt x="4723" y="8139"/>
                  </a:cubicBezTo>
                  <a:cubicBezTo>
                    <a:pt x="5593" y="8139"/>
                    <a:pt x="6470" y="7866"/>
                    <a:pt x="7216" y="7299"/>
                  </a:cubicBezTo>
                  <a:lnTo>
                    <a:pt x="8073" y="6668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FFA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9"/>
            <p:cNvSpPr/>
            <p:nvPr/>
          </p:nvSpPr>
          <p:spPr>
            <a:xfrm>
              <a:off x="4731225" y="4153625"/>
              <a:ext cx="303050" cy="261400"/>
            </a:xfrm>
            <a:custGeom>
              <a:avLst/>
              <a:gdLst/>
              <a:ahLst/>
              <a:cxnLst/>
              <a:rect l="l" t="t" r="r" b="b"/>
              <a:pathLst>
                <a:path w="12122" h="10456" extrusionOk="0">
                  <a:moveTo>
                    <a:pt x="12121" y="0"/>
                  </a:moveTo>
                  <a:lnTo>
                    <a:pt x="584" y="3489"/>
                  </a:lnTo>
                  <a:lnTo>
                    <a:pt x="596" y="3501"/>
                  </a:lnTo>
                  <a:cubicBezTo>
                    <a:pt x="72" y="4036"/>
                    <a:pt x="1" y="4882"/>
                    <a:pt x="465" y="5489"/>
                  </a:cubicBezTo>
                  <a:cubicBezTo>
                    <a:pt x="774" y="5907"/>
                    <a:pt x="1255" y="6112"/>
                    <a:pt x="1740" y="6112"/>
                  </a:cubicBezTo>
                  <a:cubicBezTo>
                    <a:pt x="1780" y="6112"/>
                    <a:pt x="1819" y="6111"/>
                    <a:pt x="1858" y="6108"/>
                  </a:cubicBezTo>
                  <a:lnTo>
                    <a:pt x="1858" y="6108"/>
                  </a:lnTo>
                  <a:cubicBezTo>
                    <a:pt x="1620" y="6608"/>
                    <a:pt x="1656" y="7215"/>
                    <a:pt x="2013" y="7692"/>
                  </a:cubicBezTo>
                  <a:cubicBezTo>
                    <a:pt x="2299" y="8090"/>
                    <a:pt x="2761" y="8305"/>
                    <a:pt x="3225" y="8305"/>
                  </a:cubicBezTo>
                  <a:cubicBezTo>
                    <a:pt x="3301" y="8305"/>
                    <a:pt x="3378" y="8299"/>
                    <a:pt x="3454" y="8287"/>
                  </a:cubicBezTo>
                  <a:lnTo>
                    <a:pt x="3454" y="8287"/>
                  </a:lnTo>
                  <a:cubicBezTo>
                    <a:pt x="3227" y="8787"/>
                    <a:pt x="3275" y="9382"/>
                    <a:pt x="3632" y="9835"/>
                  </a:cubicBezTo>
                  <a:cubicBezTo>
                    <a:pt x="3932" y="10240"/>
                    <a:pt x="4393" y="10456"/>
                    <a:pt x="4860" y="10456"/>
                  </a:cubicBezTo>
                  <a:cubicBezTo>
                    <a:pt x="5134" y="10456"/>
                    <a:pt x="5410" y="10382"/>
                    <a:pt x="5656" y="10228"/>
                  </a:cubicBezTo>
                  <a:lnTo>
                    <a:pt x="12121" y="0"/>
                  </a:lnTo>
                  <a:close/>
                </a:path>
              </a:pathLst>
            </a:custGeom>
            <a:solidFill>
              <a:srgbClr val="FF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9"/>
            <p:cNvSpPr/>
            <p:nvPr/>
          </p:nvSpPr>
          <p:spPr>
            <a:xfrm>
              <a:off x="4812200" y="4153925"/>
              <a:ext cx="222075" cy="261100"/>
            </a:xfrm>
            <a:custGeom>
              <a:avLst/>
              <a:gdLst/>
              <a:ahLst/>
              <a:cxnLst/>
              <a:rect l="l" t="t" r="r" b="b"/>
              <a:pathLst>
                <a:path w="8883" h="10444" extrusionOk="0">
                  <a:moveTo>
                    <a:pt x="8882" y="0"/>
                  </a:moveTo>
                  <a:lnTo>
                    <a:pt x="6204" y="810"/>
                  </a:lnTo>
                  <a:cubicBezTo>
                    <a:pt x="6418" y="2631"/>
                    <a:pt x="5037" y="5096"/>
                    <a:pt x="2596" y="6929"/>
                  </a:cubicBezTo>
                  <a:cubicBezTo>
                    <a:pt x="1822" y="7501"/>
                    <a:pt x="1000" y="7965"/>
                    <a:pt x="215" y="8311"/>
                  </a:cubicBezTo>
                  <a:cubicBezTo>
                    <a:pt x="0" y="8799"/>
                    <a:pt x="72" y="9382"/>
                    <a:pt x="393" y="9823"/>
                  </a:cubicBezTo>
                  <a:cubicBezTo>
                    <a:pt x="693" y="10228"/>
                    <a:pt x="1154" y="10444"/>
                    <a:pt x="1621" y="10444"/>
                  </a:cubicBezTo>
                  <a:cubicBezTo>
                    <a:pt x="1895" y="10444"/>
                    <a:pt x="2171" y="10370"/>
                    <a:pt x="2417" y="10216"/>
                  </a:cubicBezTo>
                  <a:lnTo>
                    <a:pt x="8882" y="0"/>
                  </a:lnTo>
                  <a:close/>
                </a:path>
              </a:pathLst>
            </a:custGeom>
            <a:solidFill>
              <a:srgbClr val="F2B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9"/>
            <p:cNvSpPr/>
            <p:nvPr/>
          </p:nvSpPr>
          <p:spPr>
            <a:xfrm>
              <a:off x="3478400" y="5279950"/>
              <a:ext cx="162850" cy="99250"/>
            </a:xfrm>
            <a:custGeom>
              <a:avLst/>
              <a:gdLst/>
              <a:ahLst/>
              <a:cxnLst/>
              <a:rect l="l" t="t" r="r" b="b"/>
              <a:pathLst>
                <a:path w="6514" h="3970" extrusionOk="0">
                  <a:moveTo>
                    <a:pt x="4918" y="0"/>
                  </a:moveTo>
                  <a:cubicBezTo>
                    <a:pt x="4811" y="72"/>
                    <a:pt x="4727" y="131"/>
                    <a:pt x="4632" y="203"/>
                  </a:cubicBezTo>
                  <a:cubicBezTo>
                    <a:pt x="3096" y="1358"/>
                    <a:pt x="1429" y="2036"/>
                    <a:pt x="0" y="2203"/>
                  </a:cubicBezTo>
                  <a:lnTo>
                    <a:pt x="358" y="2667"/>
                  </a:lnTo>
                  <a:cubicBezTo>
                    <a:pt x="993" y="3521"/>
                    <a:pt x="1972" y="3970"/>
                    <a:pt x="2963" y="3970"/>
                  </a:cubicBezTo>
                  <a:cubicBezTo>
                    <a:pt x="3644" y="3970"/>
                    <a:pt x="4331" y="3758"/>
                    <a:pt x="4918" y="3322"/>
                  </a:cubicBezTo>
                  <a:lnTo>
                    <a:pt x="6513" y="2132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EA7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9"/>
            <p:cNvSpPr/>
            <p:nvPr/>
          </p:nvSpPr>
          <p:spPr>
            <a:xfrm>
              <a:off x="4932450" y="4153925"/>
              <a:ext cx="101225" cy="92875"/>
            </a:xfrm>
            <a:custGeom>
              <a:avLst/>
              <a:gdLst/>
              <a:ahLst/>
              <a:cxnLst/>
              <a:rect l="l" t="t" r="r" b="b"/>
              <a:pathLst>
                <a:path w="4049" h="3715" extrusionOk="0">
                  <a:moveTo>
                    <a:pt x="4049" y="0"/>
                  </a:moveTo>
                  <a:lnTo>
                    <a:pt x="0" y="1226"/>
                  </a:lnTo>
                  <a:cubicBezTo>
                    <a:pt x="48" y="1810"/>
                    <a:pt x="239" y="2358"/>
                    <a:pt x="584" y="2798"/>
                  </a:cubicBezTo>
                  <a:cubicBezTo>
                    <a:pt x="882" y="3191"/>
                    <a:pt x="1274" y="3489"/>
                    <a:pt x="1715" y="3715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rgbClr val="563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9"/>
            <p:cNvSpPr/>
            <p:nvPr/>
          </p:nvSpPr>
          <p:spPr>
            <a:xfrm>
              <a:off x="3515600" y="4239050"/>
              <a:ext cx="1360925" cy="1093900"/>
            </a:xfrm>
            <a:custGeom>
              <a:avLst/>
              <a:gdLst/>
              <a:ahLst/>
              <a:cxnLst/>
              <a:rect l="l" t="t" r="r" b="b"/>
              <a:pathLst>
                <a:path w="54437" h="43756" extrusionOk="0">
                  <a:moveTo>
                    <a:pt x="49435" y="0"/>
                  </a:moveTo>
                  <a:lnTo>
                    <a:pt x="1" y="37088"/>
                  </a:lnTo>
                  <a:lnTo>
                    <a:pt x="5001" y="43756"/>
                  </a:lnTo>
                  <a:lnTo>
                    <a:pt x="54436" y="6668"/>
                  </a:lnTo>
                  <a:lnTo>
                    <a:pt x="494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9"/>
            <p:cNvSpPr/>
            <p:nvPr/>
          </p:nvSpPr>
          <p:spPr>
            <a:xfrm>
              <a:off x="3555800" y="4292925"/>
              <a:ext cx="1320725" cy="1040325"/>
            </a:xfrm>
            <a:custGeom>
              <a:avLst/>
              <a:gdLst/>
              <a:ahLst/>
              <a:cxnLst/>
              <a:rect l="l" t="t" r="r" b="b"/>
              <a:pathLst>
                <a:path w="52829" h="41613" extrusionOk="0">
                  <a:moveTo>
                    <a:pt x="49435" y="0"/>
                  </a:moveTo>
                  <a:lnTo>
                    <a:pt x="0" y="37088"/>
                  </a:lnTo>
                  <a:lnTo>
                    <a:pt x="3393" y="41613"/>
                  </a:lnTo>
                  <a:lnTo>
                    <a:pt x="52828" y="4513"/>
                  </a:lnTo>
                  <a:lnTo>
                    <a:pt x="49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9"/>
            <p:cNvSpPr/>
            <p:nvPr/>
          </p:nvSpPr>
          <p:spPr>
            <a:xfrm>
              <a:off x="3596875" y="4347400"/>
              <a:ext cx="1279350" cy="985550"/>
            </a:xfrm>
            <a:custGeom>
              <a:avLst/>
              <a:gdLst/>
              <a:ahLst/>
              <a:cxnLst/>
              <a:rect l="l" t="t" r="r" b="b"/>
              <a:pathLst>
                <a:path w="51174" h="39422" extrusionOk="0">
                  <a:moveTo>
                    <a:pt x="49423" y="0"/>
                  </a:moveTo>
                  <a:lnTo>
                    <a:pt x="0" y="37088"/>
                  </a:lnTo>
                  <a:lnTo>
                    <a:pt x="1750" y="39422"/>
                  </a:lnTo>
                  <a:lnTo>
                    <a:pt x="51173" y="2334"/>
                  </a:lnTo>
                  <a:lnTo>
                    <a:pt x="49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9"/>
            <p:cNvSpPr/>
            <p:nvPr/>
          </p:nvSpPr>
          <p:spPr>
            <a:xfrm>
              <a:off x="3515300" y="5121900"/>
              <a:ext cx="185175" cy="211350"/>
            </a:xfrm>
            <a:custGeom>
              <a:avLst/>
              <a:gdLst/>
              <a:ahLst/>
              <a:cxnLst/>
              <a:rect l="l" t="t" r="r" b="b"/>
              <a:pathLst>
                <a:path w="7407" h="8454" extrusionOk="0">
                  <a:moveTo>
                    <a:pt x="2394" y="0"/>
                  </a:moveTo>
                  <a:lnTo>
                    <a:pt x="1" y="1786"/>
                  </a:lnTo>
                  <a:lnTo>
                    <a:pt x="5013" y="8454"/>
                  </a:lnTo>
                  <a:lnTo>
                    <a:pt x="7407" y="6668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9"/>
            <p:cNvSpPr/>
            <p:nvPr/>
          </p:nvSpPr>
          <p:spPr>
            <a:xfrm>
              <a:off x="3515300" y="5155825"/>
              <a:ext cx="139050" cy="177125"/>
            </a:xfrm>
            <a:custGeom>
              <a:avLst/>
              <a:gdLst/>
              <a:ahLst/>
              <a:cxnLst/>
              <a:rect l="l" t="t" r="r" b="b"/>
              <a:pathLst>
                <a:path w="5562" h="7085" extrusionOk="0">
                  <a:moveTo>
                    <a:pt x="560" y="0"/>
                  </a:moveTo>
                  <a:lnTo>
                    <a:pt x="1" y="417"/>
                  </a:lnTo>
                  <a:lnTo>
                    <a:pt x="5001" y="7085"/>
                  </a:lnTo>
                  <a:lnTo>
                    <a:pt x="5561" y="666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9"/>
            <p:cNvSpPr/>
            <p:nvPr/>
          </p:nvSpPr>
          <p:spPr>
            <a:xfrm>
              <a:off x="3561150" y="5121600"/>
              <a:ext cx="139025" cy="177425"/>
            </a:xfrm>
            <a:custGeom>
              <a:avLst/>
              <a:gdLst/>
              <a:ahLst/>
              <a:cxnLst/>
              <a:rect l="l" t="t" r="r" b="b"/>
              <a:pathLst>
                <a:path w="5561" h="7097" extrusionOk="0">
                  <a:moveTo>
                    <a:pt x="560" y="0"/>
                  </a:moveTo>
                  <a:lnTo>
                    <a:pt x="0" y="429"/>
                  </a:lnTo>
                  <a:lnTo>
                    <a:pt x="5001" y="7096"/>
                  </a:lnTo>
                  <a:lnTo>
                    <a:pt x="5561" y="666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9"/>
            <p:cNvSpPr/>
            <p:nvPr/>
          </p:nvSpPr>
          <p:spPr>
            <a:xfrm>
              <a:off x="3438800" y="5166550"/>
              <a:ext cx="201850" cy="203475"/>
            </a:xfrm>
            <a:custGeom>
              <a:avLst/>
              <a:gdLst/>
              <a:ahLst/>
              <a:cxnLst/>
              <a:rect l="l" t="t" r="r" b="b"/>
              <a:pathLst>
                <a:path w="8074" h="8139" extrusionOk="0">
                  <a:moveTo>
                    <a:pt x="3073" y="0"/>
                  </a:moveTo>
                  <a:lnTo>
                    <a:pt x="2215" y="631"/>
                  </a:lnTo>
                  <a:cubicBezTo>
                    <a:pt x="370" y="2012"/>
                    <a:pt x="1" y="4620"/>
                    <a:pt x="1382" y="6465"/>
                  </a:cubicBezTo>
                  <a:cubicBezTo>
                    <a:pt x="2201" y="7559"/>
                    <a:pt x="3455" y="8139"/>
                    <a:pt x="4723" y="8139"/>
                  </a:cubicBezTo>
                  <a:cubicBezTo>
                    <a:pt x="5593" y="8139"/>
                    <a:pt x="6470" y="7866"/>
                    <a:pt x="7216" y="7299"/>
                  </a:cubicBezTo>
                  <a:lnTo>
                    <a:pt x="8073" y="6668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9"/>
            <p:cNvSpPr/>
            <p:nvPr/>
          </p:nvSpPr>
          <p:spPr>
            <a:xfrm>
              <a:off x="4731225" y="4153625"/>
              <a:ext cx="303050" cy="261400"/>
            </a:xfrm>
            <a:custGeom>
              <a:avLst/>
              <a:gdLst/>
              <a:ahLst/>
              <a:cxnLst/>
              <a:rect l="l" t="t" r="r" b="b"/>
              <a:pathLst>
                <a:path w="12122" h="10456" extrusionOk="0">
                  <a:moveTo>
                    <a:pt x="12121" y="0"/>
                  </a:moveTo>
                  <a:lnTo>
                    <a:pt x="584" y="3489"/>
                  </a:lnTo>
                  <a:lnTo>
                    <a:pt x="596" y="3501"/>
                  </a:lnTo>
                  <a:cubicBezTo>
                    <a:pt x="72" y="4036"/>
                    <a:pt x="1" y="4882"/>
                    <a:pt x="465" y="5489"/>
                  </a:cubicBezTo>
                  <a:cubicBezTo>
                    <a:pt x="774" y="5907"/>
                    <a:pt x="1255" y="6112"/>
                    <a:pt x="1740" y="6112"/>
                  </a:cubicBezTo>
                  <a:cubicBezTo>
                    <a:pt x="1780" y="6112"/>
                    <a:pt x="1819" y="6111"/>
                    <a:pt x="1858" y="6108"/>
                  </a:cubicBezTo>
                  <a:lnTo>
                    <a:pt x="1858" y="6108"/>
                  </a:lnTo>
                  <a:cubicBezTo>
                    <a:pt x="1620" y="6608"/>
                    <a:pt x="1656" y="7215"/>
                    <a:pt x="2013" y="7692"/>
                  </a:cubicBezTo>
                  <a:cubicBezTo>
                    <a:pt x="2299" y="8090"/>
                    <a:pt x="2761" y="8305"/>
                    <a:pt x="3225" y="8305"/>
                  </a:cubicBezTo>
                  <a:cubicBezTo>
                    <a:pt x="3301" y="8305"/>
                    <a:pt x="3378" y="8299"/>
                    <a:pt x="3454" y="8287"/>
                  </a:cubicBezTo>
                  <a:lnTo>
                    <a:pt x="3454" y="8287"/>
                  </a:lnTo>
                  <a:cubicBezTo>
                    <a:pt x="3227" y="8787"/>
                    <a:pt x="3275" y="9382"/>
                    <a:pt x="3632" y="9835"/>
                  </a:cubicBezTo>
                  <a:cubicBezTo>
                    <a:pt x="3932" y="10240"/>
                    <a:pt x="4393" y="10456"/>
                    <a:pt x="4860" y="10456"/>
                  </a:cubicBezTo>
                  <a:cubicBezTo>
                    <a:pt x="5134" y="10456"/>
                    <a:pt x="5410" y="10382"/>
                    <a:pt x="5656" y="10228"/>
                  </a:cubicBezTo>
                  <a:lnTo>
                    <a:pt x="1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9"/>
            <p:cNvSpPr/>
            <p:nvPr/>
          </p:nvSpPr>
          <p:spPr>
            <a:xfrm>
              <a:off x="4812200" y="4153925"/>
              <a:ext cx="222075" cy="261100"/>
            </a:xfrm>
            <a:custGeom>
              <a:avLst/>
              <a:gdLst/>
              <a:ahLst/>
              <a:cxnLst/>
              <a:rect l="l" t="t" r="r" b="b"/>
              <a:pathLst>
                <a:path w="8883" h="10444" extrusionOk="0">
                  <a:moveTo>
                    <a:pt x="8882" y="0"/>
                  </a:moveTo>
                  <a:lnTo>
                    <a:pt x="6204" y="810"/>
                  </a:lnTo>
                  <a:cubicBezTo>
                    <a:pt x="6418" y="2631"/>
                    <a:pt x="5037" y="5096"/>
                    <a:pt x="2596" y="6929"/>
                  </a:cubicBezTo>
                  <a:cubicBezTo>
                    <a:pt x="1822" y="7501"/>
                    <a:pt x="1000" y="7965"/>
                    <a:pt x="215" y="8311"/>
                  </a:cubicBezTo>
                  <a:cubicBezTo>
                    <a:pt x="0" y="8799"/>
                    <a:pt x="72" y="9382"/>
                    <a:pt x="393" y="9823"/>
                  </a:cubicBezTo>
                  <a:cubicBezTo>
                    <a:pt x="693" y="10228"/>
                    <a:pt x="1154" y="10444"/>
                    <a:pt x="1621" y="10444"/>
                  </a:cubicBezTo>
                  <a:cubicBezTo>
                    <a:pt x="1895" y="10444"/>
                    <a:pt x="2171" y="10370"/>
                    <a:pt x="2417" y="10216"/>
                  </a:cubicBezTo>
                  <a:lnTo>
                    <a:pt x="8882" y="0"/>
                  </a:lnTo>
                  <a:close/>
                </a:path>
              </a:pathLst>
            </a:custGeom>
            <a:solidFill>
              <a:srgbClr val="331F16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9"/>
            <p:cNvSpPr/>
            <p:nvPr/>
          </p:nvSpPr>
          <p:spPr>
            <a:xfrm>
              <a:off x="3478400" y="5279950"/>
              <a:ext cx="162850" cy="99250"/>
            </a:xfrm>
            <a:custGeom>
              <a:avLst/>
              <a:gdLst/>
              <a:ahLst/>
              <a:cxnLst/>
              <a:rect l="l" t="t" r="r" b="b"/>
              <a:pathLst>
                <a:path w="6514" h="3970" extrusionOk="0">
                  <a:moveTo>
                    <a:pt x="4918" y="0"/>
                  </a:moveTo>
                  <a:cubicBezTo>
                    <a:pt x="4811" y="72"/>
                    <a:pt x="4727" y="131"/>
                    <a:pt x="4632" y="203"/>
                  </a:cubicBezTo>
                  <a:cubicBezTo>
                    <a:pt x="3096" y="1358"/>
                    <a:pt x="1429" y="2036"/>
                    <a:pt x="0" y="2203"/>
                  </a:cubicBezTo>
                  <a:lnTo>
                    <a:pt x="358" y="2667"/>
                  </a:lnTo>
                  <a:cubicBezTo>
                    <a:pt x="993" y="3521"/>
                    <a:pt x="1972" y="3970"/>
                    <a:pt x="2963" y="3970"/>
                  </a:cubicBezTo>
                  <a:cubicBezTo>
                    <a:pt x="3644" y="3970"/>
                    <a:pt x="4331" y="3758"/>
                    <a:pt x="4918" y="3322"/>
                  </a:cubicBezTo>
                  <a:lnTo>
                    <a:pt x="6513" y="2132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9"/>
            <p:cNvSpPr/>
            <p:nvPr/>
          </p:nvSpPr>
          <p:spPr>
            <a:xfrm>
              <a:off x="4932450" y="4153925"/>
              <a:ext cx="101225" cy="92875"/>
            </a:xfrm>
            <a:custGeom>
              <a:avLst/>
              <a:gdLst/>
              <a:ahLst/>
              <a:cxnLst/>
              <a:rect l="l" t="t" r="r" b="b"/>
              <a:pathLst>
                <a:path w="4049" h="3715" extrusionOk="0">
                  <a:moveTo>
                    <a:pt x="4049" y="0"/>
                  </a:moveTo>
                  <a:lnTo>
                    <a:pt x="0" y="1226"/>
                  </a:lnTo>
                  <a:cubicBezTo>
                    <a:pt x="48" y="1810"/>
                    <a:pt x="239" y="2358"/>
                    <a:pt x="584" y="2798"/>
                  </a:cubicBezTo>
                  <a:cubicBezTo>
                    <a:pt x="882" y="3191"/>
                    <a:pt x="1274" y="3489"/>
                    <a:pt x="1715" y="3715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3" name="Google Shape;5323;p39"/>
          <p:cNvSpPr/>
          <p:nvPr/>
        </p:nvSpPr>
        <p:spPr>
          <a:xfrm>
            <a:off x="324708" y="1820143"/>
            <a:ext cx="581566" cy="697297"/>
          </a:xfrm>
          <a:custGeom>
            <a:avLst/>
            <a:gdLst/>
            <a:ahLst/>
            <a:cxnLst/>
            <a:rect l="l" t="t" r="r" b="b"/>
            <a:pathLst>
              <a:path w="21387" h="25643" extrusionOk="0">
                <a:moveTo>
                  <a:pt x="14739" y="0"/>
                </a:moveTo>
                <a:cubicBezTo>
                  <a:pt x="14574" y="0"/>
                  <a:pt x="14412" y="67"/>
                  <a:pt x="14293" y="223"/>
                </a:cubicBezTo>
                <a:lnTo>
                  <a:pt x="363" y="18404"/>
                </a:lnTo>
                <a:cubicBezTo>
                  <a:pt x="0" y="18873"/>
                  <a:pt x="440" y="19447"/>
                  <a:pt x="895" y="19447"/>
                </a:cubicBezTo>
                <a:cubicBezTo>
                  <a:pt x="1052" y="19447"/>
                  <a:pt x="1211" y="19378"/>
                  <a:pt x="1339" y="19213"/>
                </a:cubicBezTo>
                <a:lnTo>
                  <a:pt x="13448" y="3402"/>
                </a:lnTo>
                <a:lnTo>
                  <a:pt x="13448" y="3402"/>
                </a:lnTo>
                <a:cubicBezTo>
                  <a:pt x="13127" y="4057"/>
                  <a:pt x="12722" y="4688"/>
                  <a:pt x="12412" y="5271"/>
                </a:cubicBezTo>
                <a:cubicBezTo>
                  <a:pt x="11579" y="6819"/>
                  <a:pt x="10710" y="8355"/>
                  <a:pt x="9852" y="9891"/>
                </a:cubicBezTo>
                <a:cubicBezTo>
                  <a:pt x="8078" y="12998"/>
                  <a:pt x="6280" y="16094"/>
                  <a:pt x="4637" y="19273"/>
                </a:cubicBezTo>
                <a:cubicBezTo>
                  <a:pt x="3721" y="21059"/>
                  <a:pt x="2851" y="22880"/>
                  <a:pt x="2078" y="24738"/>
                </a:cubicBezTo>
                <a:cubicBezTo>
                  <a:pt x="1872" y="25218"/>
                  <a:pt x="2259" y="25642"/>
                  <a:pt x="2674" y="25642"/>
                </a:cubicBezTo>
                <a:cubicBezTo>
                  <a:pt x="2835" y="25642"/>
                  <a:pt x="3001" y="25578"/>
                  <a:pt x="3137" y="25428"/>
                </a:cubicBezTo>
                <a:lnTo>
                  <a:pt x="11222" y="16403"/>
                </a:lnTo>
                <a:cubicBezTo>
                  <a:pt x="12555" y="14915"/>
                  <a:pt x="13900" y="13427"/>
                  <a:pt x="15222" y="11927"/>
                </a:cubicBezTo>
                <a:cubicBezTo>
                  <a:pt x="15877" y="11200"/>
                  <a:pt x="16532" y="10462"/>
                  <a:pt x="17187" y="9724"/>
                </a:cubicBezTo>
                <a:cubicBezTo>
                  <a:pt x="17353" y="9533"/>
                  <a:pt x="17532" y="9331"/>
                  <a:pt x="17722" y="9141"/>
                </a:cubicBezTo>
                <a:lnTo>
                  <a:pt x="17722" y="9141"/>
                </a:lnTo>
                <a:cubicBezTo>
                  <a:pt x="15103" y="13677"/>
                  <a:pt x="12329" y="18130"/>
                  <a:pt x="9388" y="22452"/>
                </a:cubicBezTo>
                <a:cubicBezTo>
                  <a:pt x="9209" y="22702"/>
                  <a:pt x="9150" y="23142"/>
                  <a:pt x="9459" y="23345"/>
                </a:cubicBezTo>
                <a:cubicBezTo>
                  <a:pt x="9753" y="23534"/>
                  <a:pt x="10044" y="23615"/>
                  <a:pt x="10329" y="23615"/>
                </a:cubicBezTo>
                <a:cubicBezTo>
                  <a:pt x="10955" y="23615"/>
                  <a:pt x="11547" y="23224"/>
                  <a:pt x="12055" y="22749"/>
                </a:cubicBezTo>
                <a:cubicBezTo>
                  <a:pt x="13079" y="21761"/>
                  <a:pt x="14079" y="20725"/>
                  <a:pt x="15091" y="19713"/>
                </a:cubicBezTo>
                <a:cubicBezTo>
                  <a:pt x="16544" y="18249"/>
                  <a:pt x="18008" y="16772"/>
                  <a:pt x="19473" y="15320"/>
                </a:cubicBezTo>
                <a:lnTo>
                  <a:pt x="19473" y="15320"/>
                </a:lnTo>
                <a:cubicBezTo>
                  <a:pt x="19103" y="16165"/>
                  <a:pt x="18603" y="16975"/>
                  <a:pt x="18139" y="17761"/>
                </a:cubicBezTo>
                <a:cubicBezTo>
                  <a:pt x="17258" y="19249"/>
                  <a:pt x="16472" y="20797"/>
                  <a:pt x="16496" y="22571"/>
                </a:cubicBezTo>
                <a:cubicBezTo>
                  <a:pt x="16496" y="22845"/>
                  <a:pt x="16758" y="23083"/>
                  <a:pt x="17020" y="23142"/>
                </a:cubicBezTo>
                <a:cubicBezTo>
                  <a:pt x="17472" y="23238"/>
                  <a:pt x="17913" y="23309"/>
                  <a:pt x="18365" y="23404"/>
                </a:cubicBezTo>
                <a:cubicBezTo>
                  <a:pt x="18408" y="23412"/>
                  <a:pt x="18450" y="23416"/>
                  <a:pt x="18489" y="23416"/>
                </a:cubicBezTo>
                <a:cubicBezTo>
                  <a:pt x="19186" y="23416"/>
                  <a:pt x="19358" y="22289"/>
                  <a:pt x="18603" y="22154"/>
                </a:cubicBezTo>
                <a:cubicBezTo>
                  <a:pt x="18330" y="22106"/>
                  <a:pt x="18080" y="22047"/>
                  <a:pt x="17806" y="21999"/>
                </a:cubicBezTo>
                <a:cubicBezTo>
                  <a:pt x="17949" y="20523"/>
                  <a:pt x="18782" y="19201"/>
                  <a:pt x="19508" y="17951"/>
                </a:cubicBezTo>
                <a:cubicBezTo>
                  <a:pt x="20354" y="16510"/>
                  <a:pt x="21235" y="15022"/>
                  <a:pt x="21354" y="13308"/>
                </a:cubicBezTo>
                <a:cubicBezTo>
                  <a:pt x="21386" y="12870"/>
                  <a:pt x="21076" y="12565"/>
                  <a:pt x="20725" y="12565"/>
                </a:cubicBezTo>
                <a:cubicBezTo>
                  <a:pt x="20560" y="12565"/>
                  <a:pt x="20387" y="12632"/>
                  <a:pt x="20235" y="12784"/>
                </a:cubicBezTo>
                <a:lnTo>
                  <a:pt x="15032" y="18011"/>
                </a:lnTo>
                <a:cubicBezTo>
                  <a:pt x="14174" y="18856"/>
                  <a:pt x="13341" y="19713"/>
                  <a:pt x="12495" y="20547"/>
                </a:cubicBezTo>
                <a:cubicBezTo>
                  <a:pt x="12198" y="20856"/>
                  <a:pt x="11888" y="21154"/>
                  <a:pt x="11591" y="21463"/>
                </a:cubicBezTo>
                <a:cubicBezTo>
                  <a:pt x="14567" y="16999"/>
                  <a:pt x="17389" y="12427"/>
                  <a:pt x="20008" y="7748"/>
                </a:cubicBezTo>
                <a:cubicBezTo>
                  <a:pt x="20212" y="7330"/>
                  <a:pt x="19858" y="6826"/>
                  <a:pt x="19445" y="6826"/>
                </a:cubicBezTo>
                <a:cubicBezTo>
                  <a:pt x="19423" y="6826"/>
                  <a:pt x="19400" y="6828"/>
                  <a:pt x="19377" y="6831"/>
                </a:cubicBezTo>
                <a:cubicBezTo>
                  <a:pt x="17425" y="7033"/>
                  <a:pt x="16163" y="8974"/>
                  <a:pt x="14972" y="10319"/>
                </a:cubicBezTo>
                <a:cubicBezTo>
                  <a:pt x="13543" y="11915"/>
                  <a:pt x="12114" y="13498"/>
                  <a:pt x="10686" y="15106"/>
                </a:cubicBezTo>
                <a:cubicBezTo>
                  <a:pt x="8781" y="17225"/>
                  <a:pt x="6888" y="19356"/>
                  <a:pt x="4983" y="21463"/>
                </a:cubicBezTo>
                <a:cubicBezTo>
                  <a:pt x="7590" y="16153"/>
                  <a:pt x="10710" y="11105"/>
                  <a:pt x="13519" y="5902"/>
                </a:cubicBezTo>
                <a:cubicBezTo>
                  <a:pt x="14389" y="4295"/>
                  <a:pt x="15603" y="2485"/>
                  <a:pt x="15413" y="580"/>
                </a:cubicBezTo>
                <a:cubicBezTo>
                  <a:pt x="15373" y="244"/>
                  <a:pt x="15052" y="0"/>
                  <a:pt x="147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4" name="Google Shape;5324;p39"/>
          <p:cNvGrpSpPr/>
          <p:nvPr/>
        </p:nvGrpSpPr>
        <p:grpSpPr>
          <a:xfrm rot="-610969">
            <a:off x="-350449" y="-162375"/>
            <a:ext cx="1209614" cy="1150387"/>
            <a:chOff x="5956100" y="2732600"/>
            <a:chExt cx="1112050" cy="1057600"/>
          </a:xfrm>
        </p:grpSpPr>
        <p:sp>
          <p:nvSpPr>
            <p:cNvPr id="5325" name="Google Shape;5325;p39"/>
            <p:cNvSpPr/>
            <p:nvPr/>
          </p:nvSpPr>
          <p:spPr>
            <a:xfrm>
              <a:off x="5956100" y="2732600"/>
              <a:ext cx="1112050" cy="1057600"/>
            </a:xfrm>
            <a:custGeom>
              <a:avLst/>
              <a:gdLst/>
              <a:ahLst/>
              <a:cxnLst/>
              <a:rect l="l" t="t" r="r" b="b"/>
              <a:pathLst>
                <a:path w="44482" h="42304" extrusionOk="0">
                  <a:moveTo>
                    <a:pt x="41315" y="1"/>
                  </a:moveTo>
                  <a:lnTo>
                    <a:pt x="0" y="4406"/>
                  </a:lnTo>
                  <a:lnTo>
                    <a:pt x="4036" y="42304"/>
                  </a:lnTo>
                  <a:lnTo>
                    <a:pt x="36552" y="38851"/>
                  </a:lnTo>
                  <a:lnTo>
                    <a:pt x="37243" y="30826"/>
                  </a:lnTo>
                  <a:lnTo>
                    <a:pt x="44482" y="29683"/>
                  </a:lnTo>
                  <a:lnTo>
                    <a:pt x="4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9"/>
            <p:cNvSpPr/>
            <p:nvPr/>
          </p:nvSpPr>
          <p:spPr>
            <a:xfrm>
              <a:off x="6869900" y="3474675"/>
              <a:ext cx="198250" cy="229200"/>
            </a:xfrm>
            <a:custGeom>
              <a:avLst/>
              <a:gdLst/>
              <a:ahLst/>
              <a:cxnLst/>
              <a:rect l="l" t="t" r="r" b="b"/>
              <a:pathLst>
                <a:path w="7930" h="9168" extrusionOk="0">
                  <a:moveTo>
                    <a:pt x="7930" y="0"/>
                  </a:moveTo>
                  <a:lnTo>
                    <a:pt x="691" y="1143"/>
                  </a:lnTo>
                  <a:lnTo>
                    <a:pt x="0" y="9168"/>
                  </a:lnTo>
                  <a:lnTo>
                    <a:pt x="7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9"/>
            <p:cNvSpPr/>
            <p:nvPr/>
          </p:nvSpPr>
          <p:spPr>
            <a:xfrm>
              <a:off x="6134975" y="2948350"/>
              <a:ext cx="681400" cy="98325"/>
            </a:xfrm>
            <a:custGeom>
              <a:avLst/>
              <a:gdLst/>
              <a:ahLst/>
              <a:cxnLst/>
              <a:rect l="l" t="t" r="r" b="b"/>
              <a:pathLst>
                <a:path w="27256" h="3933" extrusionOk="0">
                  <a:moveTo>
                    <a:pt x="27023" y="1"/>
                  </a:moveTo>
                  <a:cubicBezTo>
                    <a:pt x="27013" y="1"/>
                    <a:pt x="27003" y="1"/>
                    <a:pt x="26992" y="3"/>
                  </a:cubicBezTo>
                  <a:cubicBezTo>
                    <a:pt x="24635" y="408"/>
                    <a:pt x="22301" y="789"/>
                    <a:pt x="19944" y="1193"/>
                  </a:cubicBezTo>
                  <a:cubicBezTo>
                    <a:pt x="18801" y="1384"/>
                    <a:pt x="17646" y="1586"/>
                    <a:pt x="16491" y="1777"/>
                  </a:cubicBezTo>
                  <a:cubicBezTo>
                    <a:pt x="15384" y="1967"/>
                    <a:pt x="14276" y="2170"/>
                    <a:pt x="13145" y="2241"/>
                  </a:cubicBezTo>
                  <a:cubicBezTo>
                    <a:pt x="12982" y="2251"/>
                    <a:pt x="12816" y="2257"/>
                    <a:pt x="12649" y="2257"/>
                  </a:cubicBezTo>
                  <a:cubicBezTo>
                    <a:pt x="11799" y="2257"/>
                    <a:pt x="10937" y="2102"/>
                    <a:pt x="10300" y="1515"/>
                  </a:cubicBezTo>
                  <a:cubicBezTo>
                    <a:pt x="10276" y="1483"/>
                    <a:pt x="10226" y="1467"/>
                    <a:pt x="10177" y="1467"/>
                  </a:cubicBezTo>
                  <a:cubicBezTo>
                    <a:pt x="10153" y="1467"/>
                    <a:pt x="10129" y="1471"/>
                    <a:pt x="10109" y="1479"/>
                  </a:cubicBezTo>
                  <a:cubicBezTo>
                    <a:pt x="9204" y="1908"/>
                    <a:pt x="8276" y="2313"/>
                    <a:pt x="7323" y="2634"/>
                  </a:cubicBezTo>
                  <a:cubicBezTo>
                    <a:pt x="6942" y="2777"/>
                    <a:pt x="6537" y="2932"/>
                    <a:pt x="6121" y="2991"/>
                  </a:cubicBezTo>
                  <a:cubicBezTo>
                    <a:pt x="6054" y="3001"/>
                    <a:pt x="5990" y="3005"/>
                    <a:pt x="5930" y="3005"/>
                  </a:cubicBezTo>
                  <a:cubicBezTo>
                    <a:pt x="5607" y="3005"/>
                    <a:pt x="5377" y="2870"/>
                    <a:pt x="5156" y="2598"/>
                  </a:cubicBezTo>
                  <a:cubicBezTo>
                    <a:pt x="4943" y="2329"/>
                    <a:pt x="4697" y="2144"/>
                    <a:pt x="4350" y="2144"/>
                  </a:cubicBezTo>
                  <a:cubicBezTo>
                    <a:pt x="4330" y="2144"/>
                    <a:pt x="4308" y="2145"/>
                    <a:pt x="4287" y="2146"/>
                  </a:cubicBezTo>
                  <a:cubicBezTo>
                    <a:pt x="3870" y="2182"/>
                    <a:pt x="3454" y="2384"/>
                    <a:pt x="3084" y="2515"/>
                  </a:cubicBezTo>
                  <a:cubicBezTo>
                    <a:pt x="2132" y="2860"/>
                    <a:pt x="1168" y="3206"/>
                    <a:pt x="215" y="3551"/>
                  </a:cubicBezTo>
                  <a:cubicBezTo>
                    <a:pt x="1" y="3626"/>
                    <a:pt x="85" y="3932"/>
                    <a:pt x="278" y="3932"/>
                  </a:cubicBezTo>
                  <a:cubicBezTo>
                    <a:pt x="299" y="3932"/>
                    <a:pt x="322" y="3928"/>
                    <a:pt x="346" y="3920"/>
                  </a:cubicBezTo>
                  <a:cubicBezTo>
                    <a:pt x="1299" y="3575"/>
                    <a:pt x="2263" y="3229"/>
                    <a:pt x="3215" y="2896"/>
                  </a:cubicBezTo>
                  <a:cubicBezTo>
                    <a:pt x="3454" y="2801"/>
                    <a:pt x="3692" y="2717"/>
                    <a:pt x="3930" y="2634"/>
                  </a:cubicBezTo>
                  <a:cubicBezTo>
                    <a:pt x="4052" y="2590"/>
                    <a:pt x="4200" y="2540"/>
                    <a:pt x="4341" y="2540"/>
                  </a:cubicBezTo>
                  <a:cubicBezTo>
                    <a:pt x="4392" y="2540"/>
                    <a:pt x="4442" y="2547"/>
                    <a:pt x="4489" y="2563"/>
                  </a:cubicBezTo>
                  <a:cubicBezTo>
                    <a:pt x="4692" y="2622"/>
                    <a:pt x="4811" y="2813"/>
                    <a:pt x="4942" y="2979"/>
                  </a:cubicBezTo>
                  <a:cubicBezTo>
                    <a:pt x="5049" y="3098"/>
                    <a:pt x="5168" y="3218"/>
                    <a:pt x="5323" y="3289"/>
                  </a:cubicBezTo>
                  <a:cubicBezTo>
                    <a:pt x="5518" y="3390"/>
                    <a:pt x="5728" y="3430"/>
                    <a:pt x="5943" y="3430"/>
                  </a:cubicBezTo>
                  <a:cubicBezTo>
                    <a:pt x="6462" y="3430"/>
                    <a:pt x="7012" y="3199"/>
                    <a:pt x="7466" y="3039"/>
                  </a:cubicBezTo>
                  <a:cubicBezTo>
                    <a:pt x="8383" y="2717"/>
                    <a:pt x="9276" y="2336"/>
                    <a:pt x="10157" y="1920"/>
                  </a:cubicBezTo>
                  <a:cubicBezTo>
                    <a:pt x="10812" y="2479"/>
                    <a:pt x="11645" y="2658"/>
                    <a:pt x="12478" y="2682"/>
                  </a:cubicBezTo>
                  <a:cubicBezTo>
                    <a:pt x="12564" y="2685"/>
                    <a:pt x="12650" y="2686"/>
                    <a:pt x="12736" y="2686"/>
                  </a:cubicBezTo>
                  <a:cubicBezTo>
                    <a:pt x="13749" y="2686"/>
                    <a:pt x="14778" y="2501"/>
                    <a:pt x="15777" y="2336"/>
                  </a:cubicBezTo>
                  <a:cubicBezTo>
                    <a:pt x="18158" y="1944"/>
                    <a:pt x="20527" y="1539"/>
                    <a:pt x="22896" y="1134"/>
                  </a:cubicBezTo>
                  <a:cubicBezTo>
                    <a:pt x="24278" y="896"/>
                    <a:pt x="25647" y="670"/>
                    <a:pt x="27028" y="431"/>
                  </a:cubicBezTo>
                  <a:cubicBezTo>
                    <a:pt x="27256" y="363"/>
                    <a:pt x="27244" y="1"/>
                    <a:pt x="27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9"/>
            <p:cNvSpPr/>
            <p:nvPr/>
          </p:nvSpPr>
          <p:spPr>
            <a:xfrm>
              <a:off x="6172800" y="3100225"/>
              <a:ext cx="668300" cy="103325"/>
            </a:xfrm>
            <a:custGeom>
              <a:avLst/>
              <a:gdLst/>
              <a:ahLst/>
              <a:cxnLst/>
              <a:rect l="l" t="t" r="r" b="b"/>
              <a:pathLst>
                <a:path w="26732" h="4133" extrusionOk="0">
                  <a:moveTo>
                    <a:pt x="26450" y="0"/>
                  </a:moveTo>
                  <a:cubicBezTo>
                    <a:pt x="26429" y="0"/>
                    <a:pt x="26407" y="4"/>
                    <a:pt x="26384" y="12"/>
                  </a:cubicBezTo>
                  <a:cubicBezTo>
                    <a:pt x="25610" y="310"/>
                    <a:pt x="24836" y="595"/>
                    <a:pt x="24050" y="857"/>
                  </a:cubicBezTo>
                  <a:cubicBezTo>
                    <a:pt x="23669" y="964"/>
                    <a:pt x="23288" y="1095"/>
                    <a:pt x="22896" y="1191"/>
                  </a:cubicBezTo>
                  <a:cubicBezTo>
                    <a:pt x="22515" y="1298"/>
                    <a:pt x="22122" y="1429"/>
                    <a:pt x="21717" y="1488"/>
                  </a:cubicBezTo>
                  <a:cubicBezTo>
                    <a:pt x="21651" y="1494"/>
                    <a:pt x="21577" y="1503"/>
                    <a:pt x="21504" y="1503"/>
                  </a:cubicBezTo>
                  <a:cubicBezTo>
                    <a:pt x="21431" y="1503"/>
                    <a:pt x="21360" y="1494"/>
                    <a:pt x="21300" y="1464"/>
                  </a:cubicBezTo>
                  <a:cubicBezTo>
                    <a:pt x="21169" y="1381"/>
                    <a:pt x="21110" y="1250"/>
                    <a:pt x="21038" y="1119"/>
                  </a:cubicBezTo>
                  <a:cubicBezTo>
                    <a:pt x="20895" y="881"/>
                    <a:pt x="20705" y="691"/>
                    <a:pt x="20407" y="667"/>
                  </a:cubicBezTo>
                  <a:cubicBezTo>
                    <a:pt x="20395" y="666"/>
                    <a:pt x="20383" y="666"/>
                    <a:pt x="20371" y="666"/>
                  </a:cubicBezTo>
                  <a:cubicBezTo>
                    <a:pt x="20123" y="666"/>
                    <a:pt x="19896" y="780"/>
                    <a:pt x="19669" y="905"/>
                  </a:cubicBezTo>
                  <a:cubicBezTo>
                    <a:pt x="19336" y="1095"/>
                    <a:pt x="19014" y="1238"/>
                    <a:pt x="18657" y="1369"/>
                  </a:cubicBezTo>
                  <a:cubicBezTo>
                    <a:pt x="15942" y="2357"/>
                    <a:pt x="12966" y="1750"/>
                    <a:pt x="10215" y="2477"/>
                  </a:cubicBezTo>
                  <a:cubicBezTo>
                    <a:pt x="8668" y="2893"/>
                    <a:pt x="7215" y="3703"/>
                    <a:pt x="5596" y="3739"/>
                  </a:cubicBezTo>
                  <a:cubicBezTo>
                    <a:pt x="5608" y="3262"/>
                    <a:pt x="5620" y="2798"/>
                    <a:pt x="5631" y="2322"/>
                  </a:cubicBezTo>
                  <a:cubicBezTo>
                    <a:pt x="5631" y="2208"/>
                    <a:pt x="5523" y="2139"/>
                    <a:pt x="5416" y="2139"/>
                  </a:cubicBezTo>
                  <a:cubicBezTo>
                    <a:pt x="5400" y="2139"/>
                    <a:pt x="5385" y="2140"/>
                    <a:pt x="5370" y="2143"/>
                  </a:cubicBezTo>
                  <a:cubicBezTo>
                    <a:pt x="3655" y="2655"/>
                    <a:pt x="1941" y="3131"/>
                    <a:pt x="238" y="3572"/>
                  </a:cubicBezTo>
                  <a:cubicBezTo>
                    <a:pt x="1" y="3626"/>
                    <a:pt x="95" y="3953"/>
                    <a:pt x="301" y="3953"/>
                  </a:cubicBezTo>
                  <a:cubicBezTo>
                    <a:pt x="322" y="3953"/>
                    <a:pt x="345" y="3949"/>
                    <a:pt x="369" y="3941"/>
                  </a:cubicBezTo>
                  <a:cubicBezTo>
                    <a:pt x="1988" y="3512"/>
                    <a:pt x="3607" y="3072"/>
                    <a:pt x="5239" y="2596"/>
                  </a:cubicBezTo>
                  <a:lnTo>
                    <a:pt x="5239" y="2596"/>
                  </a:lnTo>
                  <a:cubicBezTo>
                    <a:pt x="5215" y="3036"/>
                    <a:pt x="5203" y="3500"/>
                    <a:pt x="5191" y="3941"/>
                  </a:cubicBezTo>
                  <a:cubicBezTo>
                    <a:pt x="5191" y="4060"/>
                    <a:pt x="5310" y="4131"/>
                    <a:pt x="5417" y="4131"/>
                  </a:cubicBezTo>
                  <a:cubicBezTo>
                    <a:pt x="5456" y="4132"/>
                    <a:pt x="5494" y="4133"/>
                    <a:pt x="5532" y="4133"/>
                  </a:cubicBezTo>
                  <a:cubicBezTo>
                    <a:pt x="6999" y="4133"/>
                    <a:pt x="8346" y="3477"/>
                    <a:pt x="9727" y="3024"/>
                  </a:cubicBezTo>
                  <a:cubicBezTo>
                    <a:pt x="11132" y="2560"/>
                    <a:pt x="12573" y="2465"/>
                    <a:pt x="14025" y="2393"/>
                  </a:cubicBezTo>
                  <a:cubicBezTo>
                    <a:pt x="15442" y="2346"/>
                    <a:pt x="16883" y="2298"/>
                    <a:pt x="18252" y="1905"/>
                  </a:cubicBezTo>
                  <a:cubicBezTo>
                    <a:pt x="18585" y="1822"/>
                    <a:pt x="18931" y="1703"/>
                    <a:pt x="19240" y="1572"/>
                  </a:cubicBezTo>
                  <a:cubicBezTo>
                    <a:pt x="19538" y="1429"/>
                    <a:pt x="19824" y="1250"/>
                    <a:pt x="20121" y="1131"/>
                  </a:cubicBezTo>
                  <a:cubicBezTo>
                    <a:pt x="20197" y="1097"/>
                    <a:pt x="20285" y="1070"/>
                    <a:pt x="20371" y="1070"/>
                  </a:cubicBezTo>
                  <a:cubicBezTo>
                    <a:pt x="20433" y="1070"/>
                    <a:pt x="20495" y="1084"/>
                    <a:pt x="20550" y="1119"/>
                  </a:cubicBezTo>
                  <a:cubicBezTo>
                    <a:pt x="20669" y="1214"/>
                    <a:pt x="20729" y="1369"/>
                    <a:pt x="20812" y="1512"/>
                  </a:cubicBezTo>
                  <a:cubicBezTo>
                    <a:pt x="20967" y="1726"/>
                    <a:pt x="21193" y="1881"/>
                    <a:pt x="21455" y="1905"/>
                  </a:cubicBezTo>
                  <a:cubicBezTo>
                    <a:pt x="21496" y="1909"/>
                    <a:pt x="21537" y="1911"/>
                    <a:pt x="21579" y="1911"/>
                  </a:cubicBezTo>
                  <a:cubicBezTo>
                    <a:pt x="21897" y="1911"/>
                    <a:pt x="22221" y="1799"/>
                    <a:pt x="22526" y="1715"/>
                  </a:cubicBezTo>
                  <a:cubicBezTo>
                    <a:pt x="22979" y="1595"/>
                    <a:pt x="23419" y="1476"/>
                    <a:pt x="23872" y="1345"/>
                  </a:cubicBezTo>
                  <a:cubicBezTo>
                    <a:pt x="24777" y="1072"/>
                    <a:pt x="25658" y="750"/>
                    <a:pt x="26527" y="405"/>
                  </a:cubicBezTo>
                  <a:cubicBezTo>
                    <a:pt x="26731" y="319"/>
                    <a:pt x="26644" y="0"/>
                    <a:pt x="26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9"/>
            <p:cNvSpPr/>
            <p:nvPr/>
          </p:nvSpPr>
          <p:spPr>
            <a:xfrm>
              <a:off x="6184150" y="3288825"/>
              <a:ext cx="453550" cy="76675"/>
            </a:xfrm>
            <a:custGeom>
              <a:avLst/>
              <a:gdLst/>
              <a:ahLst/>
              <a:cxnLst/>
              <a:rect l="l" t="t" r="r" b="b"/>
              <a:pathLst>
                <a:path w="18142" h="3067" extrusionOk="0">
                  <a:moveTo>
                    <a:pt x="17901" y="1"/>
                  </a:moveTo>
                  <a:cubicBezTo>
                    <a:pt x="17887" y="1"/>
                    <a:pt x="17873" y="2"/>
                    <a:pt x="17858" y="5"/>
                  </a:cubicBezTo>
                  <a:cubicBezTo>
                    <a:pt x="16465" y="183"/>
                    <a:pt x="15226" y="874"/>
                    <a:pt x="13917" y="1350"/>
                  </a:cubicBezTo>
                  <a:cubicBezTo>
                    <a:pt x="13253" y="1587"/>
                    <a:pt x="12521" y="1772"/>
                    <a:pt x="11798" y="1772"/>
                  </a:cubicBezTo>
                  <a:cubicBezTo>
                    <a:pt x="11431" y="1772"/>
                    <a:pt x="11066" y="1724"/>
                    <a:pt x="10714" y="1612"/>
                  </a:cubicBezTo>
                  <a:cubicBezTo>
                    <a:pt x="10464" y="1517"/>
                    <a:pt x="10226" y="1410"/>
                    <a:pt x="10000" y="1255"/>
                  </a:cubicBezTo>
                  <a:cubicBezTo>
                    <a:pt x="9785" y="1112"/>
                    <a:pt x="9559" y="957"/>
                    <a:pt x="9309" y="909"/>
                  </a:cubicBezTo>
                  <a:cubicBezTo>
                    <a:pt x="9265" y="904"/>
                    <a:pt x="9222" y="902"/>
                    <a:pt x="9179" y="902"/>
                  </a:cubicBezTo>
                  <a:cubicBezTo>
                    <a:pt x="8928" y="902"/>
                    <a:pt x="8686" y="985"/>
                    <a:pt x="8452" y="1076"/>
                  </a:cubicBezTo>
                  <a:cubicBezTo>
                    <a:pt x="8118" y="1207"/>
                    <a:pt x="7773" y="1326"/>
                    <a:pt x="7428" y="1469"/>
                  </a:cubicBezTo>
                  <a:cubicBezTo>
                    <a:pt x="6773" y="1719"/>
                    <a:pt x="6118" y="1969"/>
                    <a:pt x="5463" y="2195"/>
                  </a:cubicBezTo>
                  <a:cubicBezTo>
                    <a:pt x="5109" y="2319"/>
                    <a:pt x="4715" y="2450"/>
                    <a:pt x="4326" y="2450"/>
                  </a:cubicBezTo>
                  <a:cubicBezTo>
                    <a:pt x="4192" y="2450"/>
                    <a:pt x="4059" y="2434"/>
                    <a:pt x="3927" y="2398"/>
                  </a:cubicBezTo>
                  <a:cubicBezTo>
                    <a:pt x="3630" y="2326"/>
                    <a:pt x="3451" y="2124"/>
                    <a:pt x="3201" y="2005"/>
                  </a:cubicBezTo>
                  <a:cubicBezTo>
                    <a:pt x="3122" y="1965"/>
                    <a:pt x="3045" y="1949"/>
                    <a:pt x="2969" y="1949"/>
                  </a:cubicBezTo>
                  <a:cubicBezTo>
                    <a:pt x="2772" y="1949"/>
                    <a:pt x="2587" y="2063"/>
                    <a:pt x="2415" y="2183"/>
                  </a:cubicBezTo>
                  <a:cubicBezTo>
                    <a:pt x="1935" y="2500"/>
                    <a:pt x="1393" y="2659"/>
                    <a:pt x="836" y="2659"/>
                  </a:cubicBezTo>
                  <a:cubicBezTo>
                    <a:pt x="661" y="2659"/>
                    <a:pt x="484" y="2643"/>
                    <a:pt x="308" y="2612"/>
                  </a:cubicBezTo>
                  <a:cubicBezTo>
                    <a:pt x="294" y="2609"/>
                    <a:pt x="280" y="2608"/>
                    <a:pt x="267" y="2608"/>
                  </a:cubicBezTo>
                  <a:cubicBezTo>
                    <a:pt x="51" y="2608"/>
                    <a:pt x="1" y="2961"/>
                    <a:pt x="236" y="3017"/>
                  </a:cubicBezTo>
                  <a:cubicBezTo>
                    <a:pt x="437" y="3049"/>
                    <a:pt x="640" y="3066"/>
                    <a:pt x="842" y="3066"/>
                  </a:cubicBezTo>
                  <a:cubicBezTo>
                    <a:pt x="1238" y="3066"/>
                    <a:pt x="1632" y="3000"/>
                    <a:pt x="2010" y="2850"/>
                  </a:cubicBezTo>
                  <a:cubicBezTo>
                    <a:pt x="2296" y="2731"/>
                    <a:pt x="2534" y="2564"/>
                    <a:pt x="2796" y="2422"/>
                  </a:cubicBezTo>
                  <a:cubicBezTo>
                    <a:pt x="2850" y="2390"/>
                    <a:pt x="2903" y="2377"/>
                    <a:pt x="2954" y="2377"/>
                  </a:cubicBezTo>
                  <a:cubicBezTo>
                    <a:pt x="3173" y="2377"/>
                    <a:pt x="3367" y="2618"/>
                    <a:pt x="3570" y="2695"/>
                  </a:cubicBezTo>
                  <a:cubicBezTo>
                    <a:pt x="3815" y="2805"/>
                    <a:pt x="4072" y="2849"/>
                    <a:pt x="4334" y="2849"/>
                  </a:cubicBezTo>
                  <a:cubicBezTo>
                    <a:pt x="5158" y="2849"/>
                    <a:pt x="6036" y="2410"/>
                    <a:pt x="6749" y="2148"/>
                  </a:cubicBezTo>
                  <a:cubicBezTo>
                    <a:pt x="7428" y="1898"/>
                    <a:pt x="8095" y="1624"/>
                    <a:pt x="8785" y="1386"/>
                  </a:cubicBezTo>
                  <a:cubicBezTo>
                    <a:pt x="8918" y="1339"/>
                    <a:pt x="9034" y="1316"/>
                    <a:pt x="9142" y="1316"/>
                  </a:cubicBezTo>
                  <a:cubicBezTo>
                    <a:pt x="9335" y="1316"/>
                    <a:pt x="9504" y="1387"/>
                    <a:pt x="9702" y="1517"/>
                  </a:cubicBezTo>
                  <a:cubicBezTo>
                    <a:pt x="9928" y="1671"/>
                    <a:pt x="10154" y="1802"/>
                    <a:pt x="10392" y="1910"/>
                  </a:cubicBezTo>
                  <a:cubicBezTo>
                    <a:pt x="10850" y="2095"/>
                    <a:pt x="11331" y="2170"/>
                    <a:pt x="11813" y="2170"/>
                  </a:cubicBezTo>
                  <a:cubicBezTo>
                    <a:pt x="12384" y="2170"/>
                    <a:pt x="12958" y="2065"/>
                    <a:pt x="13500" y="1910"/>
                  </a:cubicBezTo>
                  <a:cubicBezTo>
                    <a:pt x="15000" y="1481"/>
                    <a:pt x="16346" y="612"/>
                    <a:pt x="17905" y="409"/>
                  </a:cubicBezTo>
                  <a:cubicBezTo>
                    <a:pt x="18141" y="364"/>
                    <a:pt x="18133" y="1"/>
                    <a:pt x="179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9"/>
            <p:cNvSpPr/>
            <p:nvPr/>
          </p:nvSpPr>
          <p:spPr>
            <a:xfrm>
              <a:off x="6551100" y="3363850"/>
              <a:ext cx="256300" cy="231950"/>
            </a:xfrm>
            <a:custGeom>
              <a:avLst/>
              <a:gdLst/>
              <a:ahLst/>
              <a:cxnLst/>
              <a:rect l="l" t="t" r="r" b="b"/>
              <a:pathLst>
                <a:path w="10252" h="9278" extrusionOk="0">
                  <a:moveTo>
                    <a:pt x="6945" y="399"/>
                  </a:moveTo>
                  <a:cubicBezTo>
                    <a:pt x="7217" y="399"/>
                    <a:pt x="7488" y="438"/>
                    <a:pt x="7752" y="528"/>
                  </a:cubicBezTo>
                  <a:cubicBezTo>
                    <a:pt x="8585" y="814"/>
                    <a:pt x="9121" y="1587"/>
                    <a:pt x="9371" y="2385"/>
                  </a:cubicBezTo>
                  <a:cubicBezTo>
                    <a:pt x="9895" y="4124"/>
                    <a:pt x="9276" y="6124"/>
                    <a:pt x="8002" y="7374"/>
                  </a:cubicBezTo>
                  <a:cubicBezTo>
                    <a:pt x="7047" y="8320"/>
                    <a:pt x="5710" y="8891"/>
                    <a:pt x="4374" y="8891"/>
                  </a:cubicBezTo>
                  <a:cubicBezTo>
                    <a:pt x="3795" y="8891"/>
                    <a:pt x="3215" y="8783"/>
                    <a:pt x="2668" y="8553"/>
                  </a:cubicBezTo>
                  <a:cubicBezTo>
                    <a:pt x="1894" y="8231"/>
                    <a:pt x="1191" y="7672"/>
                    <a:pt x="810" y="6921"/>
                  </a:cubicBezTo>
                  <a:cubicBezTo>
                    <a:pt x="429" y="6124"/>
                    <a:pt x="453" y="5207"/>
                    <a:pt x="775" y="4385"/>
                  </a:cubicBezTo>
                  <a:cubicBezTo>
                    <a:pt x="1108" y="3469"/>
                    <a:pt x="1751" y="2647"/>
                    <a:pt x="2465" y="1980"/>
                  </a:cubicBezTo>
                  <a:cubicBezTo>
                    <a:pt x="3108" y="1385"/>
                    <a:pt x="3894" y="873"/>
                    <a:pt x="4775" y="742"/>
                  </a:cubicBezTo>
                  <a:cubicBezTo>
                    <a:pt x="4803" y="836"/>
                    <a:pt x="4899" y="930"/>
                    <a:pt x="5014" y="930"/>
                  </a:cubicBezTo>
                  <a:cubicBezTo>
                    <a:pt x="5044" y="930"/>
                    <a:pt x="5076" y="924"/>
                    <a:pt x="5108" y="909"/>
                  </a:cubicBezTo>
                  <a:cubicBezTo>
                    <a:pt x="5228" y="849"/>
                    <a:pt x="5347" y="790"/>
                    <a:pt x="5466" y="742"/>
                  </a:cubicBezTo>
                  <a:lnTo>
                    <a:pt x="5501" y="742"/>
                  </a:lnTo>
                  <a:cubicBezTo>
                    <a:pt x="5512" y="743"/>
                    <a:pt x="5523" y="744"/>
                    <a:pt x="5533" y="744"/>
                  </a:cubicBezTo>
                  <a:cubicBezTo>
                    <a:pt x="5621" y="744"/>
                    <a:pt x="5673" y="699"/>
                    <a:pt x="5716" y="635"/>
                  </a:cubicBezTo>
                  <a:cubicBezTo>
                    <a:pt x="6112" y="491"/>
                    <a:pt x="6529" y="399"/>
                    <a:pt x="6945" y="399"/>
                  </a:cubicBezTo>
                  <a:close/>
                  <a:moveTo>
                    <a:pt x="6953" y="0"/>
                  </a:moveTo>
                  <a:cubicBezTo>
                    <a:pt x="6429" y="0"/>
                    <a:pt x="5901" y="130"/>
                    <a:pt x="5406" y="325"/>
                  </a:cubicBezTo>
                  <a:cubicBezTo>
                    <a:pt x="5332" y="320"/>
                    <a:pt x="5259" y="318"/>
                    <a:pt x="5185" y="318"/>
                  </a:cubicBezTo>
                  <a:cubicBezTo>
                    <a:pt x="4233" y="318"/>
                    <a:pt x="3349" y="740"/>
                    <a:pt x="2608" y="1326"/>
                  </a:cubicBezTo>
                  <a:cubicBezTo>
                    <a:pt x="1810" y="1945"/>
                    <a:pt x="1120" y="2754"/>
                    <a:pt x="656" y="3659"/>
                  </a:cubicBezTo>
                  <a:cubicBezTo>
                    <a:pt x="203" y="4505"/>
                    <a:pt x="1" y="5493"/>
                    <a:pt x="227" y="6421"/>
                  </a:cubicBezTo>
                  <a:cubicBezTo>
                    <a:pt x="441" y="7350"/>
                    <a:pt x="1084" y="8088"/>
                    <a:pt x="1870" y="8588"/>
                  </a:cubicBezTo>
                  <a:cubicBezTo>
                    <a:pt x="2635" y="9060"/>
                    <a:pt x="3496" y="9277"/>
                    <a:pt x="4360" y="9277"/>
                  </a:cubicBezTo>
                  <a:cubicBezTo>
                    <a:pt x="5567" y="9277"/>
                    <a:pt x="6780" y="8854"/>
                    <a:pt x="7752" y="8112"/>
                  </a:cubicBezTo>
                  <a:cubicBezTo>
                    <a:pt x="9359" y="6874"/>
                    <a:pt x="10252" y="4695"/>
                    <a:pt x="9835" y="2695"/>
                  </a:cubicBezTo>
                  <a:cubicBezTo>
                    <a:pt x="9633" y="1683"/>
                    <a:pt x="9049" y="647"/>
                    <a:pt x="8049" y="218"/>
                  </a:cubicBezTo>
                  <a:cubicBezTo>
                    <a:pt x="7694" y="65"/>
                    <a:pt x="7325" y="0"/>
                    <a:pt x="6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9"/>
            <p:cNvSpPr/>
            <p:nvPr/>
          </p:nvSpPr>
          <p:spPr>
            <a:xfrm>
              <a:off x="6610625" y="3472825"/>
              <a:ext cx="113700" cy="64875"/>
            </a:xfrm>
            <a:custGeom>
              <a:avLst/>
              <a:gdLst/>
              <a:ahLst/>
              <a:cxnLst/>
              <a:rect l="l" t="t" r="r" b="b"/>
              <a:pathLst>
                <a:path w="4548" h="2595" extrusionOk="0">
                  <a:moveTo>
                    <a:pt x="632" y="1"/>
                  </a:moveTo>
                  <a:cubicBezTo>
                    <a:pt x="582" y="1"/>
                    <a:pt x="530" y="26"/>
                    <a:pt x="489" y="86"/>
                  </a:cubicBezTo>
                  <a:cubicBezTo>
                    <a:pt x="1" y="860"/>
                    <a:pt x="310" y="1920"/>
                    <a:pt x="1096" y="2360"/>
                  </a:cubicBezTo>
                  <a:cubicBezTo>
                    <a:pt x="1387" y="2521"/>
                    <a:pt x="1703" y="2594"/>
                    <a:pt x="2019" y="2594"/>
                  </a:cubicBezTo>
                  <a:cubicBezTo>
                    <a:pt x="2660" y="2594"/>
                    <a:pt x="3301" y="2295"/>
                    <a:pt x="3739" y="1824"/>
                  </a:cubicBezTo>
                  <a:cubicBezTo>
                    <a:pt x="4132" y="1408"/>
                    <a:pt x="4371" y="860"/>
                    <a:pt x="4513" y="312"/>
                  </a:cubicBezTo>
                  <a:cubicBezTo>
                    <a:pt x="4548" y="154"/>
                    <a:pt x="4431" y="63"/>
                    <a:pt x="4315" y="63"/>
                  </a:cubicBezTo>
                  <a:cubicBezTo>
                    <a:pt x="4230" y="63"/>
                    <a:pt x="4146" y="111"/>
                    <a:pt x="4120" y="217"/>
                  </a:cubicBezTo>
                  <a:cubicBezTo>
                    <a:pt x="3882" y="1217"/>
                    <a:pt x="3144" y="2170"/>
                    <a:pt x="2037" y="2181"/>
                  </a:cubicBezTo>
                  <a:cubicBezTo>
                    <a:pt x="1561" y="2181"/>
                    <a:pt x="1120" y="1979"/>
                    <a:pt x="858" y="1574"/>
                  </a:cubicBezTo>
                  <a:cubicBezTo>
                    <a:pt x="644" y="1217"/>
                    <a:pt x="561" y="717"/>
                    <a:pt x="799" y="336"/>
                  </a:cubicBezTo>
                  <a:cubicBezTo>
                    <a:pt x="903" y="188"/>
                    <a:pt x="771" y="1"/>
                    <a:pt x="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9"/>
            <p:cNvSpPr/>
            <p:nvPr/>
          </p:nvSpPr>
          <p:spPr>
            <a:xfrm>
              <a:off x="6650525" y="3436275"/>
              <a:ext cx="10725" cy="30725"/>
            </a:xfrm>
            <a:custGeom>
              <a:avLst/>
              <a:gdLst/>
              <a:ahLst/>
              <a:cxnLst/>
              <a:rect l="l" t="t" r="r" b="b"/>
              <a:pathLst>
                <a:path w="429" h="1229" extrusionOk="0">
                  <a:moveTo>
                    <a:pt x="203" y="0"/>
                  </a:moveTo>
                  <a:cubicBezTo>
                    <a:pt x="143" y="0"/>
                    <a:pt x="96" y="36"/>
                    <a:pt x="72" y="72"/>
                  </a:cubicBezTo>
                  <a:cubicBezTo>
                    <a:pt x="36" y="119"/>
                    <a:pt x="24" y="167"/>
                    <a:pt x="24" y="226"/>
                  </a:cubicBezTo>
                  <a:cubicBezTo>
                    <a:pt x="12" y="488"/>
                    <a:pt x="12" y="774"/>
                    <a:pt x="0" y="1048"/>
                  </a:cubicBezTo>
                  <a:cubicBezTo>
                    <a:pt x="0" y="1084"/>
                    <a:pt x="24" y="1143"/>
                    <a:pt x="72" y="1179"/>
                  </a:cubicBezTo>
                  <a:cubicBezTo>
                    <a:pt x="103" y="1199"/>
                    <a:pt x="142" y="1229"/>
                    <a:pt x="191" y="1229"/>
                  </a:cubicBezTo>
                  <a:cubicBezTo>
                    <a:pt x="199" y="1229"/>
                    <a:pt x="207" y="1228"/>
                    <a:pt x="215" y="1227"/>
                  </a:cubicBezTo>
                  <a:cubicBezTo>
                    <a:pt x="262" y="1227"/>
                    <a:pt x="322" y="1191"/>
                    <a:pt x="358" y="1143"/>
                  </a:cubicBezTo>
                  <a:cubicBezTo>
                    <a:pt x="381" y="1107"/>
                    <a:pt x="393" y="1060"/>
                    <a:pt x="393" y="1000"/>
                  </a:cubicBezTo>
                  <a:cubicBezTo>
                    <a:pt x="405" y="726"/>
                    <a:pt x="405" y="441"/>
                    <a:pt x="429" y="179"/>
                  </a:cubicBezTo>
                  <a:cubicBezTo>
                    <a:pt x="429" y="131"/>
                    <a:pt x="393" y="72"/>
                    <a:pt x="358" y="48"/>
                  </a:cubicBezTo>
                  <a:cubicBezTo>
                    <a:pt x="322" y="12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9"/>
            <p:cNvSpPr/>
            <p:nvPr/>
          </p:nvSpPr>
          <p:spPr>
            <a:xfrm>
              <a:off x="6702900" y="3437225"/>
              <a:ext cx="14025" cy="29200"/>
            </a:xfrm>
            <a:custGeom>
              <a:avLst/>
              <a:gdLst/>
              <a:ahLst/>
              <a:cxnLst/>
              <a:rect l="l" t="t" r="r" b="b"/>
              <a:pathLst>
                <a:path w="561" h="1168" extrusionOk="0">
                  <a:moveTo>
                    <a:pt x="254" y="1"/>
                  </a:moveTo>
                  <a:cubicBezTo>
                    <a:pt x="177" y="1"/>
                    <a:pt x="98" y="41"/>
                    <a:pt x="72" y="117"/>
                  </a:cubicBezTo>
                  <a:cubicBezTo>
                    <a:pt x="13" y="272"/>
                    <a:pt x="1" y="438"/>
                    <a:pt x="13" y="605"/>
                  </a:cubicBezTo>
                  <a:cubicBezTo>
                    <a:pt x="25" y="772"/>
                    <a:pt x="84" y="927"/>
                    <a:pt x="179" y="1081"/>
                  </a:cubicBezTo>
                  <a:cubicBezTo>
                    <a:pt x="217" y="1134"/>
                    <a:pt x="282" y="1167"/>
                    <a:pt x="350" y="1167"/>
                  </a:cubicBezTo>
                  <a:cubicBezTo>
                    <a:pt x="389" y="1167"/>
                    <a:pt x="430" y="1156"/>
                    <a:pt x="465" y="1129"/>
                  </a:cubicBezTo>
                  <a:cubicBezTo>
                    <a:pt x="549" y="1046"/>
                    <a:pt x="560" y="950"/>
                    <a:pt x="501" y="843"/>
                  </a:cubicBezTo>
                  <a:cubicBezTo>
                    <a:pt x="489" y="831"/>
                    <a:pt x="489" y="808"/>
                    <a:pt x="477" y="796"/>
                  </a:cubicBezTo>
                  <a:cubicBezTo>
                    <a:pt x="465" y="772"/>
                    <a:pt x="441" y="736"/>
                    <a:pt x="441" y="712"/>
                  </a:cubicBezTo>
                  <a:cubicBezTo>
                    <a:pt x="429" y="677"/>
                    <a:pt x="429" y="653"/>
                    <a:pt x="418" y="629"/>
                  </a:cubicBezTo>
                  <a:lnTo>
                    <a:pt x="418" y="617"/>
                  </a:lnTo>
                  <a:lnTo>
                    <a:pt x="418" y="569"/>
                  </a:lnTo>
                  <a:lnTo>
                    <a:pt x="418" y="474"/>
                  </a:lnTo>
                  <a:lnTo>
                    <a:pt x="418" y="438"/>
                  </a:lnTo>
                  <a:lnTo>
                    <a:pt x="418" y="427"/>
                  </a:lnTo>
                  <a:cubicBezTo>
                    <a:pt x="418" y="391"/>
                    <a:pt x="429" y="367"/>
                    <a:pt x="429" y="331"/>
                  </a:cubicBezTo>
                  <a:cubicBezTo>
                    <a:pt x="429" y="319"/>
                    <a:pt x="429" y="307"/>
                    <a:pt x="441" y="296"/>
                  </a:cubicBezTo>
                  <a:cubicBezTo>
                    <a:pt x="441" y="289"/>
                    <a:pt x="442" y="279"/>
                    <a:pt x="444" y="269"/>
                  </a:cubicBezTo>
                  <a:lnTo>
                    <a:pt x="444" y="269"/>
                  </a:lnTo>
                  <a:cubicBezTo>
                    <a:pt x="465" y="245"/>
                    <a:pt x="464" y="198"/>
                    <a:pt x="441" y="141"/>
                  </a:cubicBezTo>
                  <a:cubicBezTo>
                    <a:pt x="429" y="93"/>
                    <a:pt x="382" y="57"/>
                    <a:pt x="346" y="22"/>
                  </a:cubicBezTo>
                  <a:cubicBezTo>
                    <a:pt x="318" y="8"/>
                    <a:pt x="286" y="1"/>
                    <a:pt x="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6" name="Google Shape;5336;p39"/>
          <p:cNvGrpSpPr/>
          <p:nvPr/>
        </p:nvGrpSpPr>
        <p:grpSpPr>
          <a:xfrm rot="-149350">
            <a:off x="8134424" y="-1442054"/>
            <a:ext cx="2311411" cy="2236800"/>
            <a:chOff x="6411800" y="267425"/>
            <a:chExt cx="1770475" cy="1713325"/>
          </a:xfrm>
        </p:grpSpPr>
        <p:sp>
          <p:nvSpPr>
            <p:cNvPr id="5337" name="Google Shape;5337;p39"/>
            <p:cNvSpPr/>
            <p:nvPr/>
          </p:nvSpPr>
          <p:spPr>
            <a:xfrm>
              <a:off x="6411800" y="267425"/>
              <a:ext cx="1770475" cy="1712725"/>
            </a:xfrm>
            <a:custGeom>
              <a:avLst/>
              <a:gdLst/>
              <a:ahLst/>
              <a:cxnLst/>
              <a:rect l="l" t="t" r="r" b="b"/>
              <a:pathLst>
                <a:path w="70819" h="68509" extrusionOk="0">
                  <a:moveTo>
                    <a:pt x="61032" y="0"/>
                  </a:moveTo>
                  <a:lnTo>
                    <a:pt x="1" y="58246"/>
                  </a:lnTo>
                  <a:lnTo>
                    <a:pt x="9787" y="68509"/>
                  </a:lnTo>
                  <a:lnTo>
                    <a:pt x="70819" y="10264"/>
                  </a:lnTo>
                  <a:lnTo>
                    <a:pt x="610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9"/>
            <p:cNvSpPr/>
            <p:nvPr/>
          </p:nvSpPr>
          <p:spPr>
            <a:xfrm>
              <a:off x="6619275" y="485900"/>
              <a:ext cx="1562700" cy="1494850"/>
            </a:xfrm>
            <a:custGeom>
              <a:avLst/>
              <a:gdLst/>
              <a:ahLst/>
              <a:cxnLst/>
              <a:rect l="l" t="t" r="r" b="b"/>
              <a:pathLst>
                <a:path w="62508" h="59794" extrusionOk="0">
                  <a:moveTo>
                    <a:pt x="61032" y="1"/>
                  </a:moveTo>
                  <a:lnTo>
                    <a:pt x="0" y="58246"/>
                  </a:lnTo>
                  <a:lnTo>
                    <a:pt x="1477" y="59794"/>
                  </a:lnTo>
                  <a:lnTo>
                    <a:pt x="62508" y="1548"/>
                  </a:lnTo>
                  <a:lnTo>
                    <a:pt x="61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9"/>
            <p:cNvSpPr/>
            <p:nvPr/>
          </p:nvSpPr>
          <p:spPr>
            <a:xfrm>
              <a:off x="6451675" y="325175"/>
              <a:ext cx="1479100" cy="1411200"/>
            </a:xfrm>
            <a:custGeom>
              <a:avLst/>
              <a:gdLst/>
              <a:ahLst/>
              <a:cxnLst/>
              <a:rect l="l" t="t" r="r" b="b"/>
              <a:pathLst>
                <a:path w="59164" h="56448" extrusionOk="0">
                  <a:moveTo>
                    <a:pt x="59163" y="0"/>
                  </a:moveTo>
                  <a:lnTo>
                    <a:pt x="1" y="56448"/>
                  </a:lnTo>
                  <a:cubicBezTo>
                    <a:pt x="1" y="56448"/>
                    <a:pt x="11907" y="49435"/>
                    <a:pt x="30886" y="31623"/>
                  </a:cubicBezTo>
                  <a:cubicBezTo>
                    <a:pt x="49864" y="13800"/>
                    <a:pt x="59162" y="2"/>
                    <a:pt x="59163" y="0"/>
                  </a:cubicBezTo>
                  <a:close/>
                </a:path>
              </a:pathLst>
            </a:cu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9"/>
            <p:cNvSpPr/>
            <p:nvPr/>
          </p:nvSpPr>
          <p:spPr>
            <a:xfrm>
              <a:off x="6650825" y="1854525"/>
              <a:ext cx="65800" cy="68775"/>
            </a:xfrm>
            <a:custGeom>
              <a:avLst/>
              <a:gdLst/>
              <a:ahLst/>
              <a:cxnLst/>
              <a:rect l="l" t="t" r="r" b="b"/>
              <a:pathLst>
                <a:path w="2632" h="2751" extrusionOk="0">
                  <a:moveTo>
                    <a:pt x="0" y="0"/>
                  </a:moveTo>
                  <a:lnTo>
                    <a:pt x="2632" y="2751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9"/>
            <p:cNvSpPr/>
            <p:nvPr/>
          </p:nvSpPr>
          <p:spPr>
            <a:xfrm>
              <a:off x="6650825" y="1854525"/>
              <a:ext cx="65800" cy="68775"/>
            </a:xfrm>
            <a:custGeom>
              <a:avLst/>
              <a:gdLst/>
              <a:ahLst/>
              <a:cxnLst/>
              <a:rect l="l" t="t" r="r" b="b"/>
              <a:pathLst>
                <a:path w="2632" h="2751" fill="none" extrusionOk="0">
                  <a:moveTo>
                    <a:pt x="0" y="0"/>
                  </a:moveTo>
                  <a:lnTo>
                    <a:pt x="2632" y="2751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9"/>
            <p:cNvSpPr/>
            <p:nvPr/>
          </p:nvSpPr>
          <p:spPr>
            <a:xfrm>
              <a:off x="6709450" y="18450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9"/>
            <p:cNvSpPr/>
            <p:nvPr/>
          </p:nvSpPr>
          <p:spPr>
            <a:xfrm>
              <a:off x="6709450" y="18450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9"/>
            <p:cNvSpPr/>
            <p:nvPr/>
          </p:nvSpPr>
          <p:spPr>
            <a:xfrm>
              <a:off x="6745175" y="1811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9"/>
            <p:cNvSpPr/>
            <p:nvPr/>
          </p:nvSpPr>
          <p:spPr>
            <a:xfrm>
              <a:off x="6745175" y="1811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9"/>
            <p:cNvSpPr/>
            <p:nvPr/>
          </p:nvSpPr>
          <p:spPr>
            <a:xfrm>
              <a:off x="6780600" y="1776825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9"/>
            <p:cNvSpPr/>
            <p:nvPr/>
          </p:nvSpPr>
          <p:spPr>
            <a:xfrm>
              <a:off x="6780600" y="1776825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9"/>
            <p:cNvSpPr/>
            <p:nvPr/>
          </p:nvSpPr>
          <p:spPr>
            <a:xfrm>
              <a:off x="6816325" y="174290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9"/>
            <p:cNvSpPr/>
            <p:nvPr/>
          </p:nvSpPr>
          <p:spPr>
            <a:xfrm>
              <a:off x="6816325" y="174290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9"/>
            <p:cNvSpPr/>
            <p:nvPr/>
          </p:nvSpPr>
          <p:spPr>
            <a:xfrm>
              <a:off x="6828525" y="1684850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9"/>
            <p:cNvSpPr/>
            <p:nvPr/>
          </p:nvSpPr>
          <p:spPr>
            <a:xfrm>
              <a:off x="6828525" y="1684850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9"/>
            <p:cNvSpPr/>
            <p:nvPr/>
          </p:nvSpPr>
          <p:spPr>
            <a:xfrm>
              <a:off x="6887450" y="167532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1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9"/>
            <p:cNvSpPr/>
            <p:nvPr/>
          </p:nvSpPr>
          <p:spPr>
            <a:xfrm>
              <a:off x="6887450" y="167532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1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9"/>
            <p:cNvSpPr/>
            <p:nvPr/>
          </p:nvSpPr>
          <p:spPr>
            <a:xfrm>
              <a:off x="6922575" y="16414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9"/>
            <p:cNvSpPr/>
            <p:nvPr/>
          </p:nvSpPr>
          <p:spPr>
            <a:xfrm>
              <a:off x="6922575" y="164140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9"/>
            <p:cNvSpPr/>
            <p:nvPr/>
          </p:nvSpPr>
          <p:spPr>
            <a:xfrm>
              <a:off x="6958300" y="1607475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9"/>
            <p:cNvSpPr/>
            <p:nvPr/>
          </p:nvSpPr>
          <p:spPr>
            <a:xfrm>
              <a:off x="6958300" y="1607475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9"/>
            <p:cNvSpPr/>
            <p:nvPr/>
          </p:nvSpPr>
          <p:spPr>
            <a:xfrm>
              <a:off x="6993725" y="157325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9"/>
            <p:cNvSpPr/>
            <p:nvPr/>
          </p:nvSpPr>
          <p:spPr>
            <a:xfrm>
              <a:off x="6993725" y="1573250"/>
              <a:ext cx="42575" cy="44675"/>
            </a:xfrm>
            <a:custGeom>
              <a:avLst/>
              <a:gdLst/>
              <a:ahLst/>
              <a:cxnLst/>
              <a:rect l="l" t="t" r="r" b="b"/>
              <a:pathLst>
                <a:path w="1703" h="1787" fill="none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9"/>
            <p:cNvSpPr/>
            <p:nvPr/>
          </p:nvSpPr>
          <p:spPr>
            <a:xfrm>
              <a:off x="7006525" y="1515200"/>
              <a:ext cx="65500" cy="68775"/>
            </a:xfrm>
            <a:custGeom>
              <a:avLst/>
              <a:gdLst/>
              <a:ahLst/>
              <a:cxnLst/>
              <a:rect l="l" t="t" r="r" b="b"/>
              <a:pathLst>
                <a:path w="2620" h="2751" extrusionOk="0">
                  <a:moveTo>
                    <a:pt x="0" y="0"/>
                  </a:moveTo>
                  <a:lnTo>
                    <a:pt x="2620" y="2751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9"/>
            <p:cNvSpPr/>
            <p:nvPr/>
          </p:nvSpPr>
          <p:spPr>
            <a:xfrm>
              <a:off x="7006525" y="1515200"/>
              <a:ext cx="65500" cy="68775"/>
            </a:xfrm>
            <a:custGeom>
              <a:avLst/>
              <a:gdLst/>
              <a:ahLst/>
              <a:cxnLst/>
              <a:rect l="l" t="t" r="r" b="b"/>
              <a:pathLst>
                <a:path w="2620" h="2751" fill="none" extrusionOk="0">
                  <a:moveTo>
                    <a:pt x="0" y="0"/>
                  </a:moveTo>
                  <a:lnTo>
                    <a:pt x="2620" y="2751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9"/>
            <p:cNvSpPr/>
            <p:nvPr/>
          </p:nvSpPr>
          <p:spPr>
            <a:xfrm>
              <a:off x="7065150" y="15056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9"/>
            <p:cNvSpPr/>
            <p:nvPr/>
          </p:nvSpPr>
          <p:spPr>
            <a:xfrm>
              <a:off x="7065150" y="15056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9"/>
            <p:cNvSpPr/>
            <p:nvPr/>
          </p:nvSpPr>
          <p:spPr>
            <a:xfrm>
              <a:off x="7100575" y="1471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9"/>
            <p:cNvSpPr/>
            <p:nvPr/>
          </p:nvSpPr>
          <p:spPr>
            <a:xfrm>
              <a:off x="7100575" y="1471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9"/>
            <p:cNvSpPr/>
            <p:nvPr/>
          </p:nvSpPr>
          <p:spPr>
            <a:xfrm>
              <a:off x="7136300" y="1437800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extrusionOk="0">
                  <a:moveTo>
                    <a:pt x="0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9"/>
            <p:cNvSpPr/>
            <p:nvPr/>
          </p:nvSpPr>
          <p:spPr>
            <a:xfrm>
              <a:off x="7136300" y="1437800"/>
              <a:ext cx="42575" cy="44375"/>
            </a:xfrm>
            <a:custGeom>
              <a:avLst/>
              <a:gdLst/>
              <a:ahLst/>
              <a:cxnLst/>
              <a:rect l="l" t="t" r="r" b="b"/>
              <a:pathLst>
                <a:path w="1703" h="1775" fill="none" extrusionOk="0">
                  <a:moveTo>
                    <a:pt x="0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9"/>
            <p:cNvSpPr/>
            <p:nvPr/>
          </p:nvSpPr>
          <p:spPr>
            <a:xfrm>
              <a:off x="7171725" y="1403575"/>
              <a:ext cx="42275" cy="44675"/>
            </a:xfrm>
            <a:custGeom>
              <a:avLst/>
              <a:gdLst/>
              <a:ahLst/>
              <a:cxnLst/>
              <a:rect l="l" t="t" r="r" b="b"/>
              <a:pathLst>
                <a:path w="1691" h="1787" extrusionOk="0">
                  <a:moveTo>
                    <a:pt x="0" y="1"/>
                  </a:moveTo>
                  <a:lnTo>
                    <a:pt x="1691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9"/>
            <p:cNvSpPr/>
            <p:nvPr/>
          </p:nvSpPr>
          <p:spPr>
            <a:xfrm>
              <a:off x="7171725" y="1403575"/>
              <a:ext cx="42275" cy="44675"/>
            </a:xfrm>
            <a:custGeom>
              <a:avLst/>
              <a:gdLst/>
              <a:ahLst/>
              <a:cxnLst/>
              <a:rect l="l" t="t" r="r" b="b"/>
              <a:pathLst>
                <a:path w="1691" h="1787" fill="none" extrusionOk="0">
                  <a:moveTo>
                    <a:pt x="0" y="1"/>
                  </a:moveTo>
                  <a:lnTo>
                    <a:pt x="1691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9"/>
            <p:cNvSpPr/>
            <p:nvPr/>
          </p:nvSpPr>
          <p:spPr>
            <a:xfrm>
              <a:off x="7184225" y="1345525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9"/>
            <p:cNvSpPr/>
            <p:nvPr/>
          </p:nvSpPr>
          <p:spPr>
            <a:xfrm>
              <a:off x="7184225" y="1345525"/>
              <a:ext cx="65500" cy="69100"/>
            </a:xfrm>
            <a:custGeom>
              <a:avLst/>
              <a:gdLst/>
              <a:ahLst/>
              <a:cxnLst/>
              <a:rect l="l" t="t" r="r" b="b"/>
              <a:pathLst>
                <a:path w="2620" h="2764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9"/>
            <p:cNvSpPr/>
            <p:nvPr/>
          </p:nvSpPr>
          <p:spPr>
            <a:xfrm>
              <a:off x="7242550" y="133600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9"/>
            <p:cNvSpPr/>
            <p:nvPr/>
          </p:nvSpPr>
          <p:spPr>
            <a:xfrm>
              <a:off x="7242550" y="133600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9"/>
            <p:cNvSpPr/>
            <p:nvPr/>
          </p:nvSpPr>
          <p:spPr>
            <a:xfrm>
              <a:off x="7278275" y="1302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9"/>
            <p:cNvSpPr/>
            <p:nvPr/>
          </p:nvSpPr>
          <p:spPr>
            <a:xfrm>
              <a:off x="7278275" y="130207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9"/>
            <p:cNvSpPr/>
            <p:nvPr/>
          </p:nvSpPr>
          <p:spPr>
            <a:xfrm>
              <a:off x="7313700" y="12681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9"/>
            <p:cNvSpPr/>
            <p:nvPr/>
          </p:nvSpPr>
          <p:spPr>
            <a:xfrm>
              <a:off x="7313700" y="12681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9"/>
            <p:cNvSpPr/>
            <p:nvPr/>
          </p:nvSpPr>
          <p:spPr>
            <a:xfrm>
              <a:off x="7349425" y="1233925"/>
              <a:ext cx="42575" cy="44650"/>
            </a:xfrm>
            <a:custGeom>
              <a:avLst/>
              <a:gdLst/>
              <a:ahLst/>
              <a:cxnLst/>
              <a:rect l="l" t="t" r="r" b="b"/>
              <a:pathLst>
                <a:path w="1703" h="1786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9"/>
            <p:cNvSpPr/>
            <p:nvPr/>
          </p:nvSpPr>
          <p:spPr>
            <a:xfrm>
              <a:off x="7349425" y="1233925"/>
              <a:ext cx="42575" cy="44650"/>
            </a:xfrm>
            <a:custGeom>
              <a:avLst/>
              <a:gdLst/>
              <a:ahLst/>
              <a:cxnLst/>
              <a:rect l="l" t="t" r="r" b="b"/>
              <a:pathLst>
                <a:path w="1703" h="1786" fill="none" extrusionOk="0">
                  <a:moveTo>
                    <a:pt x="0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9"/>
            <p:cNvSpPr/>
            <p:nvPr/>
          </p:nvSpPr>
          <p:spPr>
            <a:xfrm>
              <a:off x="7361625" y="1175875"/>
              <a:ext cx="66100" cy="69075"/>
            </a:xfrm>
            <a:custGeom>
              <a:avLst/>
              <a:gdLst/>
              <a:ahLst/>
              <a:cxnLst/>
              <a:rect l="l" t="t" r="r" b="b"/>
              <a:pathLst>
                <a:path w="2644" h="2763" extrusionOk="0">
                  <a:moveTo>
                    <a:pt x="0" y="0"/>
                  </a:moveTo>
                  <a:lnTo>
                    <a:pt x="2644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9"/>
            <p:cNvSpPr/>
            <p:nvPr/>
          </p:nvSpPr>
          <p:spPr>
            <a:xfrm>
              <a:off x="7361625" y="1175875"/>
              <a:ext cx="66100" cy="69075"/>
            </a:xfrm>
            <a:custGeom>
              <a:avLst/>
              <a:gdLst/>
              <a:ahLst/>
              <a:cxnLst/>
              <a:rect l="l" t="t" r="r" b="b"/>
              <a:pathLst>
                <a:path w="2644" h="2763" fill="none" extrusionOk="0">
                  <a:moveTo>
                    <a:pt x="0" y="0"/>
                  </a:moveTo>
                  <a:lnTo>
                    <a:pt x="2644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9"/>
            <p:cNvSpPr/>
            <p:nvPr/>
          </p:nvSpPr>
          <p:spPr>
            <a:xfrm>
              <a:off x="7420550" y="1166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9"/>
            <p:cNvSpPr/>
            <p:nvPr/>
          </p:nvSpPr>
          <p:spPr>
            <a:xfrm>
              <a:off x="7420550" y="1166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9"/>
            <p:cNvSpPr/>
            <p:nvPr/>
          </p:nvSpPr>
          <p:spPr>
            <a:xfrm>
              <a:off x="7456275" y="1132400"/>
              <a:ext cx="42600" cy="44400"/>
            </a:xfrm>
            <a:custGeom>
              <a:avLst/>
              <a:gdLst/>
              <a:ahLst/>
              <a:cxnLst/>
              <a:rect l="l" t="t" r="r" b="b"/>
              <a:pathLst>
                <a:path w="1704" h="1776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9"/>
            <p:cNvSpPr/>
            <p:nvPr/>
          </p:nvSpPr>
          <p:spPr>
            <a:xfrm>
              <a:off x="7456275" y="1132400"/>
              <a:ext cx="42600" cy="44400"/>
            </a:xfrm>
            <a:custGeom>
              <a:avLst/>
              <a:gdLst/>
              <a:ahLst/>
              <a:cxnLst/>
              <a:rect l="l" t="t" r="r" b="b"/>
              <a:pathLst>
                <a:path w="1704" h="1776" fill="none" extrusionOk="0">
                  <a:moveTo>
                    <a:pt x="1" y="1"/>
                  </a:moveTo>
                  <a:lnTo>
                    <a:pt x="1703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9"/>
            <p:cNvSpPr/>
            <p:nvPr/>
          </p:nvSpPr>
          <p:spPr>
            <a:xfrm>
              <a:off x="7491700" y="109847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9"/>
            <p:cNvSpPr/>
            <p:nvPr/>
          </p:nvSpPr>
          <p:spPr>
            <a:xfrm>
              <a:off x="7491700" y="1098475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9"/>
            <p:cNvSpPr/>
            <p:nvPr/>
          </p:nvSpPr>
          <p:spPr>
            <a:xfrm>
              <a:off x="7527425" y="1064550"/>
              <a:ext cx="42275" cy="44375"/>
            </a:xfrm>
            <a:custGeom>
              <a:avLst/>
              <a:gdLst/>
              <a:ahLst/>
              <a:cxnLst/>
              <a:rect l="l" t="t" r="r" b="b"/>
              <a:pathLst>
                <a:path w="1691" h="1775" extrusionOk="0">
                  <a:moveTo>
                    <a:pt x="0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9"/>
            <p:cNvSpPr/>
            <p:nvPr/>
          </p:nvSpPr>
          <p:spPr>
            <a:xfrm>
              <a:off x="7527425" y="1064550"/>
              <a:ext cx="42275" cy="44375"/>
            </a:xfrm>
            <a:custGeom>
              <a:avLst/>
              <a:gdLst/>
              <a:ahLst/>
              <a:cxnLst/>
              <a:rect l="l" t="t" r="r" b="b"/>
              <a:pathLst>
                <a:path w="1691" h="1775" fill="none" extrusionOk="0">
                  <a:moveTo>
                    <a:pt x="0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9"/>
            <p:cNvSpPr/>
            <p:nvPr/>
          </p:nvSpPr>
          <p:spPr>
            <a:xfrm>
              <a:off x="7539625" y="1006200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9"/>
            <p:cNvSpPr/>
            <p:nvPr/>
          </p:nvSpPr>
          <p:spPr>
            <a:xfrm>
              <a:off x="7539625" y="1006200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9"/>
            <p:cNvSpPr/>
            <p:nvPr/>
          </p:nvSpPr>
          <p:spPr>
            <a:xfrm>
              <a:off x="7598250" y="99667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9"/>
            <p:cNvSpPr/>
            <p:nvPr/>
          </p:nvSpPr>
          <p:spPr>
            <a:xfrm>
              <a:off x="7598250" y="99667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3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9"/>
            <p:cNvSpPr/>
            <p:nvPr/>
          </p:nvSpPr>
          <p:spPr>
            <a:xfrm>
              <a:off x="7633675" y="962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9"/>
            <p:cNvSpPr/>
            <p:nvPr/>
          </p:nvSpPr>
          <p:spPr>
            <a:xfrm>
              <a:off x="7633675" y="962750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1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9"/>
            <p:cNvSpPr/>
            <p:nvPr/>
          </p:nvSpPr>
          <p:spPr>
            <a:xfrm>
              <a:off x="7669400" y="92882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9"/>
            <p:cNvSpPr/>
            <p:nvPr/>
          </p:nvSpPr>
          <p:spPr>
            <a:xfrm>
              <a:off x="7669400" y="928825"/>
              <a:ext cx="42600" cy="44375"/>
            </a:xfrm>
            <a:custGeom>
              <a:avLst/>
              <a:gdLst/>
              <a:ahLst/>
              <a:cxnLst/>
              <a:rect l="l" t="t" r="r" b="b"/>
              <a:pathLst>
                <a:path w="1704" h="1775" fill="none" extrusionOk="0">
                  <a:moveTo>
                    <a:pt x="0" y="0"/>
                  </a:moveTo>
                  <a:lnTo>
                    <a:pt x="1703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9"/>
            <p:cNvSpPr/>
            <p:nvPr/>
          </p:nvSpPr>
          <p:spPr>
            <a:xfrm>
              <a:off x="7704825" y="89517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extrusionOk="0">
                  <a:moveTo>
                    <a:pt x="0" y="1"/>
                  </a:moveTo>
                  <a:lnTo>
                    <a:pt x="1691" y="1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9"/>
            <p:cNvSpPr/>
            <p:nvPr/>
          </p:nvSpPr>
          <p:spPr>
            <a:xfrm>
              <a:off x="7704825" y="89517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fill="none" extrusionOk="0">
                  <a:moveTo>
                    <a:pt x="0" y="1"/>
                  </a:moveTo>
                  <a:lnTo>
                    <a:pt x="1691" y="1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9"/>
            <p:cNvSpPr/>
            <p:nvPr/>
          </p:nvSpPr>
          <p:spPr>
            <a:xfrm>
              <a:off x="7717325" y="836550"/>
              <a:ext cx="65800" cy="69075"/>
            </a:xfrm>
            <a:custGeom>
              <a:avLst/>
              <a:gdLst/>
              <a:ahLst/>
              <a:cxnLst/>
              <a:rect l="l" t="t" r="r" b="b"/>
              <a:pathLst>
                <a:path w="2632" h="2763" extrusionOk="0">
                  <a:moveTo>
                    <a:pt x="0" y="0"/>
                  </a:moveTo>
                  <a:lnTo>
                    <a:pt x="2632" y="2762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9"/>
            <p:cNvSpPr/>
            <p:nvPr/>
          </p:nvSpPr>
          <p:spPr>
            <a:xfrm>
              <a:off x="7717325" y="836550"/>
              <a:ext cx="65800" cy="69075"/>
            </a:xfrm>
            <a:custGeom>
              <a:avLst/>
              <a:gdLst/>
              <a:ahLst/>
              <a:cxnLst/>
              <a:rect l="l" t="t" r="r" b="b"/>
              <a:pathLst>
                <a:path w="2632" h="2763" fill="none" extrusionOk="0">
                  <a:moveTo>
                    <a:pt x="0" y="0"/>
                  </a:moveTo>
                  <a:lnTo>
                    <a:pt x="2632" y="2762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9"/>
            <p:cNvSpPr/>
            <p:nvPr/>
          </p:nvSpPr>
          <p:spPr>
            <a:xfrm>
              <a:off x="7776250" y="8270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9"/>
            <p:cNvSpPr/>
            <p:nvPr/>
          </p:nvSpPr>
          <p:spPr>
            <a:xfrm>
              <a:off x="7776250" y="8270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9"/>
            <p:cNvSpPr/>
            <p:nvPr/>
          </p:nvSpPr>
          <p:spPr>
            <a:xfrm>
              <a:off x="7811675" y="793075"/>
              <a:ext cx="42300" cy="44675"/>
            </a:xfrm>
            <a:custGeom>
              <a:avLst/>
              <a:gdLst/>
              <a:ahLst/>
              <a:cxnLst/>
              <a:rect l="l" t="t" r="r" b="b"/>
              <a:pathLst>
                <a:path w="1692" h="1787" extrusionOk="0">
                  <a:moveTo>
                    <a:pt x="1" y="1"/>
                  </a:moveTo>
                  <a:lnTo>
                    <a:pt x="1691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9"/>
            <p:cNvSpPr/>
            <p:nvPr/>
          </p:nvSpPr>
          <p:spPr>
            <a:xfrm>
              <a:off x="7811675" y="793075"/>
              <a:ext cx="42300" cy="44675"/>
            </a:xfrm>
            <a:custGeom>
              <a:avLst/>
              <a:gdLst/>
              <a:ahLst/>
              <a:cxnLst/>
              <a:rect l="l" t="t" r="r" b="b"/>
              <a:pathLst>
                <a:path w="1692" h="1787" fill="none" extrusionOk="0">
                  <a:moveTo>
                    <a:pt x="1" y="1"/>
                  </a:moveTo>
                  <a:lnTo>
                    <a:pt x="1691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9"/>
            <p:cNvSpPr/>
            <p:nvPr/>
          </p:nvSpPr>
          <p:spPr>
            <a:xfrm>
              <a:off x="7847400" y="75915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9"/>
            <p:cNvSpPr/>
            <p:nvPr/>
          </p:nvSpPr>
          <p:spPr>
            <a:xfrm>
              <a:off x="7847400" y="75915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0" y="1"/>
                  </a:moveTo>
                  <a:lnTo>
                    <a:pt x="1691" y="1775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9"/>
            <p:cNvSpPr/>
            <p:nvPr/>
          </p:nvSpPr>
          <p:spPr>
            <a:xfrm>
              <a:off x="7882825" y="72552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extrusionOk="0">
                  <a:moveTo>
                    <a:pt x="0" y="0"/>
                  </a:moveTo>
                  <a:lnTo>
                    <a:pt x="1691" y="1762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9"/>
            <p:cNvSpPr/>
            <p:nvPr/>
          </p:nvSpPr>
          <p:spPr>
            <a:xfrm>
              <a:off x="7882825" y="725525"/>
              <a:ext cx="42275" cy="44075"/>
            </a:xfrm>
            <a:custGeom>
              <a:avLst/>
              <a:gdLst/>
              <a:ahLst/>
              <a:cxnLst/>
              <a:rect l="l" t="t" r="r" b="b"/>
              <a:pathLst>
                <a:path w="1691" h="1763" fill="none" extrusionOk="0">
                  <a:moveTo>
                    <a:pt x="0" y="0"/>
                  </a:moveTo>
                  <a:lnTo>
                    <a:pt x="1691" y="1762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9"/>
            <p:cNvSpPr/>
            <p:nvPr/>
          </p:nvSpPr>
          <p:spPr>
            <a:xfrm>
              <a:off x="7895325" y="666875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9"/>
            <p:cNvSpPr/>
            <p:nvPr/>
          </p:nvSpPr>
          <p:spPr>
            <a:xfrm>
              <a:off x="7895325" y="666875"/>
              <a:ext cx="65500" cy="69075"/>
            </a:xfrm>
            <a:custGeom>
              <a:avLst/>
              <a:gdLst/>
              <a:ahLst/>
              <a:cxnLst/>
              <a:rect l="l" t="t" r="r" b="b"/>
              <a:pathLst>
                <a:path w="2620" h="2763" fill="none" extrusionOk="0">
                  <a:moveTo>
                    <a:pt x="0" y="1"/>
                  </a:moveTo>
                  <a:lnTo>
                    <a:pt x="2620" y="2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9"/>
            <p:cNvSpPr/>
            <p:nvPr/>
          </p:nvSpPr>
          <p:spPr>
            <a:xfrm>
              <a:off x="7953650" y="657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1"/>
                  </a:moveTo>
                  <a:lnTo>
                    <a:pt x="1704" y="1787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9"/>
            <p:cNvSpPr/>
            <p:nvPr/>
          </p:nvSpPr>
          <p:spPr>
            <a:xfrm>
              <a:off x="7953650" y="657350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1"/>
                  </a:moveTo>
                  <a:lnTo>
                    <a:pt x="1704" y="1787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9"/>
            <p:cNvSpPr/>
            <p:nvPr/>
          </p:nvSpPr>
          <p:spPr>
            <a:xfrm>
              <a:off x="7989375" y="6234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9"/>
            <p:cNvSpPr/>
            <p:nvPr/>
          </p:nvSpPr>
          <p:spPr>
            <a:xfrm>
              <a:off x="7989375" y="623425"/>
              <a:ext cx="42600" cy="44675"/>
            </a:xfrm>
            <a:custGeom>
              <a:avLst/>
              <a:gdLst/>
              <a:ahLst/>
              <a:cxnLst/>
              <a:rect l="l" t="t" r="r" b="b"/>
              <a:pathLst>
                <a:path w="1704" h="1787" fill="none" extrusionOk="0">
                  <a:moveTo>
                    <a:pt x="1" y="0"/>
                  </a:moveTo>
                  <a:lnTo>
                    <a:pt x="1703" y="1786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9"/>
            <p:cNvSpPr/>
            <p:nvPr/>
          </p:nvSpPr>
          <p:spPr>
            <a:xfrm>
              <a:off x="8024800" y="58950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extrusionOk="0">
                  <a:moveTo>
                    <a:pt x="1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9"/>
            <p:cNvSpPr/>
            <p:nvPr/>
          </p:nvSpPr>
          <p:spPr>
            <a:xfrm>
              <a:off x="8024800" y="589500"/>
              <a:ext cx="42300" cy="44375"/>
            </a:xfrm>
            <a:custGeom>
              <a:avLst/>
              <a:gdLst/>
              <a:ahLst/>
              <a:cxnLst/>
              <a:rect l="l" t="t" r="r" b="b"/>
              <a:pathLst>
                <a:path w="1692" h="1775" fill="none" extrusionOk="0">
                  <a:moveTo>
                    <a:pt x="1" y="0"/>
                  </a:moveTo>
                  <a:lnTo>
                    <a:pt x="1691" y="1774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9"/>
            <p:cNvSpPr/>
            <p:nvPr/>
          </p:nvSpPr>
          <p:spPr>
            <a:xfrm>
              <a:off x="8060525" y="555850"/>
              <a:ext cx="42575" cy="44075"/>
            </a:xfrm>
            <a:custGeom>
              <a:avLst/>
              <a:gdLst/>
              <a:ahLst/>
              <a:cxnLst/>
              <a:rect l="l" t="t" r="r" b="b"/>
              <a:pathLst>
                <a:path w="1703" h="1763" extrusionOk="0">
                  <a:moveTo>
                    <a:pt x="0" y="1"/>
                  </a:moveTo>
                  <a:lnTo>
                    <a:pt x="1703" y="1763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9"/>
            <p:cNvSpPr/>
            <p:nvPr/>
          </p:nvSpPr>
          <p:spPr>
            <a:xfrm>
              <a:off x="8060525" y="555850"/>
              <a:ext cx="42575" cy="44075"/>
            </a:xfrm>
            <a:custGeom>
              <a:avLst/>
              <a:gdLst/>
              <a:ahLst/>
              <a:cxnLst/>
              <a:rect l="l" t="t" r="r" b="b"/>
              <a:pathLst>
                <a:path w="1703" h="1763" fill="none" extrusionOk="0">
                  <a:moveTo>
                    <a:pt x="0" y="1"/>
                  </a:moveTo>
                  <a:lnTo>
                    <a:pt x="1703" y="1763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9"/>
            <p:cNvSpPr/>
            <p:nvPr/>
          </p:nvSpPr>
          <p:spPr>
            <a:xfrm>
              <a:off x="8072725" y="497500"/>
              <a:ext cx="65500" cy="68500"/>
            </a:xfrm>
            <a:custGeom>
              <a:avLst/>
              <a:gdLst/>
              <a:ahLst/>
              <a:cxnLst/>
              <a:rect l="l" t="t" r="r" b="b"/>
              <a:pathLst>
                <a:path w="2620" h="2740" extrusionOk="0">
                  <a:moveTo>
                    <a:pt x="0" y="1"/>
                  </a:moveTo>
                  <a:lnTo>
                    <a:pt x="2620" y="2739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9"/>
            <p:cNvSpPr/>
            <p:nvPr/>
          </p:nvSpPr>
          <p:spPr>
            <a:xfrm>
              <a:off x="8072725" y="497500"/>
              <a:ext cx="65500" cy="68500"/>
            </a:xfrm>
            <a:custGeom>
              <a:avLst/>
              <a:gdLst/>
              <a:ahLst/>
              <a:cxnLst/>
              <a:rect l="l" t="t" r="r" b="b"/>
              <a:pathLst>
                <a:path w="2620" h="2740" fill="none" extrusionOk="0">
                  <a:moveTo>
                    <a:pt x="0" y="1"/>
                  </a:moveTo>
                  <a:lnTo>
                    <a:pt x="2620" y="2739"/>
                  </a:lnTo>
                </a:path>
              </a:pathLst>
            </a:custGeom>
            <a:solidFill>
              <a:schemeClr val="accent6"/>
            </a:solidFill>
            <a:ln w="745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89D0DEB-E3BB-A6C2-238D-03D99C787F53}"/>
              </a:ext>
            </a:extLst>
          </p:cNvPr>
          <p:cNvSpPr txBox="1">
            <a:spLocks/>
          </p:cNvSpPr>
          <p:nvPr/>
        </p:nvSpPr>
        <p:spPr>
          <a:xfrm>
            <a:off x="625304" y="2363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HĐ: </a:t>
            </a:r>
            <a:r>
              <a:rPr lang="en-US" sz="2400" dirty="0" err="1">
                <a:solidFill>
                  <a:srgbClr val="FF0000"/>
                </a:solidFill>
              </a:rPr>
              <a:t>Tìm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giữa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bạn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644B8-D87E-ACB5-E5A9-371220AC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67" y="1308961"/>
            <a:ext cx="5185531" cy="2912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BDD773-6525-6439-019C-19044B748A56}"/>
              </a:ext>
            </a:extLst>
          </p:cNvPr>
          <p:cNvSpPr txBox="1">
            <a:spLocks/>
          </p:cNvSpPr>
          <p:nvPr/>
        </p:nvSpPr>
        <p:spPr>
          <a:xfrm>
            <a:off x="682255" y="17033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HĐ: </a:t>
            </a:r>
            <a:r>
              <a:rPr lang="en-US" sz="2400" dirty="0" err="1">
                <a:solidFill>
                  <a:srgbClr val="FF0000"/>
                </a:solidFill>
              </a:rPr>
              <a:t>Trò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chơi</a:t>
            </a:r>
            <a:r>
              <a:rPr lang="en-US" sz="2400" dirty="0">
                <a:solidFill>
                  <a:srgbClr val="FF0000"/>
                </a:solidFill>
              </a:rPr>
              <a:t> “ </a:t>
            </a:r>
            <a:r>
              <a:rPr lang="en-US" sz="2400" dirty="0" err="1">
                <a:solidFill>
                  <a:srgbClr val="FF0000"/>
                </a:solidFill>
              </a:rPr>
              <a:t>Hãy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tôi</a:t>
            </a:r>
            <a:r>
              <a:rPr lang="en-US" sz="2400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2" name="Nhạc Rap câu đố hại não--Beat nhạc nền Rap IQ (mp3cut.net)">
            <a:hlinkClick r:id="" action="ppaction://media"/>
            <a:extLst>
              <a:ext uri="{FF2B5EF4-FFF2-40B4-BE49-F238E27FC236}">
                <a16:creationId xmlns:a16="http://schemas.microsoft.com/office/drawing/2014/main" id="{382DDBA7-B730-1AEC-3E05-2DCCA31CE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482" y="2698003"/>
            <a:ext cx="5461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510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0D468E0-FFB1-1511-FA3C-D98EC7751CFA}"/>
              </a:ext>
            </a:extLst>
          </p:cNvPr>
          <p:cNvSpPr txBox="1">
            <a:spLocks/>
          </p:cNvSpPr>
          <p:nvPr/>
        </p:nvSpPr>
        <p:spPr>
          <a:xfrm>
            <a:off x="2008304" y="225524"/>
            <a:ext cx="5309913" cy="50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HĐ: Tôn </a:t>
            </a:r>
            <a:r>
              <a:rPr lang="en-US" sz="2400" dirty="0" err="1">
                <a:solidFill>
                  <a:srgbClr val="FF0000"/>
                </a:solidFill>
              </a:rPr>
              <a:t>trọng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biệt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ACC5A-388C-6267-96DC-1FD001615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1"/>
          <a:stretch/>
        </p:blipFill>
        <p:spPr>
          <a:xfrm>
            <a:off x="1771092" y="1023165"/>
            <a:ext cx="2230974" cy="1394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2F170-CB7F-E8EA-CA78-3A07D0EC2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5" r="11126"/>
          <a:stretch/>
        </p:blipFill>
        <p:spPr>
          <a:xfrm>
            <a:off x="4499193" y="1019434"/>
            <a:ext cx="2230974" cy="1398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493A9-1A08-FB2A-CA70-9EE5F4C74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41" y="2843695"/>
            <a:ext cx="2407346" cy="160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0FED2D-BC71-A69B-A603-AC061BBC6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292" y="2785658"/>
            <a:ext cx="1705140" cy="16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8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319" y="4643605"/>
            <a:ext cx="9264637" cy="832960"/>
          </a:xfrm>
          <a:custGeom>
            <a:avLst/>
            <a:gdLst/>
            <a:ahLst/>
            <a:cxnLst/>
            <a:rect l="l" t="t" r="r" b="b"/>
            <a:pathLst>
              <a:path w="18529273" h="2625566">
                <a:moveTo>
                  <a:pt x="0" y="0"/>
                </a:moveTo>
                <a:lnTo>
                  <a:pt x="18529274" y="0"/>
                </a:lnTo>
                <a:lnTo>
                  <a:pt x="18529274" y="2625566"/>
                </a:lnTo>
                <a:lnTo>
                  <a:pt x="0" y="262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09569"/>
            </a:stretch>
          </a:blipFill>
        </p:spPr>
      </p:sp>
      <p:sp>
        <p:nvSpPr>
          <p:cNvPr id="3" name="Freeform 3"/>
          <p:cNvSpPr/>
          <p:nvPr/>
        </p:nvSpPr>
        <p:spPr>
          <a:xfrm rot="1431923">
            <a:off x="6055069" y="3547633"/>
            <a:ext cx="2944925" cy="2055324"/>
          </a:xfrm>
          <a:custGeom>
            <a:avLst/>
            <a:gdLst/>
            <a:ahLst/>
            <a:cxnLst/>
            <a:rect l="l" t="t" r="r" b="b"/>
            <a:pathLst>
              <a:path w="8742028" h="6359825">
                <a:moveTo>
                  <a:pt x="0" y="0"/>
                </a:moveTo>
                <a:lnTo>
                  <a:pt x="8742028" y="0"/>
                </a:lnTo>
                <a:lnTo>
                  <a:pt x="8742028" y="6359826"/>
                </a:lnTo>
                <a:lnTo>
                  <a:pt x="0" y="6359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772897" flipH="1">
            <a:off x="-66606" y="3499925"/>
            <a:ext cx="2848359" cy="2236727"/>
          </a:xfrm>
          <a:custGeom>
            <a:avLst/>
            <a:gdLst/>
            <a:ahLst/>
            <a:cxnLst/>
            <a:rect l="l" t="t" r="r" b="b"/>
            <a:pathLst>
              <a:path w="8742028" h="6611639">
                <a:moveTo>
                  <a:pt x="8742027" y="0"/>
                </a:moveTo>
                <a:lnTo>
                  <a:pt x="0" y="0"/>
                </a:lnTo>
                <a:lnTo>
                  <a:pt x="0" y="6611639"/>
                </a:lnTo>
                <a:lnTo>
                  <a:pt x="8742027" y="6611639"/>
                </a:lnTo>
                <a:lnTo>
                  <a:pt x="8742027" y="0"/>
                </a:lnTo>
                <a:close/>
              </a:path>
            </a:pathLst>
          </a:custGeom>
          <a:blipFill>
            <a:blip r:embed="rId3"/>
            <a:stretch>
              <a:fillRect l="-1979" r="-197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2139" y="199118"/>
            <a:ext cx="642265" cy="632754"/>
          </a:xfrm>
          <a:custGeom>
            <a:avLst/>
            <a:gdLst/>
            <a:ahLst/>
            <a:cxnLst/>
            <a:rect l="l" t="t" r="r" b="b"/>
            <a:pathLst>
              <a:path w="1284530" h="1265508">
                <a:moveTo>
                  <a:pt x="0" y="0"/>
                </a:moveTo>
                <a:lnTo>
                  <a:pt x="1284529" y="0"/>
                </a:lnTo>
                <a:lnTo>
                  <a:pt x="1284529" y="1265508"/>
                </a:lnTo>
                <a:lnTo>
                  <a:pt x="0" y="1265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00278" y="2888538"/>
            <a:ext cx="642265" cy="632754"/>
          </a:xfrm>
          <a:custGeom>
            <a:avLst/>
            <a:gdLst/>
            <a:ahLst/>
            <a:cxnLst/>
            <a:rect l="l" t="t" r="r" b="b"/>
            <a:pathLst>
              <a:path w="1284530" h="1265508">
                <a:moveTo>
                  <a:pt x="1284530" y="0"/>
                </a:moveTo>
                <a:lnTo>
                  <a:pt x="0" y="0"/>
                </a:lnTo>
                <a:lnTo>
                  <a:pt x="0" y="1265508"/>
                </a:lnTo>
                <a:lnTo>
                  <a:pt x="1284530" y="1265508"/>
                </a:lnTo>
                <a:lnTo>
                  <a:pt x="128453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846859" y="387819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7242048" h="8229600">
                <a:moveTo>
                  <a:pt x="0" y="0"/>
                </a:moveTo>
                <a:lnTo>
                  <a:pt x="7242048" y="0"/>
                </a:lnTo>
                <a:lnTo>
                  <a:pt x="7242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990024" y="-1468239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7242048" h="8229600">
                <a:moveTo>
                  <a:pt x="0" y="0"/>
                </a:moveTo>
                <a:lnTo>
                  <a:pt x="7242048" y="0"/>
                </a:lnTo>
                <a:lnTo>
                  <a:pt x="7242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449002" y="284662"/>
            <a:ext cx="457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3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3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3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HOA ANH ĐÀO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4" y="939758"/>
            <a:ext cx="897309" cy="898840"/>
          </a:xfrm>
          <a:prstGeom prst="rect">
            <a:avLst/>
          </a:prstGeom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436816" y="2011747"/>
            <a:ext cx="6270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VỤC PHÁT TRIỂN NHẬN THỨC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550487" y="2581475"/>
            <a:ext cx="6270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 err="1">
                <a:solidFill>
                  <a:srgbClr val="C00000"/>
                </a:solidFill>
              </a:rPr>
              <a:t>Đề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tài</a:t>
            </a:r>
            <a:r>
              <a:rPr lang="en-US" sz="1800" b="1" dirty="0">
                <a:solidFill>
                  <a:srgbClr val="C00000"/>
                </a:solidFill>
              </a:rPr>
              <a:t>: KPXH “ Tôn </a:t>
            </a:r>
            <a:r>
              <a:rPr lang="en-US" sz="1800" b="1" dirty="0" err="1">
                <a:solidFill>
                  <a:srgbClr val="C00000"/>
                </a:solidFill>
              </a:rPr>
              <a:t>trọng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sự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khác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biệt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giữa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tôi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và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bạn</a:t>
            </a:r>
            <a:r>
              <a:rPr lang="en-US" sz="1800" b="1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B55B6F-F6CE-F9B7-E175-B3552D4A6D27}"/>
              </a:ext>
            </a:extLst>
          </p:cNvPr>
          <p:cNvSpPr txBox="1">
            <a:spLocks/>
          </p:cNvSpPr>
          <p:nvPr/>
        </p:nvSpPr>
        <p:spPr>
          <a:xfrm>
            <a:off x="2173277" y="3830128"/>
            <a:ext cx="46601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2400" dirty="0" err="1">
                <a:solidFill>
                  <a:srgbClr val="FF0000"/>
                </a:solidFill>
              </a:rPr>
              <a:t>Hoạt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nhóm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7255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day of class: Welcome, Students! by Slidesgo">
  <a:themeElements>
    <a:clrScheme name="Simple Light">
      <a:dk1>
        <a:srgbClr val="FFFFFF"/>
      </a:dk1>
      <a:lt1>
        <a:srgbClr val="446ECC"/>
      </a:lt1>
      <a:dk2>
        <a:srgbClr val="FFC729"/>
      </a:dk2>
      <a:lt2>
        <a:srgbClr val="FE9D45"/>
      </a:lt2>
      <a:accent1>
        <a:srgbClr val="E87C23"/>
      </a:accent1>
      <a:accent2>
        <a:srgbClr val="FE89AA"/>
      </a:accent2>
      <a:accent3>
        <a:srgbClr val="EB3737"/>
      </a:accent3>
      <a:accent4>
        <a:srgbClr val="ABC9FE"/>
      </a:accent4>
      <a:accent5>
        <a:srgbClr val="A68BFF"/>
      </a:accent5>
      <a:accent6>
        <a:srgbClr val="331F1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130</Words>
  <Application>Microsoft Office PowerPoint</Application>
  <PresentationFormat>On-screen Show (16:9)</PresentationFormat>
  <Paragraphs>17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</vt:lpstr>
      <vt:lpstr>Arial</vt:lpstr>
      <vt:lpstr>Wingdings</vt:lpstr>
      <vt:lpstr>DM Sans Medium</vt:lpstr>
      <vt:lpstr>Roboto Condensed Light</vt:lpstr>
      <vt:lpstr>Lexend</vt:lpstr>
      <vt:lpstr>First day of class: Welcome, Students! by Slidesgo</vt:lpstr>
      <vt:lpstr>PowerPoint Presentation</vt:lpstr>
      <vt:lpstr>The song: Hokey pokey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modified xsi:type="dcterms:W3CDTF">2024-12-29T14:32:51Z</dcterms:modified>
</cp:coreProperties>
</file>