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313" r:id="rId3"/>
    <p:sldId id="292" r:id="rId4"/>
    <p:sldId id="293" r:id="rId5"/>
    <p:sldId id="307" r:id="rId6"/>
    <p:sldId id="295" r:id="rId7"/>
    <p:sldId id="294" r:id="rId8"/>
    <p:sldId id="296" r:id="rId9"/>
    <p:sldId id="297" r:id="rId10"/>
    <p:sldId id="298" r:id="rId11"/>
    <p:sldId id="308" r:id="rId12"/>
    <p:sldId id="306" r:id="rId13"/>
    <p:sldId id="309" r:id="rId14"/>
    <p:sldId id="302" r:id="rId15"/>
    <p:sldId id="310" r:id="rId16"/>
    <p:sldId id="311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AB0A-FA17-4ECD-BB4B-8398B5D5BA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970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E16F309-0419-4F1D-9DCF-BD5895CCC8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0B276F3-1CF2-4E1A-973D-6B67AF510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57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E16F309-0419-4F1D-9DCF-BD5895CCC8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0B276F3-1CF2-4E1A-973D-6B67AF510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9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E16F309-0419-4F1D-9DCF-BD5895CCC8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0B276F3-1CF2-4E1A-973D-6B67AF510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53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E16F309-0419-4F1D-9DCF-BD5895CCC8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0B276F3-1CF2-4E1A-973D-6B67AF510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22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E16F309-0419-4F1D-9DCF-BD5895CCC8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0B276F3-1CF2-4E1A-973D-6B67AF510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69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E16F309-0419-4F1D-9DCF-BD5895CCC8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0B276F3-1CF2-4E1A-973D-6B67AF510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6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E16F309-0419-4F1D-9DCF-BD5895CCC8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0B276F3-1CF2-4E1A-973D-6B67AF510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09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E16F309-0419-4F1D-9DCF-BD5895CCC8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0B276F3-1CF2-4E1A-973D-6B67AF510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30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E16F309-0419-4F1D-9DCF-BD5895CCC8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0B276F3-1CF2-4E1A-973D-6B67AF510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23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E16F309-0419-4F1D-9DCF-BD5895CCC8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0B276F3-1CF2-4E1A-973D-6B67AF510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82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E16F309-0419-4F1D-9DCF-BD5895CCC8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0B276F3-1CF2-4E1A-973D-6B67AF510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4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E16F309-0419-4F1D-9DCF-BD5895CCC8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0B276F3-1CF2-4E1A-973D-6B67AF5109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4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857251"/>
            <a:ext cx="2270414" cy="19165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547" y="4603984"/>
            <a:ext cx="3215747" cy="13967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757" y="3240990"/>
            <a:ext cx="1442243" cy="3022091"/>
          </a:xfrm>
          <a:prstGeom prst="rect">
            <a:avLst/>
          </a:prstGeom>
        </p:spPr>
      </p:pic>
      <p:pic>
        <p:nvPicPr>
          <p:cNvPr id="10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67" b="7603"/>
          <a:stretch/>
        </p:blipFill>
        <p:spPr>
          <a:xfrm>
            <a:off x="-437494" y="1669933"/>
            <a:ext cx="3138102" cy="39579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711461-D644-4118-8D3B-F2BA83AEF103}"/>
              </a:ext>
            </a:extLst>
          </p:cNvPr>
          <p:cNvSpPr txBox="1"/>
          <p:nvPr/>
        </p:nvSpPr>
        <p:spPr>
          <a:xfrm>
            <a:off x="1534026" y="2362201"/>
            <a:ext cx="799097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endParaRPr lang="en-US" sz="21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85800"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>
              <a:lnSpc>
                <a:spcPct val="150000"/>
              </a:lnSpc>
            </a:pP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4- 5 </a:t>
            </a:r>
            <a:r>
              <a:rPr lang="en-US" sz="2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1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2785" y="951053"/>
            <a:ext cx="51795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5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 defTabSz="685800"/>
            <a:r>
              <a:rPr lang="en-US" sz="15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ANH ĐÀO</a:t>
            </a:r>
            <a:endParaRPr lang="vi-VN" sz="15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86" y="1534430"/>
            <a:ext cx="1320480" cy="13337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52258" y="6000750"/>
            <a:ext cx="342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9680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423</Words>
  <Application>Microsoft Office PowerPoint</Application>
  <PresentationFormat>On-screen Show (4:3)</PresentationFormat>
  <Paragraphs>24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1. ỔN ĐỊNH TỔ CHỨC  BÀI HÁT “Con chim vành khuyên”</vt:lpstr>
      <vt:lpstr>2. Cách tiến hành: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71</cp:revision>
  <dcterms:created xsi:type="dcterms:W3CDTF">2016-04-10T13:01:26Z</dcterms:created>
  <dcterms:modified xsi:type="dcterms:W3CDTF">2024-11-28T02:46:55Z</dcterms:modified>
</cp:coreProperties>
</file>