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28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297" r:id="rId10"/>
    <p:sldId id="298" r:id="rId11"/>
    <p:sldId id="299" r:id="rId12"/>
    <p:sldId id="300" r:id="rId13"/>
    <p:sldId id="301" r:id="rId14"/>
    <p:sldId id="302" r:id="rId15"/>
    <p:sldId id="272" r:id="rId16"/>
    <p:sldId id="317" r:id="rId17"/>
    <p:sldId id="318" r:id="rId18"/>
    <p:sldId id="320" r:id="rId19"/>
    <p:sldId id="304" r:id="rId20"/>
    <p:sldId id="313" r:id="rId21"/>
    <p:sldId id="311" r:id="rId22"/>
    <p:sldId id="314" r:id="rId23"/>
    <p:sldId id="315" r:id="rId24"/>
    <p:sldId id="26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42262-BCB4-4931-9EDE-C3ADFA1CD644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6955B-449F-473D-A438-980E3E709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4A237-3C83-4129-A951-31E4B09A3B8A}" type="slidenum">
              <a:rPr lang="ar-SA"/>
              <a:pPr/>
              <a:t>15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4A237-3C83-4129-A951-31E4B09A3B8A}" type="slidenum">
              <a:rPr lang="ar-SA"/>
              <a:pPr/>
              <a:t>18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7981-238F-425E-8645-A5EBC1BFB1A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EB6-D9F1-45DE-9A22-1AF7D357C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7981-238F-425E-8645-A5EBC1BFB1A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EB6-D9F1-45DE-9A22-1AF7D357C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7981-238F-425E-8645-A5EBC1BFB1A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EB6-D9F1-45DE-9A22-1AF7D357C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7981-238F-425E-8645-A5EBC1BFB1A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EB6-D9F1-45DE-9A22-1AF7D357C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7981-238F-425E-8645-A5EBC1BFB1A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EB6-D9F1-45DE-9A22-1AF7D357C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7981-238F-425E-8645-A5EBC1BFB1A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EB6-D9F1-45DE-9A22-1AF7D357C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7981-238F-425E-8645-A5EBC1BFB1A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EB6-D9F1-45DE-9A22-1AF7D357C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7981-238F-425E-8645-A5EBC1BFB1A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EB6-D9F1-45DE-9A22-1AF7D357C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7981-238F-425E-8645-A5EBC1BFB1A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EB6-D9F1-45DE-9A22-1AF7D357C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7981-238F-425E-8645-A5EBC1BFB1A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EB6-D9F1-45DE-9A22-1AF7D357C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7981-238F-425E-8645-A5EBC1BFB1A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EB6-D9F1-45DE-9A22-1AF7D357C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A7981-238F-425E-8645-A5EBC1BFB1AA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50EB6-D9F1-45DE-9A22-1AF7D357C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WINDOWS\Help\Tours\WindowsMediaPlayer\Audio\Wav\wmpaud1.wav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WINDOWS\Help\Tours\WindowsMediaPlayer\Audio\Wav\wmpaud1.wav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8.jpe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\Cong%20cu%20mam%20non%20All%20in%201\3.Cac%20ban%20nhac%20midi%20day%20hat%20MN%20Organ\NGANH%20NGHE\CHAU%20YEU%20CO%20CHU%20CONG%20NHAN.mid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7014" y="921638"/>
            <a:ext cx="47333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ANH ĐÀO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805" y="1505436"/>
            <a:ext cx="933242" cy="9348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96343" y="2440269"/>
            <a:ext cx="423814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5560" y="3152233"/>
            <a:ext cx="3327899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</a:t>
            </a:r>
            <a:r>
              <a:rPr lang="en-US" sz="1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“ Bé làm bao nhiêu nghề”</a:t>
            </a:r>
            <a:endParaRPr lang="en-US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</a:t>
            </a:r>
            <a:r>
              <a:rPr lang="en-US" sz="1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r>
              <a:rPr lang="en-US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</a:p>
          <a:p>
            <a:pPr>
              <a:lnSpc>
                <a:spcPct val="150000"/>
              </a:lnSpc>
            </a:pPr>
            <a:r>
              <a:rPr lang="en-US" sz="1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 </a:t>
            </a:r>
            <a:r>
              <a:rPr lang="en-US" sz="15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15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Thùy Linh</a:t>
            </a:r>
            <a:endParaRPr lang="en-US" sz="15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3724" y="56545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72500" y="542925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7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66"/>
    </mc:Choice>
    <mc:Fallback xmlns="">
      <p:transition spd="slow" advTm="13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1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1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1"/>
                            </p:stCondLst>
                            <p:childTnLst>
                              <p:par>
                                <p:cTn id="2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BE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1200" cy="716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BE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BE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BE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BE\belambaonhieunghe_zpsr4a0zj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8" name="wmpaud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  <p:sp>
        <p:nvSpPr>
          <p:cNvPr id="14369" name="AutoShape 33"/>
          <p:cNvSpPr>
            <a:spLocks noChangeArrowheads="1"/>
          </p:cNvSpPr>
          <p:nvPr/>
        </p:nvSpPr>
        <p:spPr bwMode="auto">
          <a:xfrm>
            <a:off x="4495800" y="-5105400"/>
            <a:ext cx="914400" cy="685800"/>
          </a:xfrm>
          <a:prstGeom prst="star16">
            <a:avLst>
              <a:gd name="adj" fmla="val 375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70" name="AutoShape 34"/>
          <p:cNvSpPr>
            <a:spLocks noChangeArrowheads="1"/>
          </p:cNvSpPr>
          <p:nvPr/>
        </p:nvSpPr>
        <p:spPr bwMode="auto">
          <a:xfrm>
            <a:off x="8534400" y="-5257800"/>
            <a:ext cx="1447800" cy="121920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340" name="Picture 4" descr="IMG_06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43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8"/>
                </p:tgtEl>
              </p:cMediaNode>
            </p:audio>
          </p:childTnLst>
        </p:cTn>
      </p:par>
    </p:tnLst>
    <p:bldLst>
      <p:bldP spid="14369" grpId="0" animBg="1"/>
      <p:bldP spid="143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_Văn_Bản 1"/>
          <p:cNvSpPr txBox="1"/>
          <p:nvPr/>
        </p:nvSpPr>
        <p:spPr>
          <a:xfrm>
            <a:off x="1143000" y="990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Trích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dẫn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286000"/>
            <a:ext cx="3505200" cy="2209800"/>
          </a:xfrm>
          <a:prstGeom prst="rect">
            <a:avLst/>
          </a:prstGeom>
        </p:spPr>
      </p:pic>
      <p:pic>
        <p:nvPicPr>
          <p:cNvPr id="4" name="Ảnh 3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0"/>
            <a:ext cx="3657600" cy="2133600"/>
          </a:xfrm>
          <a:prstGeom prst="rect">
            <a:avLst/>
          </a:prstGeom>
        </p:spPr>
      </p:pic>
      <p:pic>
        <p:nvPicPr>
          <p:cNvPr id="5" name="Ảnh 4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48200"/>
            <a:ext cx="3733800" cy="2209800"/>
          </a:xfrm>
          <a:prstGeom prst="rect">
            <a:avLst/>
          </a:prstGeom>
        </p:spPr>
      </p:pic>
      <p:pic>
        <p:nvPicPr>
          <p:cNvPr id="12" name="Ảnh 11" descr="chỉ mụ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733800" cy="2133600"/>
          </a:xfrm>
          <a:prstGeom prst="rect">
            <a:avLst/>
          </a:prstGeom>
        </p:spPr>
      </p:pic>
      <p:pic>
        <p:nvPicPr>
          <p:cNvPr id="15" name="Ảnh 14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4572000"/>
            <a:ext cx="36576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8" name="wmpaud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  <p:sp>
        <p:nvSpPr>
          <p:cNvPr id="14369" name="AutoShape 33"/>
          <p:cNvSpPr>
            <a:spLocks noChangeArrowheads="1"/>
          </p:cNvSpPr>
          <p:nvPr/>
        </p:nvSpPr>
        <p:spPr bwMode="auto">
          <a:xfrm>
            <a:off x="4495800" y="-5105400"/>
            <a:ext cx="914400" cy="685800"/>
          </a:xfrm>
          <a:prstGeom prst="star16">
            <a:avLst>
              <a:gd name="adj" fmla="val 375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70" name="AutoShape 34"/>
          <p:cNvSpPr>
            <a:spLocks noChangeArrowheads="1"/>
          </p:cNvSpPr>
          <p:nvPr/>
        </p:nvSpPr>
        <p:spPr bwMode="auto">
          <a:xfrm>
            <a:off x="8534400" y="-5257800"/>
            <a:ext cx="1447800" cy="121920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340" name="Picture 4" descr="IMG_06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838200"/>
            <a:ext cx="3352800" cy="4495800"/>
          </a:xfrm>
          <a:prstGeom prst="rect">
            <a:avLst/>
          </a:prstGeom>
          <a:noFill/>
        </p:spPr>
      </p:pic>
      <p:pic>
        <p:nvPicPr>
          <p:cNvPr id="6" name="Ảnh 5" descr="belambaonhieunghe_zpsr4a0zjd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1" y="914400"/>
            <a:ext cx="3657599" cy="4419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43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8"/>
                </p:tgtEl>
              </p:cMediaNode>
            </p:audio>
          </p:childTnLst>
        </p:cTn>
      </p:par>
    </p:tnLst>
    <p:bldLst>
      <p:bldP spid="14369" grpId="0" animBg="1"/>
      <p:bldP spid="143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_Văn_Bản 1"/>
          <p:cNvSpPr txBox="1"/>
          <p:nvPr/>
        </p:nvSpPr>
        <p:spPr>
          <a:xfrm>
            <a:off x="2362200" y="1219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Giáo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dục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 descr="BĐ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09600"/>
            <a:ext cx="7543800" cy="5562600"/>
          </a:xfrm>
          <a:prstGeom prst="rect">
            <a:avLst/>
          </a:prstGeom>
        </p:spPr>
      </p:pic>
      <p:sp>
        <p:nvSpPr>
          <p:cNvPr id="3" name="Hộp_Văn_Bản 2"/>
          <p:cNvSpPr txBox="1"/>
          <p:nvPr/>
        </p:nvSpPr>
        <p:spPr>
          <a:xfrm>
            <a:off x="838200" y="4572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0"/>
            <a:ext cx="6324600" cy="990600"/>
          </a:xfrm>
        </p:spPr>
        <p:txBody>
          <a:bodyPr>
            <a:noAutofit/>
          </a:bodyPr>
          <a:lstStyle/>
          <a:p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:\QCB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3400"/>
            <a:ext cx="9144000" cy="739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IMG20151103111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7620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IMG20151105113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7200"/>
            <a:ext cx="70866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_Văn_Bản 1"/>
          <p:cNvSpPr txBox="1"/>
          <p:nvPr/>
        </p:nvSpPr>
        <p:spPr>
          <a:xfrm>
            <a:off x="609600" y="381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Củng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cố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Copy (2) of 9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962400"/>
            <a:ext cx="3810000" cy="2895600"/>
          </a:xfrm>
          <a:prstGeom prst="rect">
            <a:avLst/>
          </a:prstGeom>
          <a:noFill/>
        </p:spPr>
      </p:pic>
      <p:pic>
        <p:nvPicPr>
          <p:cNvPr id="33799" name="Picture 7" descr="thientha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82994" flipH="1">
            <a:off x="4953000" y="914400"/>
            <a:ext cx="1447800" cy="1371600"/>
          </a:xfrm>
          <a:prstGeom prst="rect">
            <a:avLst/>
          </a:prstGeom>
          <a:noFill/>
        </p:spPr>
      </p:pic>
      <p:pic>
        <p:nvPicPr>
          <p:cNvPr id="33800" name="Picture 8" descr="thientha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45688">
            <a:off x="2590800" y="838200"/>
            <a:ext cx="1371600" cy="1371600"/>
          </a:xfrm>
          <a:prstGeom prst="rect">
            <a:avLst/>
          </a:prstGeom>
          <a:noFill/>
        </p:spPr>
      </p:pic>
      <p:sp>
        <p:nvSpPr>
          <p:cNvPr id="33801" name="WordArt 9"/>
          <p:cNvSpPr>
            <a:spLocks noChangeArrowheads="1" noChangeShapeType="1" noTextEdit="1"/>
          </p:cNvSpPr>
          <p:nvPr/>
        </p:nvSpPr>
        <p:spPr bwMode="auto">
          <a:xfrm>
            <a:off x="381000" y="1828800"/>
            <a:ext cx="8305800" cy="2819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"/>
              </a:rPr>
              <a:t>Chóc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"/>
              </a:rPr>
              <a:t>c¸c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"/>
              </a:rPr>
              <a:t>bÐ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"/>
              </a:rPr>
              <a:t>ch¨m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"/>
              </a:rPr>
              <a:t>ngoan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"/>
              </a:rPr>
              <a:t>häc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"/>
              </a:rPr>
              <a:t>giái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Tifani Heavy"/>
            </a:endParaRPr>
          </a:p>
        </p:txBody>
      </p:sp>
      <p:pic>
        <p:nvPicPr>
          <p:cNvPr id="33802" name="Picture 6" descr="C:\Users\NGOCTHANH\Desktop\anh dep\725049hhwhm87hw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6" descr="C:\Users\NGOCTHANH\Desktop\anh dep\725049hhwhm87hw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50292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HAU YEU CO CHU CONG NHAN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81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38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 descr="b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533400"/>
            <a:ext cx="7620000" cy="5715000"/>
          </a:xfrm>
          <a:prstGeom prst="rect">
            <a:avLst/>
          </a:prstGeom>
        </p:spPr>
      </p:pic>
      <p:sp>
        <p:nvSpPr>
          <p:cNvPr id="3" name="Hộp_Văn_Bản 2"/>
          <p:cNvSpPr txBox="1"/>
          <p:nvPr/>
        </p:nvSpPr>
        <p:spPr>
          <a:xfrm>
            <a:off x="914400" y="5486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 descr="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7467600" cy="6096000"/>
          </a:xfrm>
          <a:prstGeom prst="rect">
            <a:avLst/>
          </a:prstGeom>
        </p:spPr>
      </p:pic>
      <p:sp>
        <p:nvSpPr>
          <p:cNvPr id="3" name="Hộp_Văn_Bản 2"/>
          <p:cNvSpPr txBox="1"/>
          <p:nvPr/>
        </p:nvSpPr>
        <p:spPr>
          <a:xfrm>
            <a:off x="1600200" y="6019800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 descr="g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38200"/>
            <a:ext cx="7315200" cy="5181600"/>
          </a:xfrm>
          <a:prstGeom prst="rect">
            <a:avLst/>
          </a:prstGeom>
        </p:spPr>
      </p:pic>
      <p:sp>
        <p:nvSpPr>
          <p:cNvPr id="5" name="Hộp_Văn_Bản 4"/>
          <p:cNvSpPr txBox="1"/>
          <p:nvPr/>
        </p:nvSpPr>
        <p:spPr>
          <a:xfrm>
            <a:off x="1143001" y="838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 descr="tđ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38200"/>
            <a:ext cx="7086600" cy="5105400"/>
          </a:xfrm>
          <a:prstGeom prst="rect">
            <a:avLst/>
          </a:prstGeom>
        </p:spPr>
      </p:pic>
      <p:sp>
        <p:nvSpPr>
          <p:cNvPr id="3" name="Hộp_Văn_Bản 2"/>
          <p:cNvSpPr txBox="1"/>
          <p:nvPr/>
        </p:nvSpPr>
        <p:spPr>
          <a:xfrm>
            <a:off x="1219200" y="762000"/>
            <a:ext cx="2232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 descr="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38200"/>
            <a:ext cx="6858000" cy="5105400"/>
          </a:xfrm>
          <a:prstGeom prst="rect">
            <a:avLst/>
          </a:prstGeom>
        </p:spPr>
      </p:pic>
      <p:sp>
        <p:nvSpPr>
          <p:cNvPr id="3" name="Hộp_Văn_Bản 2"/>
          <p:cNvSpPr txBox="1"/>
          <p:nvPr/>
        </p:nvSpPr>
        <p:spPr>
          <a:xfrm>
            <a:off x="1981200" y="5257800"/>
            <a:ext cx="1723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_Văn_Bản 1"/>
          <p:cNvSpPr txBox="1"/>
          <p:nvPr/>
        </p:nvSpPr>
        <p:spPr>
          <a:xfrm>
            <a:off x="1295400" y="838200"/>
            <a:ext cx="3252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BE\chỉ mụ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86</Words>
  <Application>Microsoft Office PowerPoint</Application>
  <PresentationFormat>On-screen Show (4:3)</PresentationFormat>
  <Paragraphs>20</Paragraphs>
  <Slides>24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.VnTifani Heavy</vt:lpstr>
      <vt:lpstr>Arial</vt:lpstr>
      <vt:lpstr>Calibri</vt:lpstr>
      <vt:lpstr>Times New Roman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chiếu 1</dc:title>
  <dc:creator>Customers</dc:creator>
  <cp:lastModifiedBy>Techsi.vn</cp:lastModifiedBy>
  <cp:revision>71</cp:revision>
  <dcterms:created xsi:type="dcterms:W3CDTF">2015-11-04T04:45:05Z</dcterms:created>
  <dcterms:modified xsi:type="dcterms:W3CDTF">2024-11-25T08:43:53Z</dcterms:modified>
</cp:coreProperties>
</file>