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9" r:id="rId3"/>
    <p:sldId id="283" r:id="rId4"/>
    <p:sldId id="265" r:id="rId5"/>
    <p:sldId id="291" r:id="rId6"/>
    <p:sldId id="286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721" autoAdjust="0"/>
  </p:normalViewPr>
  <p:slideViewPr>
    <p:cSldViewPr snapToGrid="0">
      <p:cViewPr varScale="1">
        <p:scale>
          <a:sx n="65" d="100"/>
          <a:sy n="65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130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523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096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52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079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55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79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8092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92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96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69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B5A2-D815-4E80-9470-A4EC03BB11A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24A99-CA1D-4018-842F-3C24E31A88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59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8259"/>
            <a:ext cx="9144000" cy="2387600"/>
          </a:xfrm>
        </p:spPr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7934"/>
            <a:ext cx="9144000" cy="1655762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10228"/>
            <a:ext cx="12191999" cy="7349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4411" y="399754"/>
            <a:ext cx="7714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2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en-US" sz="2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ANH ĐÀO</a:t>
            </a:r>
            <a:endParaRPr lang="vi-VN" sz="22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6056" y="3369498"/>
            <a:ext cx="716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3, đếm số lượng trong phạm vi 3</a:t>
            </a:r>
            <a:endParaRPr lang="en-US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9578" y="6161997"/>
            <a:ext cx="328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2024- 2025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3998" y="4065136"/>
            <a:ext cx="652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iaDinhNhoHanhPhucToBeatInstrumental-Beat-26402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36155"/>
                  <p14:fade out="3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6768" y="6038396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1" y="1174454"/>
            <a:ext cx="1496250" cy="1472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6139" y="2684734"/>
            <a:ext cx="91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NHẬN THỨC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2546" y="4256894"/>
            <a:ext cx="5786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99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0" grpId="0"/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528"/>
            <a:ext cx="12192000" cy="6828155"/>
          </a:xfrm>
        </p:spPr>
      </p:pic>
      <p:sp>
        <p:nvSpPr>
          <p:cNvPr id="5" name="TextBox 4"/>
          <p:cNvSpPr txBox="1"/>
          <p:nvPr/>
        </p:nvSpPr>
        <p:spPr>
          <a:xfrm>
            <a:off x="2656114" y="2209801"/>
            <a:ext cx="6912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Trẻ vận động bài hát “A ram sam sam” </a:t>
            </a:r>
          </a:p>
          <a:p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69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</p:spPr>
      </p:pic>
      <p:sp>
        <p:nvSpPr>
          <p:cNvPr id="3" name="TextBox 2"/>
          <p:cNvSpPr txBox="1"/>
          <p:nvPr/>
        </p:nvSpPr>
        <p:spPr>
          <a:xfrm>
            <a:off x="2438399" y="1701870"/>
            <a:ext cx="7881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. Phương pháp, hình thức tổ chức</a:t>
            </a:r>
            <a:r>
              <a:rPr lang="vi-VN" sz="4000" dirty="0">
                <a:solidFill>
                  <a:srgbClr val="002060"/>
                </a:solidFill>
                <a:latin typeface="+mj-lt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Ôn số 3, đếm số lượng trong phạm vi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9564888"/>
      </p:ext>
    </p:extLst>
  </p:cSld>
  <p:clrMapOvr>
    <a:masterClrMapping/>
  </p:clrMapOvr>
  <p:transition spd="slow" advTm="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559629" y="1951945"/>
            <a:ext cx="6629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*Trò chơi 1: </a:t>
            </a:r>
            <a:r>
              <a:rPr lang="vi-VN" sz="4400" dirty="0">
                <a:latin typeface="+mj-lt"/>
              </a:rPr>
              <a:t>Nhanh tay, nhanh mắt</a:t>
            </a:r>
            <a:endParaRPr lang="en-US" sz="4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0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0"/>
            <a:ext cx="12191999" cy="6832179"/>
          </a:xfrm>
        </p:spPr>
      </p:pic>
      <p:sp>
        <p:nvSpPr>
          <p:cNvPr id="6" name="TextBox 5"/>
          <p:cNvSpPr txBox="1"/>
          <p:nvPr/>
        </p:nvSpPr>
        <p:spPr>
          <a:xfrm>
            <a:off x="3015343" y="2672468"/>
            <a:ext cx="56823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*Trò chơi 2: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Nhìn nhanh, tìm giỏi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4 THI ĐUA (online-video-cut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5796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3"/>
            <a:ext cx="12192000" cy="6857999"/>
          </a:xfrm>
        </p:spPr>
      </p:pic>
      <p:sp>
        <p:nvSpPr>
          <p:cNvPr id="9" name="Rectangle 8"/>
          <p:cNvSpPr/>
          <p:nvPr/>
        </p:nvSpPr>
        <p:spPr>
          <a:xfrm>
            <a:off x="3037114" y="1690688"/>
            <a:ext cx="6640286" cy="15967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*Trò chơi 3: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số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534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3|2|1.9|4.1|2.2|3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9|4.3|5.1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113</Words>
  <Application>Microsoft Office PowerPoint</Application>
  <PresentationFormat>Widescreen</PresentationFormat>
  <Paragraphs>13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Administrator</cp:lastModifiedBy>
  <cp:revision>111</cp:revision>
  <dcterms:created xsi:type="dcterms:W3CDTF">2021-11-02T15:11:09Z</dcterms:created>
  <dcterms:modified xsi:type="dcterms:W3CDTF">2024-11-21T02:59:13Z</dcterms:modified>
</cp:coreProperties>
</file>