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83" r:id="rId3"/>
  </p:sldMasterIdLst>
  <p:notesMasterIdLst>
    <p:notesMasterId r:id="rId29"/>
  </p:notesMasterIdLst>
  <p:sldIdLst>
    <p:sldId id="277" r:id="rId4"/>
    <p:sldId id="276" r:id="rId5"/>
    <p:sldId id="262" r:id="rId6"/>
    <p:sldId id="263" r:id="rId7"/>
    <p:sldId id="264" r:id="rId8"/>
    <p:sldId id="265" r:id="rId9"/>
    <p:sldId id="266" r:id="rId10"/>
    <p:sldId id="267" r:id="rId11"/>
    <p:sldId id="268" r:id="rId12"/>
    <p:sldId id="269" r:id="rId13"/>
    <p:sldId id="270" r:id="rId14"/>
    <p:sldId id="271" r:id="rId15"/>
    <p:sldId id="275" r:id="rId16"/>
    <p:sldId id="273" r:id="rId17"/>
    <p:sldId id="274" r:id="rId18"/>
    <p:sldId id="278" r:id="rId19"/>
    <p:sldId id="279" r:id="rId20"/>
    <p:sldId id="280" r:id="rId21"/>
    <p:sldId id="281" r:id="rId22"/>
    <p:sldId id="282" r:id="rId23"/>
    <p:sldId id="283" r:id="rId24"/>
    <p:sldId id="284" r:id="rId25"/>
    <p:sldId id="285" r:id="rId26"/>
    <p:sldId id="286" r:id="rId27"/>
    <p:sldId id="287" r:id="rId28"/>
  </p:sldIdLst>
  <p:sldSz cx="9144000" cy="5143500" type="screen16x9"/>
  <p:notesSz cx="6858000" cy="9144000"/>
  <p:defaultTextStyle>
    <a:defPPr>
      <a:defRPr lang="en-US"/>
    </a:defPPr>
    <a:lvl1pPr algn="l" rtl="0" fontAlgn="base">
      <a:spcBef>
        <a:spcPct val="0"/>
      </a:spcBef>
      <a:spcAft>
        <a:spcPct val="0"/>
      </a:spcAft>
      <a:defRPr kern="1200">
        <a:solidFill>
          <a:schemeClr val="tx1"/>
        </a:solidFill>
        <a:latin typeface="Arial" panose="020B0604020202020204" pitchFamily="34" charset="0"/>
        <a:ea typeface="+mn-ea"/>
        <a:cs typeface="+mn-cs"/>
      </a:defRPr>
    </a:lvl1pPr>
    <a:lvl2pPr marL="455613" indent="1588" algn="l" rtl="0" fontAlgn="base">
      <a:spcBef>
        <a:spcPct val="0"/>
      </a:spcBef>
      <a:spcAft>
        <a:spcPct val="0"/>
      </a:spcAft>
      <a:defRPr kern="1200">
        <a:solidFill>
          <a:schemeClr val="tx1"/>
        </a:solidFill>
        <a:latin typeface="Arial" panose="020B0604020202020204" pitchFamily="34" charset="0"/>
        <a:ea typeface="+mn-ea"/>
        <a:cs typeface="+mn-cs"/>
      </a:defRPr>
    </a:lvl2pPr>
    <a:lvl3pPr marL="912813" indent="1588" algn="l" rtl="0" fontAlgn="base">
      <a:spcBef>
        <a:spcPct val="0"/>
      </a:spcBef>
      <a:spcAft>
        <a:spcPct val="0"/>
      </a:spcAft>
      <a:defRPr kern="1200">
        <a:solidFill>
          <a:schemeClr val="tx1"/>
        </a:solidFill>
        <a:latin typeface="Arial" panose="020B0604020202020204" pitchFamily="34" charset="0"/>
        <a:ea typeface="+mn-ea"/>
        <a:cs typeface="+mn-cs"/>
      </a:defRPr>
    </a:lvl3pPr>
    <a:lvl4pPr marL="1370013" indent="1588" algn="l" rtl="0" fontAlgn="base">
      <a:spcBef>
        <a:spcPct val="0"/>
      </a:spcBef>
      <a:spcAft>
        <a:spcPct val="0"/>
      </a:spcAft>
      <a:defRPr kern="1200">
        <a:solidFill>
          <a:schemeClr val="tx1"/>
        </a:solidFill>
        <a:latin typeface="Arial" panose="020B0604020202020204" pitchFamily="34" charset="0"/>
        <a:ea typeface="+mn-ea"/>
        <a:cs typeface="+mn-cs"/>
      </a:defRPr>
    </a:lvl4pPr>
    <a:lvl5pPr marL="1827213" indent="1588" algn="l" rtl="0" fontAlgn="base">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3EAAB"/>
    <a:srgbClr val="99FF33"/>
    <a:srgbClr val="CC9900"/>
    <a:srgbClr val="CCCC00"/>
    <a:srgbClr val="E6C77A"/>
    <a:srgbClr val="B6C0E8"/>
    <a:srgbClr val="798BD5"/>
    <a:srgbClr val="F2AD5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07" d="100"/>
          <a:sy n="107" d="100"/>
        </p:scale>
        <p:origin x="924" y="144"/>
      </p:cViewPr>
      <p:guideLst>
        <p:guide orient="horz" pos="162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 Type="http://schemas.openxmlformats.org/officeDocument/2006/relationships/slideMaster" Target="slideMasters/slideMaster3.xml"/><Relationship Id="rId21" Type="http://schemas.openxmlformats.org/officeDocument/2006/relationships/slide" Target="slides/slide18.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theme" Target="theme/theme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viewProps" Target="viewProp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presProps" Target="presProps.xml"/><Relationship Id="rId8" Type="http://schemas.openxmlformats.org/officeDocument/2006/relationships/slide" Target="slides/slide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atin typeface="Arial" charset="0"/>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atin typeface="Arial" charset="0"/>
              </a:defRPr>
            </a:lvl1pPr>
          </a:lstStyle>
          <a:p>
            <a:pPr>
              <a:defRPr/>
            </a:pPr>
            <a:fld id="{FDC43FFF-7487-4316-9085-2C5E9455140B}" type="datetimeFigureOut">
              <a:rPr lang="en-US"/>
              <a:pPr>
                <a:defRPr/>
              </a:pPr>
              <a:t>11/13/2024</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pPr lvl="0"/>
            <a:endParaRPr lang="en-US" noProof="0" smtClean="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atin typeface="Arial" charset="0"/>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a:lvl1pPr>
          </a:lstStyle>
          <a:p>
            <a:fld id="{54B82C03-6F48-496C-8A93-8AD3FB08F804}" type="slidenum">
              <a:rPr lang="en-US" altLang="en-US"/>
              <a:pPr/>
              <a:t>‹#›</a:t>
            </a:fld>
            <a:endParaRPr lang="en-US"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5613" algn="l" rtl="0" eaLnBrk="0" fontAlgn="base" hangingPunct="0">
      <a:spcBef>
        <a:spcPct val="30000"/>
      </a:spcBef>
      <a:spcAft>
        <a:spcPct val="0"/>
      </a:spcAft>
      <a:defRPr sz="1200" kern="1200">
        <a:solidFill>
          <a:schemeClr val="tx1"/>
        </a:solidFill>
        <a:latin typeface="+mn-lt"/>
        <a:ea typeface="+mn-ea"/>
        <a:cs typeface="+mn-cs"/>
      </a:defRPr>
    </a:lvl2pPr>
    <a:lvl3pPr marL="912813" algn="l" rtl="0" eaLnBrk="0" fontAlgn="base" hangingPunct="0">
      <a:spcBef>
        <a:spcPct val="30000"/>
      </a:spcBef>
      <a:spcAft>
        <a:spcPct val="0"/>
      </a:spcAft>
      <a:defRPr sz="1200" kern="1200">
        <a:solidFill>
          <a:schemeClr val="tx1"/>
        </a:solidFill>
        <a:latin typeface="+mn-lt"/>
        <a:ea typeface="+mn-ea"/>
        <a:cs typeface="+mn-cs"/>
      </a:defRPr>
    </a:lvl3pPr>
    <a:lvl4pPr marL="1370013" algn="l" rtl="0" eaLnBrk="0" fontAlgn="base" hangingPunct="0">
      <a:spcBef>
        <a:spcPct val="30000"/>
      </a:spcBef>
      <a:spcAft>
        <a:spcPct val="0"/>
      </a:spcAft>
      <a:defRPr sz="1200" kern="1200">
        <a:solidFill>
          <a:schemeClr val="tx1"/>
        </a:solidFill>
        <a:latin typeface="+mn-lt"/>
        <a:ea typeface="+mn-ea"/>
        <a:cs typeface="+mn-cs"/>
      </a:defRPr>
    </a:lvl4pPr>
    <a:lvl5pPr marL="1827213" algn="l" rtl="0" eaLnBrk="0" fontAlgn="base" hangingPunct="0">
      <a:spcBef>
        <a:spcPct val="30000"/>
      </a:spcBef>
      <a:spcAft>
        <a:spcPct val="0"/>
      </a:spcAft>
      <a:defRPr sz="1200" kern="1200">
        <a:solidFill>
          <a:schemeClr val="tx1"/>
        </a:solidFill>
        <a:latin typeface="+mn-lt"/>
        <a:ea typeface="+mn-ea"/>
        <a:cs typeface="+mn-cs"/>
      </a:defRPr>
    </a:lvl5pPr>
    <a:lvl6pPr marL="2285943" algn="l" defTabSz="914378" rtl="0" eaLnBrk="1" latinLnBrk="0" hangingPunct="1">
      <a:defRPr sz="1200" kern="1200">
        <a:solidFill>
          <a:schemeClr val="tx1"/>
        </a:solidFill>
        <a:latin typeface="+mn-lt"/>
        <a:ea typeface="+mn-ea"/>
        <a:cs typeface="+mn-cs"/>
      </a:defRPr>
    </a:lvl6pPr>
    <a:lvl7pPr marL="2743132" algn="l" defTabSz="914378" rtl="0" eaLnBrk="1" latinLnBrk="0" hangingPunct="1">
      <a:defRPr sz="1200" kern="1200">
        <a:solidFill>
          <a:schemeClr val="tx1"/>
        </a:solidFill>
        <a:latin typeface="+mn-lt"/>
        <a:ea typeface="+mn-ea"/>
        <a:cs typeface="+mn-cs"/>
      </a:defRPr>
    </a:lvl7pPr>
    <a:lvl8pPr marL="3200320" algn="l" defTabSz="914378" rtl="0" eaLnBrk="1" latinLnBrk="0" hangingPunct="1">
      <a:defRPr sz="1200" kern="1200">
        <a:solidFill>
          <a:schemeClr val="tx1"/>
        </a:solidFill>
        <a:latin typeface="+mn-lt"/>
        <a:ea typeface="+mn-ea"/>
        <a:cs typeface="+mn-cs"/>
      </a:defRPr>
    </a:lvl8pPr>
    <a:lvl9pPr marL="3657509" algn="l" defTabSz="914378"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14F3E770-418D-432F-89DE-4053918F202D}" type="slidenum">
              <a:rPr lang="en-US" altLang="en-US">
                <a:solidFill>
                  <a:srgbClr val="000000"/>
                </a:solidFill>
              </a:rPr>
              <a:pPr eaLnBrk="1" hangingPunct="1"/>
              <a:t>1</a:t>
            </a:fld>
            <a:endParaRPr lang="en-US" altLang="en-US">
              <a:solidFill>
                <a:srgbClr val="000000"/>
              </a:solidFill>
            </a:endParaRPr>
          </a:p>
        </p:txBody>
      </p:sp>
      <p:sp>
        <p:nvSpPr>
          <p:cNvPr id="30723" name="Rectangle 2"/>
          <p:cNvSpPr>
            <a:spLocks noGrp="1" noRot="1" noChangeAspect="1" noTextEdit="1"/>
          </p:cNvSpPr>
          <p:nvPr>
            <p:ph type="sldImg"/>
          </p:nvPr>
        </p:nvSpPr>
        <p:spPr bwMode="auto">
          <a:xfrm>
            <a:off x="384175" y="687388"/>
            <a:ext cx="6089650" cy="3425825"/>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0724"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vi-VN" alt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174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3174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79541205-08FE-4E1C-A4AA-5B01D0DBBF36}" type="slidenum">
              <a:rPr lang="en-US" altLang="en-US"/>
              <a:pPr eaLnBrk="1" hangingPunct="1"/>
              <a:t>6</a:t>
            </a:fld>
            <a:endParaRPr lang="en-US"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277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3277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40534AAB-424B-4916-AC31-F85754AEAE8B}" type="slidenum">
              <a:rPr lang="en-US" altLang="en-US">
                <a:solidFill>
                  <a:srgbClr val="000000"/>
                </a:solidFill>
              </a:rPr>
              <a:pPr eaLnBrk="1" hangingPunct="1"/>
              <a:t>17</a:t>
            </a:fld>
            <a:endParaRPr lang="en-US" altLang="en-US">
              <a:solidFill>
                <a:srgbClr val="000000"/>
              </a:solidFill>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2" y="1597821"/>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lvl1pPr>
            <a:lvl2pPr marL="457189" indent="0" algn="ctr">
              <a:buNone/>
              <a:defRPr/>
            </a:lvl2pPr>
            <a:lvl3pPr marL="914378" indent="0" algn="ctr">
              <a:buNone/>
              <a:defRPr/>
            </a:lvl3pPr>
            <a:lvl4pPr marL="1371566" indent="0" algn="ctr">
              <a:buNone/>
              <a:defRPr/>
            </a:lvl4pPr>
            <a:lvl5pPr marL="1828754" indent="0" algn="ctr">
              <a:buNone/>
              <a:defRPr/>
            </a:lvl5pPr>
            <a:lvl6pPr marL="2285943" indent="0" algn="ctr">
              <a:buNone/>
              <a:defRPr/>
            </a:lvl6pPr>
            <a:lvl7pPr marL="2743132" indent="0" algn="ctr">
              <a:buNone/>
              <a:defRPr/>
            </a:lvl7pPr>
            <a:lvl8pPr marL="3200320" indent="0" algn="ctr">
              <a:buNone/>
              <a:defRPr/>
            </a:lvl8pPr>
            <a:lvl9pPr marL="3657509"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8A9510EA-4447-4284-B2CC-2E9CFF46F5CA}" type="slidenum">
              <a:rPr lang="en-US" altLang="en-US"/>
              <a:pPr/>
              <a:t>‹#›</a:t>
            </a:fld>
            <a:endParaRPr lang="en-US" altLang="en-US"/>
          </a:p>
        </p:txBody>
      </p:sp>
    </p:spTree>
    <p:extLst>
      <p:ext uri="{BB962C8B-B14F-4D97-AF65-F5344CB8AC3E}">
        <p14:creationId xmlns:p14="http://schemas.microsoft.com/office/powerpoint/2010/main" val="301050008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6EC1E958-4668-4B66-B498-12486041B0F4}" type="slidenum">
              <a:rPr lang="en-US" altLang="en-US"/>
              <a:pPr/>
              <a:t>‹#›</a:t>
            </a:fld>
            <a:endParaRPr lang="en-US" altLang="en-US"/>
          </a:p>
        </p:txBody>
      </p:sp>
    </p:spTree>
    <p:extLst>
      <p:ext uri="{BB962C8B-B14F-4D97-AF65-F5344CB8AC3E}">
        <p14:creationId xmlns:p14="http://schemas.microsoft.com/office/powerpoint/2010/main" val="167707978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0"/>
            <a:ext cx="2057401"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1" y="205980"/>
            <a:ext cx="6019801"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6904E709-6EB2-4514-A97D-00B50BF8DF25}" type="slidenum">
              <a:rPr lang="en-US" altLang="en-US"/>
              <a:pPr/>
              <a:t>‹#›</a:t>
            </a:fld>
            <a:endParaRPr lang="en-US" altLang="en-US"/>
          </a:p>
        </p:txBody>
      </p:sp>
    </p:spTree>
    <p:extLst>
      <p:ext uri="{BB962C8B-B14F-4D97-AF65-F5344CB8AC3E}">
        <p14:creationId xmlns:p14="http://schemas.microsoft.com/office/powerpoint/2010/main" val="91410068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2" y="1597822"/>
            <a:ext cx="7772400" cy="1102519"/>
          </a:xfrm>
        </p:spPr>
        <p:txBody>
          <a:bodyPr/>
          <a:lstStyle/>
          <a:p>
            <a:r>
              <a:rPr lang="en-US"/>
              <a:t>Click to edit Master title style</a:t>
            </a:r>
            <a:endParaRPr lang="vi-VN"/>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189" indent="0" algn="ctr">
              <a:buNone/>
              <a:defRPr>
                <a:solidFill>
                  <a:schemeClr val="tx1">
                    <a:tint val="75000"/>
                  </a:schemeClr>
                </a:solidFill>
              </a:defRPr>
            </a:lvl2pPr>
            <a:lvl3pPr marL="914378" indent="0" algn="ctr">
              <a:buNone/>
              <a:defRPr>
                <a:solidFill>
                  <a:schemeClr val="tx1">
                    <a:tint val="75000"/>
                  </a:schemeClr>
                </a:solidFill>
              </a:defRPr>
            </a:lvl3pPr>
            <a:lvl4pPr marL="1371566" indent="0" algn="ctr">
              <a:buNone/>
              <a:defRPr>
                <a:solidFill>
                  <a:schemeClr val="tx1">
                    <a:tint val="75000"/>
                  </a:schemeClr>
                </a:solidFill>
              </a:defRPr>
            </a:lvl4pPr>
            <a:lvl5pPr marL="1828754" indent="0" algn="ctr">
              <a:buNone/>
              <a:defRPr>
                <a:solidFill>
                  <a:schemeClr val="tx1">
                    <a:tint val="75000"/>
                  </a:schemeClr>
                </a:solidFill>
              </a:defRPr>
            </a:lvl5pPr>
            <a:lvl6pPr marL="2285943" indent="0" algn="ctr">
              <a:buNone/>
              <a:defRPr>
                <a:solidFill>
                  <a:schemeClr val="tx1">
                    <a:tint val="75000"/>
                  </a:schemeClr>
                </a:solidFill>
              </a:defRPr>
            </a:lvl6pPr>
            <a:lvl7pPr marL="2743132" indent="0" algn="ctr">
              <a:buNone/>
              <a:defRPr>
                <a:solidFill>
                  <a:schemeClr val="tx1">
                    <a:tint val="75000"/>
                  </a:schemeClr>
                </a:solidFill>
              </a:defRPr>
            </a:lvl7pPr>
            <a:lvl8pPr marL="3200320" indent="0" algn="ctr">
              <a:buNone/>
              <a:defRPr>
                <a:solidFill>
                  <a:schemeClr val="tx1">
                    <a:tint val="75000"/>
                  </a:schemeClr>
                </a:solidFill>
              </a:defRPr>
            </a:lvl8pPr>
            <a:lvl9pPr marL="3657509" indent="0" algn="ctr">
              <a:buNone/>
              <a:defRPr>
                <a:solidFill>
                  <a:schemeClr val="tx1">
                    <a:tint val="75000"/>
                  </a:schemeClr>
                </a:solidFill>
              </a:defRPr>
            </a:lvl9pPr>
          </a:lstStyle>
          <a:p>
            <a:r>
              <a:rPr lang="en-US"/>
              <a:t>Click to edit Master subtitle style</a:t>
            </a:r>
            <a:endParaRPr lang="vi-VN"/>
          </a:p>
        </p:txBody>
      </p:sp>
      <p:sp>
        <p:nvSpPr>
          <p:cNvPr id="4" name="Date Placeholder 3"/>
          <p:cNvSpPr>
            <a:spLocks noGrp="1"/>
          </p:cNvSpPr>
          <p:nvPr>
            <p:ph type="dt" sz="half" idx="10"/>
          </p:nvPr>
        </p:nvSpPr>
        <p:spPr/>
        <p:txBody>
          <a:bodyPr/>
          <a:lstStyle>
            <a:lvl1pPr>
              <a:defRPr/>
            </a:lvl1pPr>
          </a:lstStyle>
          <a:p>
            <a:pPr>
              <a:defRPr/>
            </a:pPr>
            <a:endParaRPr lang="vi-VN"/>
          </a:p>
        </p:txBody>
      </p:sp>
      <p:sp>
        <p:nvSpPr>
          <p:cNvPr id="5" name="Footer Placeholder 4"/>
          <p:cNvSpPr>
            <a:spLocks noGrp="1"/>
          </p:cNvSpPr>
          <p:nvPr>
            <p:ph type="ftr" sz="quarter" idx="11"/>
          </p:nvPr>
        </p:nvSpPr>
        <p:spPr/>
        <p:txBody>
          <a:bodyPr/>
          <a:lstStyle>
            <a:lvl1pPr>
              <a:defRPr/>
            </a:lvl1pPr>
          </a:lstStyle>
          <a:p>
            <a:pPr>
              <a:defRPr/>
            </a:pPr>
            <a:endParaRPr lang="vi-VN"/>
          </a:p>
        </p:txBody>
      </p:sp>
      <p:sp>
        <p:nvSpPr>
          <p:cNvPr id="6" name="Slide Number Placeholder 5"/>
          <p:cNvSpPr>
            <a:spLocks noGrp="1"/>
          </p:cNvSpPr>
          <p:nvPr>
            <p:ph type="sldNum" sz="quarter" idx="12"/>
          </p:nvPr>
        </p:nvSpPr>
        <p:spPr/>
        <p:txBody>
          <a:bodyPr/>
          <a:lstStyle>
            <a:lvl1pPr>
              <a:defRPr/>
            </a:lvl1pPr>
          </a:lstStyle>
          <a:p>
            <a:fld id="{FC4E23FF-786B-41E3-915C-1E4A0DD140A3}" type="slidenum">
              <a:rPr lang="vi-VN" altLang="en-US"/>
              <a:pPr/>
              <a:t>‹#›</a:t>
            </a:fld>
            <a:endParaRPr lang="vi-VN" altLang="en-US"/>
          </a:p>
        </p:txBody>
      </p:sp>
    </p:spTree>
    <p:extLst>
      <p:ext uri="{BB962C8B-B14F-4D97-AF65-F5344CB8AC3E}">
        <p14:creationId xmlns:p14="http://schemas.microsoft.com/office/powerpoint/2010/main" val="9423222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p:cNvSpPr>
            <a:spLocks noGrp="1"/>
          </p:cNvSpPr>
          <p:nvPr>
            <p:ph type="dt" sz="half" idx="10"/>
          </p:nvPr>
        </p:nvSpPr>
        <p:spPr/>
        <p:txBody>
          <a:bodyPr/>
          <a:lstStyle>
            <a:lvl1pPr>
              <a:defRPr/>
            </a:lvl1pPr>
          </a:lstStyle>
          <a:p>
            <a:pPr>
              <a:defRPr/>
            </a:pPr>
            <a:endParaRPr lang="vi-VN"/>
          </a:p>
        </p:txBody>
      </p:sp>
      <p:sp>
        <p:nvSpPr>
          <p:cNvPr id="5" name="Footer Placeholder 4"/>
          <p:cNvSpPr>
            <a:spLocks noGrp="1"/>
          </p:cNvSpPr>
          <p:nvPr>
            <p:ph type="ftr" sz="quarter" idx="11"/>
          </p:nvPr>
        </p:nvSpPr>
        <p:spPr/>
        <p:txBody>
          <a:bodyPr/>
          <a:lstStyle>
            <a:lvl1pPr>
              <a:defRPr/>
            </a:lvl1pPr>
          </a:lstStyle>
          <a:p>
            <a:pPr>
              <a:defRPr/>
            </a:pPr>
            <a:endParaRPr lang="vi-VN"/>
          </a:p>
        </p:txBody>
      </p:sp>
      <p:sp>
        <p:nvSpPr>
          <p:cNvPr id="6" name="Slide Number Placeholder 5"/>
          <p:cNvSpPr>
            <a:spLocks noGrp="1"/>
          </p:cNvSpPr>
          <p:nvPr>
            <p:ph type="sldNum" sz="quarter" idx="12"/>
          </p:nvPr>
        </p:nvSpPr>
        <p:spPr/>
        <p:txBody>
          <a:bodyPr/>
          <a:lstStyle>
            <a:lvl1pPr>
              <a:defRPr/>
            </a:lvl1pPr>
          </a:lstStyle>
          <a:p>
            <a:fld id="{B4486BF6-D4CC-47F8-9662-D427F5CC9E41}" type="slidenum">
              <a:rPr lang="vi-VN" altLang="en-US"/>
              <a:pPr/>
              <a:t>‹#›</a:t>
            </a:fld>
            <a:endParaRPr lang="vi-VN" altLang="en-US"/>
          </a:p>
        </p:txBody>
      </p:sp>
    </p:spTree>
    <p:extLst>
      <p:ext uri="{BB962C8B-B14F-4D97-AF65-F5344CB8AC3E}">
        <p14:creationId xmlns:p14="http://schemas.microsoft.com/office/powerpoint/2010/main" val="235554249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4" y="3305178"/>
            <a:ext cx="7772400" cy="1021556"/>
          </a:xfrm>
        </p:spPr>
        <p:txBody>
          <a:bodyPr anchor="t"/>
          <a:lstStyle>
            <a:lvl1pPr algn="l">
              <a:defRPr sz="4000" b="1" cap="all"/>
            </a:lvl1pPr>
          </a:lstStyle>
          <a:p>
            <a:r>
              <a:rPr lang="en-US"/>
              <a:t>Click to edit Master title style</a:t>
            </a:r>
            <a:endParaRPr lang="vi-VN"/>
          </a:p>
        </p:txBody>
      </p:sp>
      <p:sp>
        <p:nvSpPr>
          <p:cNvPr id="3" name="Text Placeholder 2"/>
          <p:cNvSpPr>
            <a:spLocks noGrp="1"/>
          </p:cNvSpPr>
          <p:nvPr>
            <p:ph type="body" idx="1"/>
          </p:nvPr>
        </p:nvSpPr>
        <p:spPr>
          <a:xfrm>
            <a:off x="722314" y="2180035"/>
            <a:ext cx="7772400" cy="1125140"/>
          </a:xfrm>
        </p:spPr>
        <p:txBody>
          <a:bodyPr anchor="b"/>
          <a:lstStyle>
            <a:lvl1pPr marL="0" indent="0">
              <a:buNone/>
              <a:defRPr sz="2000">
                <a:solidFill>
                  <a:schemeClr val="tx1">
                    <a:tint val="75000"/>
                  </a:schemeClr>
                </a:solidFill>
              </a:defRPr>
            </a:lvl1pPr>
            <a:lvl2pPr marL="457189" indent="0">
              <a:buNone/>
              <a:defRPr sz="1800">
                <a:solidFill>
                  <a:schemeClr val="tx1">
                    <a:tint val="75000"/>
                  </a:schemeClr>
                </a:solidFill>
              </a:defRPr>
            </a:lvl2pPr>
            <a:lvl3pPr marL="914378" indent="0">
              <a:buNone/>
              <a:defRPr sz="1600">
                <a:solidFill>
                  <a:schemeClr val="tx1">
                    <a:tint val="75000"/>
                  </a:schemeClr>
                </a:solidFill>
              </a:defRPr>
            </a:lvl3pPr>
            <a:lvl4pPr marL="1371566" indent="0">
              <a:buNone/>
              <a:defRPr sz="1400">
                <a:solidFill>
                  <a:schemeClr val="tx1">
                    <a:tint val="75000"/>
                  </a:schemeClr>
                </a:solidFill>
              </a:defRPr>
            </a:lvl4pPr>
            <a:lvl5pPr marL="1828754" indent="0">
              <a:buNone/>
              <a:defRPr sz="1400">
                <a:solidFill>
                  <a:schemeClr val="tx1">
                    <a:tint val="75000"/>
                  </a:schemeClr>
                </a:solidFill>
              </a:defRPr>
            </a:lvl5pPr>
            <a:lvl6pPr marL="2285943" indent="0">
              <a:buNone/>
              <a:defRPr sz="1400">
                <a:solidFill>
                  <a:schemeClr val="tx1">
                    <a:tint val="75000"/>
                  </a:schemeClr>
                </a:solidFill>
              </a:defRPr>
            </a:lvl6pPr>
            <a:lvl7pPr marL="2743132" indent="0">
              <a:buNone/>
              <a:defRPr sz="1400">
                <a:solidFill>
                  <a:schemeClr val="tx1">
                    <a:tint val="75000"/>
                  </a:schemeClr>
                </a:solidFill>
              </a:defRPr>
            </a:lvl7pPr>
            <a:lvl8pPr marL="3200320" indent="0">
              <a:buNone/>
              <a:defRPr sz="1400">
                <a:solidFill>
                  <a:schemeClr val="tx1">
                    <a:tint val="75000"/>
                  </a:schemeClr>
                </a:solidFill>
              </a:defRPr>
            </a:lvl8pPr>
            <a:lvl9pPr marL="3657509"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pPr>
              <a:defRPr/>
            </a:pPr>
            <a:endParaRPr lang="vi-VN"/>
          </a:p>
        </p:txBody>
      </p:sp>
      <p:sp>
        <p:nvSpPr>
          <p:cNvPr id="5" name="Footer Placeholder 4"/>
          <p:cNvSpPr>
            <a:spLocks noGrp="1"/>
          </p:cNvSpPr>
          <p:nvPr>
            <p:ph type="ftr" sz="quarter" idx="11"/>
          </p:nvPr>
        </p:nvSpPr>
        <p:spPr/>
        <p:txBody>
          <a:bodyPr/>
          <a:lstStyle>
            <a:lvl1pPr>
              <a:defRPr/>
            </a:lvl1pPr>
          </a:lstStyle>
          <a:p>
            <a:pPr>
              <a:defRPr/>
            </a:pPr>
            <a:endParaRPr lang="vi-VN"/>
          </a:p>
        </p:txBody>
      </p:sp>
      <p:sp>
        <p:nvSpPr>
          <p:cNvPr id="6" name="Slide Number Placeholder 5"/>
          <p:cNvSpPr>
            <a:spLocks noGrp="1"/>
          </p:cNvSpPr>
          <p:nvPr>
            <p:ph type="sldNum" sz="quarter" idx="12"/>
          </p:nvPr>
        </p:nvSpPr>
        <p:spPr/>
        <p:txBody>
          <a:bodyPr/>
          <a:lstStyle>
            <a:lvl1pPr>
              <a:defRPr/>
            </a:lvl1pPr>
          </a:lstStyle>
          <a:p>
            <a:fld id="{0D843BE5-8817-42B3-84A7-05A2034E9042}" type="slidenum">
              <a:rPr lang="vi-VN" altLang="en-US"/>
              <a:pPr/>
              <a:t>‹#›</a:t>
            </a:fld>
            <a:endParaRPr lang="vi-VN" altLang="en-US"/>
          </a:p>
        </p:txBody>
      </p:sp>
    </p:spTree>
    <p:extLst>
      <p:ext uri="{BB962C8B-B14F-4D97-AF65-F5344CB8AC3E}">
        <p14:creationId xmlns:p14="http://schemas.microsoft.com/office/powerpoint/2010/main" val="256652142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Content Placeholder 2"/>
          <p:cNvSpPr>
            <a:spLocks noGrp="1"/>
          </p:cNvSpPr>
          <p:nvPr>
            <p:ph sz="half" idx="1"/>
          </p:nvPr>
        </p:nvSpPr>
        <p:spPr>
          <a:xfrm>
            <a:off x="457202" y="1200154"/>
            <a:ext cx="4038601"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Content Placeholder 3"/>
          <p:cNvSpPr>
            <a:spLocks noGrp="1"/>
          </p:cNvSpPr>
          <p:nvPr>
            <p:ph sz="half" idx="2"/>
          </p:nvPr>
        </p:nvSpPr>
        <p:spPr>
          <a:xfrm>
            <a:off x="4648201" y="1200154"/>
            <a:ext cx="4038601"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5" name="Date Placeholder 3"/>
          <p:cNvSpPr>
            <a:spLocks noGrp="1"/>
          </p:cNvSpPr>
          <p:nvPr>
            <p:ph type="dt" sz="half" idx="10"/>
          </p:nvPr>
        </p:nvSpPr>
        <p:spPr/>
        <p:txBody>
          <a:bodyPr/>
          <a:lstStyle>
            <a:lvl1pPr>
              <a:defRPr/>
            </a:lvl1pPr>
          </a:lstStyle>
          <a:p>
            <a:pPr>
              <a:defRPr/>
            </a:pPr>
            <a:endParaRPr lang="vi-VN"/>
          </a:p>
        </p:txBody>
      </p:sp>
      <p:sp>
        <p:nvSpPr>
          <p:cNvPr id="6" name="Footer Placeholder 4"/>
          <p:cNvSpPr>
            <a:spLocks noGrp="1"/>
          </p:cNvSpPr>
          <p:nvPr>
            <p:ph type="ftr" sz="quarter" idx="11"/>
          </p:nvPr>
        </p:nvSpPr>
        <p:spPr/>
        <p:txBody>
          <a:bodyPr/>
          <a:lstStyle>
            <a:lvl1pPr>
              <a:defRPr/>
            </a:lvl1pPr>
          </a:lstStyle>
          <a:p>
            <a:pPr>
              <a:defRPr/>
            </a:pPr>
            <a:endParaRPr lang="vi-VN"/>
          </a:p>
        </p:txBody>
      </p:sp>
      <p:sp>
        <p:nvSpPr>
          <p:cNvPr id="7" name="Slide Number Placeholder 5"/>
          <p:cNvSpPr>
            <a:spLocks noGrp="1"/>
          </p:cNvSpPr>
          <p:nvPr>
            <p:ph type="sldNum" sz="quarter" idx="12"/>
          </p:nvPr>
        </p:nvSpPr>
        <p:spPr/>
        <p:txBody>
          <a:bodyPr/>
          <a:lstStyle>
            <a:lvl1pPr>
              <a:defRPr/>
            </a:lvl1pPr>
          </a:lstStyle>
          <a:p>
            <a:fld id="{2BCCFDFA-6263-4950-8BC0-EC559CBE6899}" type="slidenum">
              <a:rPr lang="vi-VN" altLang="en-US"/>
              <a:pPr/>
              <a:t>‹#›</a:t>
            </a:fld>
            <a:endParaRPr lang="vi-VN" altLang="en-US"/>
          </a:p>
        </p:txBody>
      </p:sp>
    </p:spTree>
    <p:extLst>
      <p:ext uri="{BB962C8B-B14F-4D97-AF65-F5344CB8AC3E}">
        <p14:creationId xmlns:p14="http://schemas.microsoft.com/office/powerpoint/2010/main" val="376982491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vi-VN"/>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189" indent="0">
              <a:buNone/>
              <a:defRPr sz="2000" b="1"/>
            </a:lvl2pPr>
            <a:lvl3pPr marL="914378" indent="0">
              <a:buNone/>
              <a:defRPr sz="1800" b="1"/>
            </a:lvl3pPr>
            <a:lvl4pPr marL="1371566" indent="0">
              <a:buNone/>
              <a:defRPr sz="1600" b="1"/>
            </a:lvl4pPr>
            <a:lvl5pPr marL="1828754" indent="0">
              <a:buNone/>
              <a:defRPr sz="1600" b="1"/>
            </a:lvl5pPr>
            <a:lvl6pPr marL="2285943" indent="0">
              <a:buNone/>
              <a:defRPr sz="1600" b="1"/>
            </a:lvl6pPr>
            <a:lvl7pPr marL="2743132" indent="0">
              <a:buNone/>
              <a:defRPr sz="1600" b="1"/>
            </a:lvl7pPr>
            <a:lvl8pPr marL="3200320" indent="0">
              <a:buNone/>
              <a:defRPr sz="1600" b="1"/>
            </a:lvl8pPr>
            <a:lvl9pPr marL="3657509"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5" name="Text Placeholder 4"/>
          <p:cNvSpPr>
            <a:spLocks noGrp="1"/>
          </p:cNvSpPr>
          <p:nvPr>
            <p:ph type="body" sz="quarter" idx="3"/>
          </p:nvPr>
        </p:nvSpPr>
        <p:spPr>
          <a:xfrm>
            <a:off x="4645028" y="1151335"/>
            <a:ext cx="4041774" cy="479822"/>
          </a:xfrm>
        </p:spPr>
        <p:txBody>
          <a:bodyPr anchor="b"/>
          <a:lstStyle>
            <a:lvl1pPr marL="0" indent="0">
              <a:buNone/>
              <a:defRPr sz="2400" b="1"/>
            </a:lvl1pPr>
            <a:lvl2pPr marL="457189" indent="0">
              <a:buNone/>
              <a:defRPr sz="2000" b="1"/>
            </a:lvl2pPr>
            <a:lvl3pPr marL="914378" indent="0">
              <a:buNone/>
              <a:defRPr sz="1800" b="1"/>
            </a:lvl3pPr>
            <a:lvl4pPr marL="1371566" indent="0">
              <a:buNone/>
              <a:defRPr sz="1600" b="1"/>
            </a:lvl4pPr>
            <a:lvl5pPr marL="1828754" indent="0">
              <a:buNone/>
              <a:defRPr sz="1600" b="1"/>
            </a:lvl5pPr>
            <a:lvl6pPr marL="2285943" indent="0">
              <a:buNone/>
              <a:defRPr sz="1600" b="1"/>
            </a:lvl6pPr>
            <a:lvl7pPr marL="2743132" indent="0">
              <a:buNone/>
              <a:defRPr sz="1600" b="1"/>
            </a:lvl7pPr>
            <a:lvl8pPr marL="3200320" indent="0">
              <a:buNone/>
              <a:defRPr sz="1600" b="1"/>
            </a:lvl8pPr>
            <a:lvl9pPr marL="3657509"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8" y="1631156"/>
            <a:ext cx="4041774"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7" name="Date Placeholder 3"/>
          <p:cNvSpPr>
            <a:spLocks noGrp="1"/>
          </p:cNvSpPr>
          <p:nvPr>
            <p:ph type="dt" sz="half" idx="10"/>
          </p:nvPr>
        </p:nvSpPr>
        <p:spPr/>
        <p:txBody>
          <a:bodyPr/>
          <a:lstStyle>
            <a:lvl1pPr>
              <a:defRPr/>
            </a:lvl1pPr>
          </a:lstStyle>
          <a:p>
            <a:pPr>
              <a:defRPr/>
            </a:pPr>
            <a:endParaRPr lang="vi-VN"/>
          </a:p>
        </p:txBody>
      </p:sp>
      <p:sp>
        <p:nvSpPr>
          <p:cNvPr id="8" name="Footer Placeholder 4"/>
          <p:cNvSpPr>
            <a:spLocks noGrp="1"/>
          </p:cNvSpPr>
          <p:nvPr>
            <p:ph type="ftr" sz="quarter" idx="11"/>
          </p:nvPr>
        </p:nvSpPr>
        <p:spPr/>
        <p:txBody>
          <a:bodyPr/>
          <a:lstStyle>
            <a:lvl1pPr>
              <a:defRPr/>
            </a:lvl1pPr>
          </a:lstStyle>
          <a:p>
            <a:pPr>
              <a:defRPr/>
            </a:pPr>
            <a:endParaRPr lang="vi-VN"/>
          </a:p>
        </p:txBody>
      </p:sp>
      <p:sp>
        <p:nvSpPr>
          <p:cNvPr id="9" name="Slide Number Placeholder 5"/>
          <p:cNvSpPr>
            <a:spLocks noGrp="1"/>
          </p:cNvSpPr>
          <p:nvPr>
            <p:ph type="sldNum" sz="quarter" idx="12"/>
          </p:nvPr>
        </p:nvSpPr>
        <p:spPr/>
        <p:txBody>
          <a:bodyPr/>
          <a:lstStyle>
            <a:lvl1pPr>
              <a:defRPr/>
            </a:lvl1pPr>
          </a:lstStyle>
          <a:p>
            <a:fld id="{3A24DBDC-A3CA-4844-AFEF-7BB01F4E858F}" type="slidenum">
              <a:rPr lang="vi-VN" altLang="en-US"/>
              <a:pPr/>
              <a:t>‹#›</a:t>
            </a:fld>
            <a:endParaRPr lang="vi-VN" altLang="en-US"/>
          </a:p>
        </p:txBody>
      </p:sp>
    </p:spTree>
    <p:extLst>
      <p:ext uri="{BB962C8B-B14F-4D97-AF65-F5344CB8AC3E}">
        <p14:creationId xmlns:p14="http://schemas.microsoft.com/office/powerpoint/2010/main" val="227719491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Date Placeholder 3"/>
          <p:cNvSpPr>
            <a:spLocks noGrp="1"/>
          </p:cNvSpPr>
          <p:nvPr>
            <p:ph type="dt" sz="half" idx="10"/>
          </p:nvPr>
        </p:nvSpPr>
        <p:spPr/>
        <p:txBody>
          <a:bodyPr/>
          <a:lstStyle>
            <a:lvl1pPr>
              <a:defRPr/>
            </a:lvl1pPr>
          </a:lstStyle>
          <a:p>
            <a:pPr>
              <a:defRPr/>
            </a:pPr>
            <a:endParaRPr lang="vi-VN"/>
          </a:p>
        </p:txBody>
      </p:sp>
      <p:sp>
        <p:nvSpPr>
          <p:cNvPr id="4" name="Footer Placeholder 4"/>
          <p:cNvSpPr>
            <a:spLocks noGrp="1"/>
          </p:cNvSpPr>
          <p:nvPr>
            <p:ph type="ftr" sz="quarter" idx="11"/>
          </p:nvPr>
        </p:nvSpPr>
        <p:spPr/>
        <p:txBody>
          <a:bodyPr/>
          <a:lstStyle>
            <a:lvl1pPr>
              <a:defRPr/>
            </a:lvl1pPr>
          </a:lstStyle>
          <a:p>
            <a:pPr>
              <a:defRPr/>
            </a:pPr>
            <a:endParaRPr lang="vi-VN"/>
          </a:p>
        </p:txBody>
      </p:sp>
      <p:sp>
        <p:nvSpPr>
          <p:cNvPr id="5" name="Slide Number Placeholder 5"/>
          <p:cNvSpPr>
            <a:spLocks noGrp="1"/>
          </p:cNvSpPr>
          <p:nvPr>
            <p:ph type="sldNum" sz="quarter" idx="12"/>
          </p:nvPr>
        </p:nvSpPr>
        <p:spPr/>
        <p:txBody>
          <a:bodyPr/>
          <a:lstStyle>
            <a:lvl1pPr>
              <a:defRPr/>
            </a:lvl1pPr>
          </a:lstStyle>
          <a:p>
            <a:fld id="{A3D3D684-321D-46F2-911A-FCC496C5B981}" type="slidenum">
              <a:rPr lang="vi-VN" altLang="en-US"/>
              <a:pPr/>
              <a:t>‹#›</a:t>
            </a:fld>
            <a:endParaRPr lang="vi-VN" altLang="en-US"/>
          </a:p>
        </p:txBody>
      </p:sp>
    </p:spTree>
    <p:extLst>
      <p:ext uri="{BB962C8B-B14F-4D97-AF65-F5344CB8AC3E}">
        <p14:creationId xmlns:p14="http://schemas.microsoft.com/office/powerpoint/2010/main" val="313155619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endParaRPr lang="vi-VN"/>
          </a:p>
        </p:txBody>
      </p:sp>
      <p:sp>
        <p:nvSpPr>
          <p:cNvPr id="3" name="Footer Placeholder 4"/>
          <p:cNvSpPr>
            <a:spLocks noGrp="1"/>
          </p:cNvSpPr>
          <p:nvPr>
            <p:ph type="ftr" sz="quarter" idx="11"/>
          </p:nvPr>
        </p:nvSpPr>
        <p:spPr/>
        <p:txBody>
          <a:bodyPr/>
          <a:lstStyle>
            <a:lvl1pPr>
              <a:defRPr/>
            </a:lvl1pPr>
          </a:lstStyle>
          <a:p>
            <a:pPr>
              <a:defRPr/>
            </a:pPr>
            <a:endParaRPr lang="vi-VN"/>
          </a:p>
        </p:txBody>
      </p:sp>
      <p:sp>
        <p:nvSpPr>
          <p:cNvPr id="4" name="Slide Number Placeholder 5"/>
          <p:cNvSpPr>
            <a:spLocks noGrp="1"/>
          </p:cNvSpPr>
          <p:nvPr>
            <p:ph type="sldNum" sz="quarter" idx="12"/>
          </p:nvPr>
        </p:nvSpPr>
        <p:spPr/>
        <p:txBody>
          <a:bodyPr/>
          <a:lstStyle>
            <a:lvl1pPr>
              <a:defRPr/>
            </a:lvl1pPr>
          </a:lstStyle>
          <a:p>
            <a:fld id="{00D6615B-CCEB-4A25-920E-758F7C8ED628}" type="slidenum">
              <a:rPr lang="vi-VN" altLang="en-US"/>
              <a:pPr/>
              <a:t>‹#›</a:t>
            </a:fld>
            <a:endParaRPr lang="vi-VN" altLang="en-US"/>
          </a:p>
        </p:txBody>
      </p:sp>
    </p:spTree>
    <p:extLst>
      <p:ext uri="{BB962C8B-B14F-4D97-AF65-F5344CB8AC3E}">
        <p14:creationId xmlns:p14="http://schemas.microsoft.com/office/powerpoint/2010/main" val="320210330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04787"/>
            <a:ext cx="3008313" cy="871538"/>
          </a:xfrm>
        </p:spPr>
        <p:txBody>
          <a:bodyPr anchor="b"/>
          <a:lstStyle>
            <a:lvl1pPr algn="l">
              <a:defRPr sz="2000" b="1"/>
            </a:lvl1pPr>
          </a:lstStyle>
          <a:p>
            <a:r>
              <a:rPr lang="en-US"/>
              <a:t>Click to edit Master title style</a:t>
            </a:r>
            <a:endParaRPr lang="vi-VN"/>
          </a:p>
        </p:txBody>
      </p:sp>
      <p:sp>
        <p:nvSpPr>
          <p:cNvPr id="3" name="Content Placeholder 2"/>
          <p:cNvSpPr>
            <a:spLocks noGrp="1"/>
          </p:cNvSpPr>
          <p:nvPr>
            <p:ph idx="1"/>
          </p:nvPr>
        </p:nvSpPr>
        <p:spPr>
          <a:xfrm>
            <a:off x="3575053" y="204791"/>
            <a:ext cx="5111749"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Text Placeholder 3"/>
          <p:cNvSpPr>
            <a:spLocks noGrp="1"/>
          </p:cNvSpPr>
          <p:nvPr>
            <p:ph type="body" sz="half" idx="2"/>
          </p:nvPr>
        </p:nvSpPr>
        <p:spPr>
          <a:xfrm>
            <a:off x="457202" y="1076328"/>
            <a:ext cx="3008313" cy="3518297"/>
          </a:xfrm>
        </p:spPr>
        <p:txBody>
          <a:bodyPr/>
          <a:lstStyle>
            <a:lvl1pPr marL="0" indent="0">
              <a:buNone/>
              <a:defRPr sz="1400"/>
            </a:lvl1pPr>
            <a:lvl2pPr marL="457189" indent="0">
              <a:buNone/>
              <a:defRPr sz="1200"/>
            </a:lvl2pPr>
            <a:lvl3pPr marL="914378" indent="0">
              <a:buNone/>
              <a:defRPr sz="1000"/>
            </a:lvl3pPr>
            <a:lvl4pPr marL="1371566" indent="0">
              <a:buNone/>
              <a:defRPr sz="900"/>
            </a:lvl4pPr>
            <a:lvl5pPr marL="1828754" indent="0">
              <a:buNone/>
              <a:defRPr sz="900"/>
            </a:lvl5pPr>
            <a:lvl6pPr marL="2285943" indent="0">
              <a:buNone/>
              <a:defRPr sz="900"/>
            </a:lvl6pPr>
            <a:lvl7pPr marL="2743132" indent="0">
              <a:buNone/>
              <a:defRPr sz="900"/>
            </a:lvl7pPr>
            <a:lvl8pPr marL="3200320" indent="0">
              <a:buNone/>
              <a:defRPr sz="900"/>
            </a:lvl8pPr>
            <a:lvl9pPr marL="3657509"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endParaRPr lang="vi-VN"/>
          </a:p>
        </p:txBody>
      </p:sp>
      <p:sp>
        <p:nvSpPr>
          <p:cNvPr id="6" name="Footer Placeholder 4"/>
          <p:cNvSpPr>
            <a:spLocks noGrp="1"/>
          </p:cNvSpPr>
          <p:nvPr>
            <p:ph type="ftr" sz="quarter" idx="11"/>
          </p:nvPr>
        </p:nvSpPr>
        <p:spPr/>
        <p:txBody>
          <a:bodyPr/>
          <a:lstStyle>
            <a:lvl1pPr>
              <a:defRPr/>
            </a:lvl1pPr>
          </a:lstStyle>
          <a:p>
            <a:pPr>
              <a:defRPr/>
            </a:pPr>
            <a:endParaRPr lang="vi-VN"/>
          </a:p>
        </p:txBody>
      </p:sp>
      <p:sp>
        <p:nvSpPr>
          <p:cNvPr id="7" name="Slide Number Placeholder 5"/>
          <p:cNvSpPr>
            <a:spLocks noGrp="1"/>
          </p:cNvSpPr>
          <p:nvPr>
            <p:ph type="sldNum" sz="quarter" idx="12"/>
          </p:nvPr>
        </p:nvSpPr>
        <p:spPr/>
        <p:txBody>
          <a:bodyPr/>
          <a:lstStyle>
            <a:lvl1pPr>
              <a:defRPr/>
            </a:lvl1pPr>
          </a:lstStyle>
          <a:p>
            <a:fld id="{1CFC4351-E5DC-498C-AB5F-CA3CEB5A04BF}" type="slidenum">
              <a:rPr lang="vi-VN" altLang="en-US"/>
              <a:pPr/>
              <a:t>‹#›</a:t>
            </a:fld>
            <a:endParaRPr lang="vi-VN" altLang="en-US"/>
          </a:p>
        </p:txBody>
      </p:sp>
    </p:spTree>
    <p:extLst>
      <p:ext uri="{BB962C8B-B14F-4D97-AF65-F5344CB8AC3E}">
        <p14:creationId xmlns:p14="http://schemas.microsoft.com/office/powerpoint/2010/main" val="99822219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35DD1893-3917-43C6-98F4-4A8D5F41F745}" type="slidenum">
              <a:rPr lang="en-US" altLang="en-US"/>
              <a:pPr/>
              <a:t>‹#›</a:t>
            </a:fld>
            <a:endParaRPr lang="en-US" altLang="en-US"/>
          </a:p>
        </p:txBody>
      </p:sp>
    </p:spTree>
    <p:extLst>
      <p:ext uri="{BB962C8B-B14F-4D97-AF65-F5344CB8AC3E}">
        <p14:creationId xmlns:p14="http://schemas.microsoft.com/office/powerpoint/2010/main" val="36086762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1"/>
            <a:ext cx="5486400" cy="425054"/>
          </a:xfrm>
        </p:spPr>
        <p:txBody>
          <a:bodyPr anchor="b"/>
          <a:lstStyle>
            <a:lvl1pPr algn="l">
              <a:defRPr sz="2000" b="1"/>
            </a:lvl1pPr>
          </a:lstStyle>
          <a:p>
            <a:r>
              <a:rPr lang="en-US"/>
              <a:t>Click to edit Master title style</a:t>
            </a:r>
            <a:endParaRPr lang="vi-VN"/>
          </a:p>
        </p:txBody>
      </p:sp>
      <p:sp>
        <p:nvSpPr>
          <p:cNvPr id="3" name="Picture Placeholder 2"/>
          <p:cNvSpPr>
            <a:spLocks noGrp="1"/>
          </p:cNvSpPr>
          <p:nvPr>
            <p:ph type="pic" idx="1"/>
          </p:nvPr>
        </p:nvSpPr>
        <p:spPr>
          <a:xfrm>
            <a:off x="1792288" y="459581"/>
            <a:ext cx="5486400" cy="3086100"/>
          </a:xfrm>
        </p:spPr>
        <p:txBody>
          <a:bodyPr rtlCol="0">
            <a:normAutofit/>
          </a:bodyPr>
          <a:lstStyle>
            <a:lvl1pPr marL="0" indent="0">
              <a:buNone/>
              <a:defRPr sz="3200"/>
            </a:lvl1pPr>
            <a:lvl2pPr marL="457189" indent="0">
              <a:buNone/>
              <a:defRPr sz="2800"/>
            </a:lvl2pPr>
            <a:lvl3pPr marL="914378" indent="0">
              <a:buNone/>
              <a:defRPr sz="2400"/>
            </a:lvl3pPr>
            <a:lvl4pPr marL="1371566" indent="0">
              <a:buNone/>
              <a:defRPr sz="2000"/>
            </a:lvl4pPr>
            <a:lvl5pPr marL="1828754" indent="0">
              <a:buNone/>
              <a:defRPr sz="2000"/>
            </a:lvl5pPr>
            <a:lvl6pPr marL="2285943" indent="0">
              <a:buNone/>
              <a:defRPr sz="2000"/>
            </a:lvl6pPr>
            <a:lvl7pPr marL="2743132" indent="0">
              <a:buNone/>
              <a:defRPr sz="2000"/>
            </a:lvl7pPr>
            <a:lvl8pPr marL="3200320" indent="0">
              <a:buNone/>
              <a:defRPr sz="2000"/>
            </a:lvl8pPr>
            <a:lvl9pPr marL="3657509" indent="0">
              <a:buNone/>
              <a:defRPr sz="2000"/>
            </a:lvl9pPr>
          </a:lstStyle>
          <a:p>
            <a:pPr lvl="0"/>
            <a:endParaRPr lang="vi-VN" noProof="0"/>
          </a:p>
        </p:txBody>
      </p:sp>
      <p:sp>
        <p:nvSpPr>
          <p:cNvPr id="4" name="Text Placeholder 3"/>
          <p:cNvSpPr>
            <a:spLocks noGrp="1"/>
          </p:cNvSpPr>
          <p:nvPr>
            <p:ph type="body" sz="half" idx="2"/>
          </p:nvPr>
        </p:nvSpPr>
        <p:spPr>
          <a:xfrm>
            <a:off x="1792288" y="4025505"/>
            <a:ext cx="5486400" cy="603647"/>
          </a:xfrm>
        </p:spPr>
        <p:txBody>
          <a:bodyPr/>
          <a:lstStyle>
            <a:lvl1pPr marL="0" indent="0">
              <a:buNone/>
              <a:defRPr sz="1400"/>
            </a:lvl1pPr>
            <a:lvl2pPr marL="457189" indent="0">
              <a:buNone/>
              <a:defRPr sz="1200"/>
            </a:lvl2pPr>
            <a:lvl3pPr marL="914378" indent="0">
              <a:buNone/>
              <a:defRPr sz="1000"/>
            </a:lvl3pPr>
            <a:lvl4pPr marL="1371566" indent="0">
              <a:buNone/>
              <a:defRPr sz="900"/>
            </a:lvl4pPr>
            <a:lvl5pPr marL="1828754" indent="0">
              <a:buNone/>
              <a:defRPr sz="900"/>
            </a:lvl5pPr>
            <a:lvl6pPr marL="2285943" indent="0">
              <a:buNone/>
              <a:defRPr sz="900"/>
            </a:lvl6pPr>
            <a:lvl7pPr marL="2743132" indent="0">
              <a:buNone/>
              <a:defRPr sz="900"/>
            </a:lvl7pPr>
            <a:lvl8pPr marL="3200320" indent="0">
              <a:buNone/>
              <a:defRPr sz="900"/>
            </a:lvl8pPr>
            <a:lvl9pPr marL="3657509"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endParaRPr lang="vi-VN"/>
          </a:p>
        </p:txBody>
      </p:sp>
      <p:sp>
        <p:nvSpPr>
          <p:cNvPr id="6" name="Footer Placeholder 4"/>
          <p:cNvSpPr>
            <a:spLocks noGrp="1"/>
          </p:cNvSpPr>
          <p:nvPr>
            <p:ph type="ftr" sz="quarter" idx="11"/>
          </p:nvPr>
        </p:nvSpPr>
        <p:spPr/>
        <p:txBody>
          <a:bodyPr/>
          <a:lstStyle>
            <a:lvl1pPr>
              <a:defRPr/>
            </a:lvl1pPr>
          </a:lstStyle>
          <a:p>
            <a:pPr>
              <a:defRPr/>
            </a:pPr>
            <a:endParaRPr lang="vi-VN"/>
          </a:p>
        </p:txBody>
      </p:sp>
      <p:sp>
        <p:nvSpPr>
          <p:cNvPr id="7" name="Slide Number Placeholder 5"/>
          <p:cNvSpPr>
            <a:spLocks noGrp="1"/>
          </p:cNvSpPr>
          <p:nvPr>
            <p:ph type="sldNum" sz="quarter" idx="12"/>
          </p:nvPr>
        </p:nvSpPr>
        <p:spPr/>
        <p:txBody>
          <a:bodyPr/>
          <a:lstStyle>
            <a:lvl1pPr>
              <a:defRPr/>
            </a:lvl1pPr>
          </a:lstStyle>
          <a:p>
            <a:fld id="{708F7774-C507-41FD-B4C5-23D6DB129947}" type="slidenum">
              <a:rPr lang="vi-VN" altLang="en-US"/>
              <a:pPr/>
              <a:t>‹#›</a:t>
            </a:fld>
            <a:endParaRPr lang="vi-VN" altLang="en-US"/>
          </a:p>
        </p:txBody>
      </p:sp>
    </p:spTree>
    <p:extLst>
      <p:ext uri="{BB962C8B-B14F-4D97-AF65-F5344CB8AC3E}">
        <p14:creationId xmlns:p14="http://schemas.microsoft.com/office/powerpoint/2010/main" val="395934749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p:cNvSpPr>
            <a:spLocks noGrp="1"/>
          </p:cNvSpPr>
          <p:nvPr>
            <p:ph type="dt" sz="half" idx="10"/>
          </p:nvPr>
        </p:nvSpPr>
        <p:spPr/>
        <p:txBody>
          <a:bodyPr/>
          <a:lstStyle>
            <a:lvl1pPr>
              <a:defRPr/>
            </a:lvl1pPr>
          </a:lstStyle>
          <a:p>
            <a:pPr>
              <a:defRPr/>
            </a:pPr>
            <a:endParaRPr lang="vi-VN"/>
          </a:p>
        </p:txBody>
      </p:sp>
      <p:sp>
        <p:nvSpPr>
          <p:cNvPr id="5" name="Footer Placeholder 4"/>
          <p:cNvSpPr>
            <a:spLocks noGrp="1"/>
          </p:cNvSpPr>
          <p:nvPr>
            <p:ph type="ftr" sz="quarter" idx="11"/>
          </p:nvPr>
        </p:nvSpPr>
        <p:spPr/>
        <p:txBody>
          <a:bodyPr/>
          <a:lstStyle>
            <a:lvl1pPr>
              <a:defRPr/>
            </a:lvl1pPr>
          </a:lstStyle>
          <a:p>
            <a:pPr>
              <a:defRPr/>
            </a:pPr>
            <a:endParaRPr lang="vi-VN"/>
          </a:p>
        </p:txBody>
      </p:sp>
      <p:sp>
        <p:nvSpPr>
          <p:cNvPr id="6" name="Slide Number Placeholder 5"/>
          <p:cNvSpPr>
            <a:spLocks noGrp="1"/>
          </p:cNvSpPr>
          <p:nvPr>
            <p:ph type="sldNum" sz="quarter" idx="12"/>
          </p:nvPr>
        </p:nvSpPr>
        <p:spPr/>
        <p:txBody>
          <a:bodyPr/>
          <a:lstStyle>
            <a:lvl1pPr>
              <a:defRPr/>
            </a:lvl1pPr>
          </a:lstStyle>
          <a:p>
            <a:fld id="{41B330AB-6F09-4E26-BA0F-516FC52DD18F}" type="slidenum">
              <a:rPr lang="vi-VN" altLang="en-US"/>
              <a:pPr/>
              <a:t>‹#›</a:t>
            </a:fld>
            <a:endParaRPr lang="vi-VN" altLang="en-US"/>
          </a:p>
        </p:txBody>
      </p:sp>
    </p:spTree>
    <p:extLst>
      <p:ext uri="{BB962C8B-B14F-4D97-AF65-F5344CB8AC3E}">
        <p14:creationId xmlns:p14="http://schemas.microsoft.com/office/powerpoint/2010/main" val="117076967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0"/>
            <a:ext cx="2057401" cy="4388644"/>
          </a:xfrm>
        </p:spPr>
        <p:txBody>
          <a:bodyPr vert="eaVert"/>
          <a:lstStyle/>
          <a:p>
            <a:r>
              <a:rPr lang="en-US"/>
              <a:t>Click to edit Master title style</a:t>
            </a:r>
            <a:endParaRPr lang="vi-VN"/>
          </a:p>
        </p:txBody>
      </p:sp>
      <p:sp>
        <p:nvSpPr>
          <p:cNvPr id="3" name="Vertical Text Placeholder 2"/>
          <p:cNvSpPr>
            <a:spLocks noGrp="1"/>
          </p:cNvSpPr>
          <p:nvPr>
            <p:ph type="body" orient="vert" idx="1"/>
          </p:nvPr>
        </p:nvSpPr>
        <p:spPr>
          <a:xfrm>
            <a:off x="457201" y="205980"/>
            <a:ext cx="6019801"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p:cNvSpPr>
            <a:spLocks noGrp="1"/>
          </p:cNvSpPr>
          <p:nvPr>
            <p:ph type="dt" sz="half" idx="10"/>
          </p:nvPr>
        </p:nvSpPr>
        <p:spPr/>
        <p:txBody>
          <a:bodyPr/>
          <a:lstStyle>
            <a:lvl1pPr>
              <a:defRPr/>
            </a:lvl1pPr>
          </a:lstStyle>
          <a:p>
            <a:pPr>
              <a:defRPr/>
            </a:pPr>
            <a:endParaRPr lang="vi-VN"/>
          </a:p>
        </p:txBody>
      </p:sp>
      <p:sp>
        <p:nvSpPr>
          <p:cNvPr id="5" name="Footer Placeholder 4"/>
          <p:cNvSpPr>
            <a:spLocks noGrp="1"/>
          </p:cNvSpPr>
          <p:nvPr>
            <p:ph type="ftr" sz="quarter" idx="11"/>
          </p:nvPr>
        </p:nvSpPr>
        <p:spPr/>
        <p:txBody>
          <a:bodyPr/>
          <a:lstStyle>
            <a:lvl1pPr>
              <a:defRPr/>
            </a:lvl1pPr>
          </a:lstStyle>
          <a:p>
            <a:pPr>
              <a:defRPr/>
            </a:pPr>
            <a:endParaRPr lang="vi-VN"/>
          </a:p>
        </p:txBody>
      </p:sp>
      <p:sp>
        <p:nvSpPr>
          <p:cNvPr id="6" name="Slide Number Placeholder 5"/>
          <p:cNvSpPr>
            <a:spLocks noGrp="1"/>
          </p:cNvSpPr>
          <p:nvPr>
            <p:ph type="sldNum" sz="quarter" idx="12"/>
          </p:nvPr>
        </p:nvSpPr>
        <p:spPr/>
        <p:txBody>
          <a:bodyPr/>
          <a:lstStyle>
            <a:lvl1pPr>
              <a:defRPr/>
            </a:lvl1pPr>
          </a:lstStyle>
          <a:p>
            <a:fld id="{FDE21D2F-3FBE-4F39-9272-E305AC29F010}" type="slidenum">
              <a:rPr lang="vi-VN" altLang="en-US"/>
              <a:pPr/>
              <a:t>‹#›</a:t>
            </a:fld>
            <a:endParaRPr lang="vi-VN" altLang="en-US"/>
          </a:p>
        </p:txBody>
      </p:sp>
    </p:spTree>
    <p:extLst>
      <p:ext uri="{BB962C8B-B14F-4D97-AF65-F5344CB8AC3E}">
        <p14:creationId xmlns:p14="http://schemas.microsoft.com/office/powerpoint/2010/main" val="23820704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841772"/>
            <a:ext cx="6858000" cy="1790700"/>
          </a:xfrm>
        </p:spPr>
        <p:txBody>
          <a:bodyPr anchor="b"/>
          <a:lstStyle>
            <a:lvl1pPr algn="ctr">
              <a:defRPr sz="4500"/>
            </a:lvl1pPr>
          </a:lstStyle>
          <a:p>
            <a:r>
              <a:rPr lang="en-US"/>
              <a:t>Click to edit Master title style</a:t>
            </a:r>
            <a:endParaRPr lang="en-US" dirty="0"/>
          </a:p>
        </p:txBody>
      </p:sp>
      <p:sp>
        <p:nvSpPr>
          <p:cNvPr id="3" name="Subtitle 2"/>
          <p:cNvSpPr>
            <a:spLocks noGrp="1"/>
          </p:cNvSpPr>
          <p:nvPr>
            <p:ph type="subTitle" idx="1"/>
          </p:nvPr>
        </p:nvSpPr>
        <p:spPr>
          <a:xfrm>
            <a:off x="1143000" y="2701528"/>
            <a:ext cx="6858000" cy="1241822"/>
          </a:xfrm>
        </p:spPr>
        <p:txBody>
          <a:bodyPr/>
          <a:lstStyle>
            <a:lvl1pPr marL="0" indent="0" algn="ctr">
              <a:buNone/>
              <a:defRPr sz="1800"/>
            </a:lvl1pPr>
            <a:lvl2pPr marL="342900" indent="0" algn="ctr">
              <a:buNone/>
              <a:defRPr sz="1500"/>
            </a:lvl2pPr>
            <a:lvl3pPr marL="685800" indent="0" algn="ctr">
              <a:buNone/>
              <a:defRPr sz="140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lvl1pPr>
              <a:defRPr/>
            </a:lvl1pPr>
          </a:lstStyle>
          <a:p>
            <a:pPr>
              <a:defRPr/>
            </a:pPr>
            <a:endParaRPr lang="en-US" altLang="en-US"/>
          </a:p>
        </p:txBody>
      </p:sp>
      <p:sp>
        <p:nvSpPr>
          <p:cNvPr id="5" name="Footer Placeholder 4"/>
          <p:cNvSpPr>
            <a:spLocks noGrp="1"/>
          </p:cNvSpPr>
          <p:nvPr>
            <p:ph type="ftr" sz="quarter" idx="11"/>
          </p:nvPr>
        </p:nvSpPr>
        <p:spPr/>
        <p:txBody>
          <a:bodyPr/>
          <a:lstStyle>
            <a:lvl1pPr>
              <a:defRPr/>
            </a:lvl1pPr>
          </a:lstStyle>
          <a:p>
            <a:pPr>
              <a:defRPr/>
            </a:pPr>
            <a:endParaRPr lang="en-US" altLang="en-US"/>
          </a:p>
        </p:txBody>
      </p:sp>
      <p:sp>
        <p:nvSpPr>
          <p:cNvPr id="6" name="Slide Number Placeholder 5"/>
          <p:cNvSpPr>
            <a:spLocks noGrp="1"/>
          </p:cNvSpPr>
          <p:nvPr>
            <p:ph type="sldNum" sz="quarter" idx="12"/>
          </p:nvPr>
        </p:nvSpPr>
        <p:spPr/>
        <p:txBody>
          <a:bodyPr/>
          <a:lstStyle>
            <a:lvl1pPr>
              <a:defRPr/>
            </a:lvl1pPr>
          </a:lstStyle>
          <a:p>
            <a:fld id="{AAE8FD34-68BA-4567-B054-B8256F49B9DA}" type="slidenum">
              <a:rPr lang="en-US" altLang="en-US"/>
              <a:pPr/>
              <a:t>‹#›</a:t>
            </a:fld>
            <a:endParaRPr lang="en-US" altLang="en-US"/>
          </a:p>
        </p:txBody>
      </p:sp>
    </p:spTree>
    <p:extLst>
      <p:ext uri="{BB962C8B-B14F-4D97-AF65-F5344CB8AC3E}">
        <p14:creationId xmlns:p14="http://schemas.microsoft.com/office/powerpoint/2010/main" val="1977147227"/>
      </p:ext>
    </p:extLst>
  </p:cSld>
  <p:clrMapOvr>
    <a:masterClrMapping/>
  </p:clrMapOvr>
  <p:transition>
    <p:diamond/>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lvl1pPr>
              <a:defRPr/>
            </a:lvl1pPr>
          </a:lstStyle>
          <a:p>
            <a:pPr>
              <a:defRPr/>
            </a:pPr>
            <a:endParaRPr lang="en-US" altLang="en-US"/>
          </a:p>
        </p:txBody>
      </p:sp>
      <p:sp>
        <p:nvSpPr>
          <p:cNvPr id="5" name="Footer Placeholder 4"/>
          <p:cNvSpPr>
            <a:spLocks noGrp="1"/>
          </p:cNvSpPr>
          <p:nvPr>
            <p:ph type="ftr" sz="quarter" idx="11"/>
          </p:nvPr>
        </p:nvSpPr>
        <p:spPr/>
        <p:txBody>
          <a:bodyPr/>
          <a:lstStyle>
            <a:lvl1pPr>
              <a:defRPr/>
            </a:lvl1pPr>
          </a:lstStyle>
          <a:p>
            <a:pPr>
              <a:defRPr/>
            </a:pPr>
            <a:endParaRPr lang="en-US" altLang="en-US"/>
          </a:p>
        </p:txBody>
      </p:sp>
      <p:sp>
        <p:nvSpPr>
          <p:cNvPr id="6" name="Slide Number Placeholder 5"/>
          <p:cNvSpPr>
            <a:spLocks noGrp="1"/>
          </p:cNvSpPr>
          <p:nvPr>
            <p:ph type="sldNum" sz="quarter" idx="12"/>
          </p:nvPr>
        </p:nvSpPr>
        <p:spPr/>
        <p:txBody>
          <a:bodyPr/>
          <a:lstStyle>
            <a:lvl1pPr>
              <a:defRPr/>
            </a:lvl1pPr>
          </a:lstStyle>
          <a:p>
            <a:fld id="{271C98B8-836E-4781-B809-CCF946E11C2E}" type="slidenum">
              <a:rPr lang="en-US" altLang="en-US"/>
              <a:pPr/>
              <a:t>‹#›</a:t>
            </a:fld>
            <a:endParaRPr lang="en-US" altLang="en-US"/>
          </a:p>
        </p:txBody>
      </p:sp>
    </p:spTree>
    <p:extLst>
      <p:ext uri="{BB962C8B-B14F-4D97-AF65-F5344CB8AC3E}">
        <p14:creationId xmlns:p14="http://schemas.microsoft.com/office/powerpoint/2010/main" val="3949846426"/>
      </p:ext>
    </p:extLst>
  </p:cSld>
  <p:clrMapOvr>
    <a:masterClrMapping/>
  </p:clrMapOvr>
  <p:transition>
    <p:diamond/>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282304"/>
            <a:ext cx="7886700" cy="2139553"/>
          </a:xfrm>
        </p:spPr>
        <p:txBody>
          <a:bodyPr anchor="b"/>
          <a:lstStyle>
            <a:lvl1pPr>
              <a:defRPr sz="4500"/>
            </a:lvl1pPr>
          </a:lstStyle>
          <a:p>
            <a:r>
              <a:rPr lang="en-US"/>
              <a:t>Click to edit Master title style</a:t>
            </a:r>
            <a:endParaRPr lang="en-US" dirty="0"/>
          </a:p>
        </p:txBody>
      </p:sp>
      <p:sp>
        <p:nvSpPr>
          <p:cNvPr id="3" name="Text Placeholder 2"/>
          <p:cNvSpPr>
            <a:spLocks noGrp="1"/>
          </p:cNvSpPr>
          <p:nvPr>
            <p:ph type="body" idx="1"/>
          </p:nvPr>
        </p:nvSpPr>
        <p:spPr>
          <a:xfrm>
            <a:off x="623888" y="3442098"/>
            <a:ext cx="7886700" cy="1125140"/>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40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pPr>
              <a:defRPr/>
            </a:pPr>
            <a:endParaRPr lang="en-US" altLang="en-US"/>
          </a:p>
        </p:txBody>
      </p:sp>
      <p:sp>
        <p:nvSpPr>
          <p:cNvPr id="5" name="Footer Placeholder 4"/>
          <p:cNvSpPr>
            <a:spLocks noGrp="1"/>
          </p:cNvSpPr>
          <p:nvPr>
            <p:ph type="ftr" sz="quarter" idx="11"/>
          </p:nvPr>
        </p:nvSpPr>
        <p:spPr/>
        <p:txBody>
          <a:bodyPr/>
          <a:lstStyle>
            <a:lvl1pPr>
              <a:defRPr/>
            </a:lvl1pPr>
          </a:lstStyle>
          <a:p>
            <a:pPr>
              <a:defRPr/>
            </a:pPr>
            <a:endParaRPr lang="en-US" altLang="en-US"/>
          </a:p>
        </p:txBody>
      </p:sp>
      <p:sp>
        <p:nvSpPr>
          <p:cNvPr id="6" name="Slide Number Placeholder 5"/>
          <p:cNvSpPr>
            <a:spLocks noGrp="1"/>
          </p:cNvSpPr>
          <p:nvPr>
            <p:ph type="sldNum" sz="quarter" idx="12"/>
          </p:nvPr>
        </p:nvSpPr>
        <p:spPr/>
        <p:txBody>
          <a:bodyPr/>
          <a:lstStyle>
            <a:lvl1pPr>
              <a:defRPr/>
            </a:lvl1pPr>
          </a:lstStyle>
          <a:p>
            <a:fld id="{59E1C9DE-C2EF-4703-A3BA-7A3E2592FF27}" type="slidenum">
              <a:rPr lang="en-US" altLang="en-US"/>
              <a:pPr/>
              <a:t>‹#›</a:t>
            </a:fld>
            <a:endParaRPr lang="en-US" altLang="en-US"/>
          </a:p>
        </p:txBody>
      </p:sp>
    </p:spTree>
    <p:extLst>
      <p:ext uri="{BB962C8B-B14F-4D97-AF65-F5344CB8AC3E}">
        <p14:creationId xmlns:p14="http://schemas.microsoft.com/office/powerpoint/2010/main" val="415478750"/>
      </p:ext>
    </p:extLst>
  </p:cSld>
  <p:clrMapOvr>
    <a:masterClrMapping/>
  </p:clrMapOvr>
  <p:transition>
    <p:diamond/>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369219"/>
            <a:ext cx="3886200" cy="326350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369219"/>
            <a:ext cx="3886200" cy="326350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3"/>
          <p:cNvSpPr>
            <a:spLocks noGrp="1"/>
          </p:cNvSpPr>
          <p:nvPr>
            <p:ph type="dt" sz="half" idx="10"/>
          </p:nvPr>
        </p:nvSpPr>
        <p:spPr/>
        <p:txBody>
          <a:bodyPr/>
          <a:lstStyle>
            <a:lvl1pPr>
              <a:defRPr/>
            </a:lvl1pPr>
          </a:lstStyle>
          <a:p>
            <a:pPr>
              <a:defRPr/>
            </a:pPr>
            <a:endParaRPr lang="en-US" altLang="en-US"/>
          </a:p>
        </p:txBody>
      </p:sp>
      <p:sp>
        <p:nvSpPr>
          <p:cNvPr id="6" name="Footer Placeholder 4"/>
          <p:cNvSpPr>
            <a:spLocks noGrp="1"/>
          </p:cNvSpPr>
          <p:nvPr>
            <p:ph type="ftr" sz="quarter" idx="11"/>
          </p:nvPr>
        </p:nvSpPr>
        <p:spPr/>
        <p:txBody>
          <a:bodyPr/>
          <a:lstStyle>
            <a:lvl1pPr>
              <a:defRPr/>
            </a:lvl1pPr>
          </a:lstStyle>
          <a:p>
            <a:pPr>
              <a:defRPr/>
            </a:pPr>
            <a:endParaRPr lang="en-US" altLang="en-US"/>
          </a:p>
        </p:txBody>
      </p:sp>
      <p:sp>
        <p:nvSpPr>
          <p:cNvPr id="7" name="Slide Number Placeholder 5"/>
          <p:cNvSpPr>
            <a:spLocks noGrp="1"/>
          </p:cNvSpPr>
          <p:nvPr>
            <p:ph type="sldNum" sz="quarter" idx="12"/>
          </p:nvPr>
        </p:nvSpPr>
        <p:spPr/>
        <p:txBody>
          <a:bodyPr/>
          <a:lstStyle>
            <a:lvl1pPr>
              <a:defRPr/>
            </a:lvl1pPr>
          </a:lstStyle>
          <a:p>
            <a:fld id="{91F2D0A8-CBA5-46D0-8940-A00DD1A54C41}" type="slidenum">
              <a:rPr lang="en-US" altLang="en-US"/>
              <a:pPr/>
              <a:t>‹#›</a:t>
            </a:fld>
            <a:endParaRPr lang="en-US" altLang="en-US"/>
          </a:p>
        </p:txBody>
      </p:sp>
    </p:spTree>
    <p:extLst>
      <p:ext uri="{BB962C8B-B14F-4D97-AF65-F5344CB8AC3E}">
        <p14:creationId xmlns:p14="http://schemas.microsoft.com/office/powerpoint/2010/main" val="943921552"/>
      </p:ext>
    </p:extLst>
  </p:cSld>
  <p:clrMapOvr>
    <a:masterClrMapping/>
  </p:clrMapOvr>
  <p:transition>
    <p:diamond/>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273844"/>
            <a:ext cx="7886700" cy="994172"/>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260872"/>
            <a:ext cx="3868340" cy="617934"/>
          </a:xfrm>
        </p:spPr>
        <p:txBody>
          <a:bodyPr anchor="b"/>
          <a:lstStyle>
            <a:lvl1pPr marL="0" indent="0">
              <a:buNone/>
              <a:defRPr sz="1800" b="1"/>
            </a:lvl1pPr>
            <a:lvl2pPr marL="342900" indent="0">
              <a:buNone/>
              <a:defRPr sz="1500" b="1"/>
            </a:lvl2pPr>
            <a:lvl3pPr marL="685800" indent="0">
              <a:buNone/>
              <a:defRPr sz="140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629842" y="1878806"/>
            <a:ext cx="3868340" cy="276344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260872"/>
            <a:ext cx="3887391" cy="617934"/>
          </a:xfrm>
        </p:spPr>
        <p:txBody>
          <a:bodyPr anchor="b"/>
          <a:lstStyle>
            <a:lvl1pPr marL="0" indent="0">
              <a:buNone/>
              <a:defRPr sz="1800" b="1"/>
            </a:lvl1pPr>
            <a:lvl2pPr marL="342900" indent="0">
              <a:buNone/>
              <a:defRPr sz="1500" b="1"/>
            </a:lvl2pPr>
            <a:lvl3pPr marL="685800" indent="0">
              <a:buNone/>
              <a:defRPr sz="140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4629150" y="1878806"/>
            <a:ext cx="3887391" cy="276344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3"/>
          <p:cNvSpPr>
            <a:spLocks noGrp="1"/>
          </p:cNvSpPr>
          <p:nvPr>
            <p:ph type="dt" sz="half" idx="10"/>
          </p:nvPr>
        </p:nvSpPr>
        <p:spPr/>
        <p:txBody>
          <a:bodyPr/>
          <a:lstStyle>
            <a:lvl1pPr>
              <a:defRPr/>
            </a:lvl1pPr>
          </a:lstStyle>
          <a:p>
            <a:pPr>
              <a:defRPr/>
            </a:pPr>
            <a:endParaRPr lang="en-US" altLang="en-US"/>
          </a:p>
        </p:txBody>
      </p:sp>
      <p:sp>
        <p:nvSpPr>
          <p:cNvPr id="8" name="Footer Placeholder 4"/>
          <p:cNvSpPr>
            <a:spLocks noGrp="1"/>
          </p:cNvSpPr>
          <p:nvPr>
            <p:ph type="ftr" sz="quarter" idx="11"/>
          </p:nvPr>
        </p:nvSpPr>
        <p:spPr/>
        <p:txBody>
          <a:bodyPr/>
          <a:lstStyle>
            <a:lvl1pPr>
              <a:defRPr/>
            </a:lvl1pPr>
          </a:lstStyle>
          <a:p>
            <a:pPr>
              <a:defRPr/>
            </a:pPr>
            <a:endParaRPr lang="en-US" altLang="en-US"/>
          </a:p>
        </p:txBody>
      </p:sp>
      <p:sp>
        <p:nvSpPr>
          <p:cNvPr id="9" name="Slide Number Placeholder 5"/>
          <p:cNvSpPr>
            <a:spLocks noGrp="1"/>
          </p:cNvSpPr>
          <p:nvPr>
            <p:ph type="sldNum" sz="quarter" idx="12"/>
          </p:nvPr>
        </p:nvSpPr>
        <p:spPr/>
        <p:txBody>
          <a:bodyPr/>
          <a:lstStyle>
            <a:lvl1pPr>
              <a:defRPr/>
            </a:lvl1pPr>
          </a:lstStyle>
          <a:p>
            <a:fld id="{9B0C561C-3220-4A7C-853A-5CE77F0FE5E3}" type="slidenum">
              <a:rPr lang="en-US" altLang="en-US"/>
              <a:pPr/>
              <a:t>‹#›</a:t>
            </a:fld>
            <a:endParaRPr lang="en-US" altLang="en-US"/>
          </a:p>
        </p:txBody>
      </p:sp>
    </p:spTree>
    <p:extLst>
      <p:ext uri="{BB962C8B-B14F-4D97-AF65-F5344CB8AC3E}">
        <p14:creationId xmlns:p14="http://schemas.microsoft.com/office/powerpoint/2010/main" val="737120085"/>
      </p:ext>
    </p:extLst>
  </p:cSld>
  <p:clrMapOvr>
    <a:masterClrMapping/>
  </p:clrMapOvr>
  <p:transition>
    <p:diamond/>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3"/>
          <p:cNvSpPr>
            <a:spLocks noGrp="1"/>
          </p:cNvSpPr>
          <p:nvPr>
            <p:ph type="dt" sz="half" idx="10"/>
          </p:nvPr>
        </p:nvSpPr>
        <p:spPr/>
        <p:txBody>
          <a:bodyPr/>
          <a:lstStyle>
            <a:lvl1pPr>
              <a:defRPr/>
            </a:lvl1pPr>
          </a:lstStyle>
          <a:p>
            <a:pPr>
              <a:defRPr/>
            </a:pPr>
            <a:endParaRPr lang="en-US" altLang="en-US"/>
          </a:p>
        </p:txBody>
      </p:sp>
      <p:sp>
        <p:nvSpPr>
          <p:cNvPr id="4" name="Footer Placeholder 4"/>
          <p:cNvSpPr>
            <a:spLocks noGrp="1"/>
          </p:cNvSpPr>
          <p:nvPr>
            <p:ph type="ftr" sz="quarter" idx="11"/>
          </p:nvPr>
        </p:nvSpPr>
        <p:spPr/>
        <p:txBody>
          <a:bodyPr/>
          <a:lstStyle>
            <a:lvl1pPr>
              <a:defRPr/>
            </a:lvl1pPr>
          </a:lstStyle>
          <a:p>
            <a:pPr>
              <a:defRPr/>
            </a:pPr>
            <a:endParaRPr lang="en-US" altLang="en-US"/>
          </a:p>
        </p:txBody>
      </p:sp>
      <p:sp>
        <p:nvSpPr>
          <p:cNvPr id="5" name="Slide Number Placeholder 5"/>
          <p:cNvSpPr>
            <a:spLocks noGrp="1"/>
          </p:cNvSpPr>
          <p:nvPr>
            <p:ph type="sldNum" sz="quarter" idx="12"/>
          </p:nvPr>
        </p:nvSpPr>
        <p:spPr/>
        <p:txBody>
          <a:bodyPr/>
          <a:lstStyle>
            <a:lvl1pPr>
              <a:defRPr/>
            </a:lvl1pPr>
          </a:lstStyle>
          <a:p>
            <a:fld id="{D35FDBA4-D714-4C52-A284-68F3D5C81657}" type="slidenum">
              <a:rPr lang="en-US" altLang="en-US"/>
              <a:pPr/>
              <a:t>‹#›</a:t>
            </a:fld>
            <a:endParaRPr lang="en-US" altLang="en-US"/>
          </a:p>
        </p:txBody>
      </p:sp>
    </p:spTree>
    <p:extLst>
      <p:ext uri="{BB962C8B-B14F-4D97-AF65-F5344CB8AC3E}">
        <p14:creationId xmlns:p14="http://schemas.microsoft.com/office/powerpoint/2010/main" val="3434233698"/>
      </p:ext>
    </p:extLst>
  </p:cSld>
  <p:clrMapOvr>
    <a:masterClrMapping/>
  </p:clrMapOvr>
  <p:transition>
    <p:diamond/>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endParaRPr lang="en-US" altLang="en-US"/>
          </a:p>
        </p:txBody>
      </p:sp>
      <p:sp>
        <p:nvSpPr>
          <p:cNvPr id="3" name="Footer Placeholder 4"/>
          <p:cNvSpPr>
            <a:spLocks noGrp="1"/>
          </p:cNvSpPr>
          <p:nvPr>
            <p:ph type="ftr" sz="quarter" idx="11"/>
          </p:nvPr>
        </p:nvSpPr>
        <p:spPr/>
        <p:txBody>
          <a:bodyPr/>
          <a:lstStyle>
            <a:lvl1pPr>
              <a:defRPr/>
            </a:lvl1pPr>
          </a:lstStyle>
          <a:p>
            <a:pPr>
              <a:defRPr/>
            </a:pPr>
            <a:endParaRPr lang="en-US" altLang="en-US"/>
          </a:p>
        </p:txBody>
      </p:sp>
      <p:sp>
        <p:nvSpPr>
          <p:cNvPr id="4" name="Slide Number Placeholder 5"/>
          <p:cNvSpPr>
            <a:spLocks noGrp="1"/>
          </p:cNvSpPr>
          <p:nvPr>
            <p:ph type="sldNum" sz="quarter" idx="12"/>
          </p:nvPr>
        </p:nvSpPr>
        <p:spPr/>
        <p:txBody>
          <a:bodyPr/>
          <a:lstStyle>
            <a:lvl1pPr>
              <a:defRPr/>
            </a:lvl1pPr>
          </a:lstStyle>
          <a:p>
            <a:fld id="{6AB10705-CC5D-4916-B4F5-1BFB29CBCC4C}" type="slidenum">
              <a:rPr lang="en-US" altLang="en-US"/>
              <a:pPr/>
              <a:t>‹#›</a:t>
            </a:fld>
            <a:endParaRPr lang="en-US" altLang="en-US"/>
          </a:p>
        </p:txBody>
      </p:sp>
    </p:spTree>
    <p:extLst>
      <p:ext uri="{BB962C8B-B14F-4D97-AF65-F5344CB8AC3E}">
        <p14:creationId xmlns:p14="http://schemas.microsoft.com/office/powerpoint/2010/main" val="3743259716"/>
      </p:ext>
    </p:extLst>
  </p:cSld>
  <p:clrMapOvr>
    <a:masterClrMapping/>
  </p:clrMapOvr>
  <p:transition>
    <p:diamond/>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4"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4" y="2180035"/>
            <a:ext cx="7772400" cy="1125140"/>
          </a:xfrm>
        </p:spPr>
        <p:txBody>
          <a:bodyPr anchor="b"/>
          <a:lstStyle>
            <a:lvl1pPr marL="0" indent="0">
              <a:buNone/>
              <a:defRPr sz="2000"/>
            </a:lvl1pPr>
            <a:lvl2pPr marL="457189" indent="0">
              <a:buNone/>
              <a:defRPr sz="1800"/>
            </a:lvl2pPr>
            <a:lvl3pPr marL="914378" indent="0">
              <a:buNone/>
              <a:defRPr sz="1600"/>
            </a:lvl3pPr>
            <a:lvl4pPr marL="1371566" indent="0">
              <a:buNone/>
              <a:defRPr sz="1400"/>
            </a:lvl4pPr>
            <a:lvl5pPr marL="1828754" indent="0">
              <a:buNone/>
              <a:defRPr sz="1400"/>
            </a:lvl5pPr>
            <a:lvl6pPr marL="2285943" indent="0">
              <a:buNone/>
              <a:defRPr sz="1400"/>
            </a:lvl6pPr>
            <a:lvl7pPr marL="2743132" indent="0">
              <a:buNone/>
              <a:defRPr sz="1400"/>
            </a:lvl7pPr>
            <a:lvl8pPr marL="3200320" indent="0">
              <a:buNone/>
              <a:defRPr sz="1400"/>
            </a:lvl8pPr>
            <a:lvl9pPr marL="3657509"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424FF8A5-F87D-4ABA-BC67-0F9366B3C96F}" type="slidenum">
              <a:rPr lang="en-US" altLang="en-US"/>
              <a:pPr/>
              <a:t>‹#›</a:t>
            </a:fld>
            <a:endParaRPr lang="en-US" altLang="en-US"/>
          </a:p>
        </p:txBody>
      </p:sp>
    </p:spTree>
    <p:extLst>
      <p:ext uri="{BB962C8B-B14F-4D97-AF65-F5344CB8AC3E}">
        <p14:creationId xmlns:p14="http://schemas.microsoft.com/office/powerpoint/2010/main" val="4132819914"/>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p:spPr>
        <p:txBody>
          <a:bodyPr anchor="b"/>
          <a:lstStyle>
            <a:lvl1pPr>
              <a:defRPr sz="2400"/>
            </a:lvl1pPr>
          </a:lstStyle>
          <a:p>
            <a:r>
              <a:rPr lang="en-US"/>
              <a:t>Click to edit Master title style</a:t>
            </a:r>
            <a:endParaRPr lang="en-US" dirty="0"/>
          </a:p>
        </p:txBody>
      </p:sp>
      <p:sp>
        <p:nvSpPr>
          <p:cNvPr id="3" name="Content Placeholder 2"/>
          <p:cNvSpPr>
            <a:spLocks noGrp="1"/>
          </p:cNvSpPr>
          <p:nvPr>
            <p:ph idx="1"/>
          </p:nvPr>
        </p:nvSpPr>
        <p:spPr>
          <a:xfrm>
            <a:off x="3887391" y="740569"/>
            <a:ext cx="4629150" cy="3655219"/>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1543050"/>
            <a:ext cx="2949178" cy="2858691"/>
          </a:xfrm>
        </p:spPr>
        <p:txBody>
          <a:bodyPr/>
          <a:lstStyle>
            <a:lvl1pPr marL="0" indent="0">
              <a:buNone/>
              <a:defRPr sz="1200"/>
            </a:lvl1pPr>
            <a:lvl2pPr marL="342900" indent="0">
              <a:buNone/>
              <a:defRPr sz="1100"/>
            </a:lvl2pPr>
            <a:lvl3pPr marL="685800" indent="0">
              <a:buNone/>
              <a:defRPr sz="900"/>
            </a:lvl3pPr>
            <a:lvl4pPr marL="1028700" indent="0">
              <a:buNone/>
              <a:defRPr sz="800"/>
            </a:lvl4pPr>
            <a:lvl5pPr marL="1371600" indent="0">
              <a:buNone/>
              <a:defRPr sz="800"/>
            </a:lvl5pPr>
            <a:lvl6pPr marL="1714500" indent="0">
              <a:buNone/>
              <a:defRPr sz="800"/>
            </a:lvl6pPr>
            <a:lvl7pPr marL="2057400" indent="0">
              <a:buNone/>
              <a:defRPr sz="800"/>
            </a:lvl7pPr>
            <a:lvl8pPr marL="2400300" indent="0">
              <a:buNone/>
              <a:defRPr sz="800"/>
            </a:lvl8pPr>
            <a:lvl9pPr marL="2743200" indent="0">
              <a:buNone/>
              <a:defRPr sz="8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endParaRPr lang="en-US" altLang="en-US"/>
          </a:p>
        </p:txBody>
      </p:sp>
      <p:sp>
        <p:nvSpPr>
          <p:cNvPr id="6" name="Footer Placeholder 4"/>
          <p:cNvSpPr>
            <a:spLocks noGrp="1"/>
          </p:cNvSpPr>
          <p:nvPr>
            <p:ph type="ftr" sz="quarter" idx="11"/>
          </p:nvPr>
        </p:nvSpPr>
        <p:spPr/>
        <p:txBody>
          <a:bodyPr/>
          <a:lstStyle>
            <a:lvl1pPr>
              <a:defRPr/>
            </a:lvl1pPr>
          </a:lstStyle>
          <a:p>
            <a:pPr>
              <a:defRPr/>
            </a:pPr>
            <a:endParaRPr lang="en-US" altLang="en-US"/>
          </a:p>
        </p:txBody>
      </p:sp>
      <p:sp>
        <p:nvSpPr>
          <p:cNvPr id="7" name="Slide Number Placeholder 5"/>
          <p:cNvSpPr>
            <a:spLocks noGrp="1"/>
          </p:cNvSpPr>
          <p:nvPr>
            <p:ph type="sldNum" sz="quarter" idx="12"/>
          </p:nvPr>
        </p:nvSpPr>
        <p:spPr/>
        <p:txBody>
          <a:bodyPr/>
          <a:lstStyle>
            <a:lvl1pPr>
              <a:defRPr/>
            </a:lvl1pPr>
          </a:lstStyle>
          <a:p>
            <a:fld id="{3F3C9FCD-D1D2-4459-87D7-DFC2B35699A2}" type="slidenum">
              <a:rPr lang="en-US" altLang="en-US"/>
              <a:pPr/>
              <a:t>‹#›</a:t>
            </a:fld>
            <a:endParaRPr lang="en-US" altLang="en-US"/>
          </a:p>
        </p:txBody>
      </p:sp>
    </p:spTree>
    <p:extLst>
      <p:ext uri="{BB962C8B-B14F-4D97-AF65-F5344CB8AC3E}">
        <p14:creationId xmlns:p14="http://schemas.microsoft.com/office/powerpoint/2010/main" val="2880147072"/>
      </p:ext>
    </p:extLst>
  </p:cSld>
  <p:clrMapOvr>
    <a:masterClrMapping/>
  </p:clrMapOvr>
  <p:transition>
    <p:diamond/>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p:spPr>
        <p:txBody>
          <a:bodyPr anchor="b"/>
          <a:lstStyle>
            <a:lvl1pPr>
              <a:defRPr sz="24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740569"/>
            <a:ext cx="4629150" cy="3655219"/>
          </a:xfrm>
        </p:spPr>
        <p:txBody>
          <a:bodyPr rtlCol="0">
            <a:normAutofit/>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pPr lvl="0"/>
            <a:r>
              <a:rPr lang="en-US" noProof="0"/>
              <a:t>Click icon to add picture</a:t>
            </a:r>
            <a:endParaRPr lang="en-US" noProof="0" dirty="0"/>
          </a:p>
        </p:txBody>
      </p:sp>
      <p:sp>
        <p:nvSpPr>
          <p:cNvPr id="4" name="Text Placeholder 3"/>
          <p:cNvSpPr>
            <a:spLocks noGrp="1"/>
          </p:cNvSpPr>
          <p:nvPr>
            <p:ph type="body" sz="half" idx="2"/>
          </p:nvPr>
        </p:nvSpPr>
        <p:spPr>
          <a:xfrm>
            <a:off x="629841" y="1543050"/>
            <a:ext cx="2949178" cy="2858691"/>
          </a:xfrm>
        </p:spPr>
        <p:txBody>
          <a:bodyPr/>
          <a:lstStyle>
            <a:lvl1pPr marL="0" indent="0">
              <a:buNone/>
              <a:defRPr sz="1200"/>
            </a:lvl1pPr>
            <a:lvl2pPr marL="342900" indent="0">
              <a:buNone/>
              <a:defRPr sz="1100"/>
            </a:lvl2pPr>
            <a:lvl3pPr marL="685800" indent="0">
              <a:buNone/>
              <a:defRPr sz="900"/>
            </a:lvl3pPr>
            <a:lvl4pPr marL="1028700" indent="0">
              <a:buNone/>
              <a:defRPr sz="800"/>
            </a:lvl4pPr>
            <a:lvl5pPr marL="1371600" indent="0">
              <a:buNone/>
              <a:defRPr sz="800"/>
            </a:lvl5pPr>
            <a:lvl6pPr marL="1714500" indent="0">
              <a:buNone/>
              <a:defRPr sz="800"/>
            </a:lvl6pPr>
            <a:lvl7pPr marL="2057400" indent="0">
              <a:buNone/>
              <a:defRPr sz="800"/>
            </a:lvl7pPr>
            <a:lvl8pPr marL="2400300" indent="0">
              <a:buNone/>
              <a:defRPr sz="800"/>
            </a:lvl8pPr>
            <a:lvl9pPr marL="2743200" indent="0">
              <a:buNone/>
              <a:defRPr sz="8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endParaRPr lang="en-US" altLang="en-US"/>
          </a:p>
        </p:txBody>
      </p:sp>
      <p:sp>
        <p:nvSpPr>
          <p:cNvPr id="6" name="Footer Placeholder 4"/>
          <p:cNvSpPr>
            <a:spLocks noGrp="1"/>
          </p:cNvSpPr>
          <p:nvPr>
            <p:ph type="ftr" sz="quarter" idx="11"/>
          </p:nvPr>
        </p:nvSpPr>
        <p:spPr/>
        <p:txBody>
          <a:bodyPr/>
          <a:lstStyle>
            <a:lvl1pPr>
              <a:defRPr/>
            </a:lvl1pPr>
          </a:lstStyle>
          <a:p>
            <a:pPr>
              <a:defRPr/>
            </a:pPr>
            <a:endParaRPr lang="en-US" altLang="en-US"/>
          </a:p>
        </p:txBody>
      </p:sp>
      <p:sp>
        <p:nvSpPr>
          <p:cNvPr id="7" name="Slide Number Placeholder 5"/>
          <p:cNvSpPr>
            <a:spLocks noGrp="1"/>
          </p:cNvSpPr>
          <p:nvPr>
            <p:ph type="sldNum" sz="quarter" idx="12"/>
          </p:nvPr>
        </p:nvSpPr>
        <p:spPr/>
        <p:txBody>
          <a:bodyPr/>
          <a:lstStyle>
            <a:lvl1pPr>
              <a:defRPr/>
            </a:lvl1pPr>
          </a:lstStyle>
          <a:p>
            <a:fld id="{48190CC7-9D96-40EF-BC25-470C1C929027}" type="slidenum">
              <a:rPr lang="en-US" altLang="en-US"/>
              <a:pPr/>
              <a:t>‹#›</a:t>
            </a:fld>
            <a:endParaRPr lang="en-US" altLang="en-US"/>
          </a:p>
        </p:txBody>
      </p:sp>
    </p:spTree>
    <p:extLst>
      <p:ext uri="{BB962C8B-B14F-4D97-AF65-F5344CB8AC3E}">
        <p14:creationId xmlns:p14="http://schemas.microsoft.com/office/powerpoint/2010/main" val="1471740941"/>
      </p:ext>
    </p:extLst>
  </p:cSld>
  <p:clrMapOvr>
    <a:masterClrMapping/>
  </p:clrMapOvr>
  <p:transition>
    <p:diamond/>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lvl1pPr>
              <a:defRPr/>
            </a:lvl1pPr>
          </a:lstStyle>
          <a:p>
            <a:pPr>
              <a:defRPr/>
            </a:pPr>
            <a:endParaRPr lang="en-US" altLang="en-US"/>
          </a:p>
        </p:txBody>
      </p:sp>
      <p:sp>
        <p:nvSpPr>
          <p:cNvPr id="5" name="Footer Placeholder 4"/>
          <p:cNvSpPr>
            <a:spLocks noGrp="1"/>
          </p:cNvSpPr>
          <p:nvPr>
            <p:ph type="ftr" sz="quarter" idx="11"/>
          </p:nvPr>
        </p:nvSpPr>
        <p:spPr/>
        <p:txBody>
          <a:bodyPr/>
          <a:lstStyle>
            <a:lvl1pPr>
              <a:defRPr/>
            </a:lvl1pPr>
          </a:lstStyle>
          <a:p>
            <a:pPr>
              <a:defRPr/>
            </a:pPr>
            <a:endParaRPr lang="en-US" altLang="en-US"/>
          </a:p>
        </p:txBody>
      </p:sp>
      <p:sp>
        <p:nvSpPr>
          <p:cNvPr id="6" name="Slide Number Placeholder 5"/>
          <p:cNvSpPr>
            <a:spLocks noGrp="1"/>
          </p:cNvSpPr>
          <p:nvPr>
            <p:ph type="sldNum" sz="quarter" idx="12"/>
          </p:nvPr>
        </p:nvSpPr>
        <p:spPr/>
        <p:txBody>
          <a:bodyPr/>
          <a:lstStyle>
            <a:lvl1pPr>
              <a:defRPr/>
            </a:lvl1pPr>
          </a:lstStyle>
          <a:p>
            <a:fld id="{7F618FFE-1EB8-49E8-9B23-EBA0434DCAC0}" type="slidenum">
              <a:rPr lang="en-US" altLang="en-US"/>
              <a:pPr/>
              <a:t>‹#›</a:t>
            </a:fld>
            <a:endParaRPr lang="en-US" altLang="en-US"/>
          </a:p>
        </p:txBody>
      </p:sp>
    </p:spTree>
    <p:extLst>
      <p:ext uri="{BB962C8B-B14F-4D97-AF65-F5344CB8AC3E}">
        <p14:creationId xmlns:p14="http://schemas.microsoft.com/office/powerpoint/2010/main" val="3568704491"/>
      </p:ext>
    </p:extLst>
  </p:cSld>
  <p:clrMapOvr>
    <a:masterClrMapping/>
  </p:clrMapOvr>
  <p:transition>
    <p:diamond/>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273844"/>
            <a:ext cx="1971675" cy="4358879"/>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273844"/>
            <a:ext cx="5800725" cy="435887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lvl1pPr>
              <a:defRPr/>
            </a:lvl1pPr>
          </a:lstStyle>
          <a:p>
            <a:pPr>
              <a:defRPr/>
            </a:pPr>
            <a:endParaRPr lang="en-US" altLang="en-US"/>
          </a:p>
        </p:txBody>
      </p:sp>
      <p:sp>
        <p:nvSpPr>
          <p:cNvPr id="5" name="Footer Placeholder 4"/>
          <p:cNvSpPr>
            <a:spLocks noGrp="1"/>
          </p:cNvSpPr>
          <p:nvPr>
            <p:ph type="ftr" sz="quarter" idx="11"/>
          </p:nvPr>
        </p:nvSpPr>
        <p:spPr/>
        <p:txBody>
          <a:bodyPr/>
          <a:lstStyle>
            <a:lvl1pPr>
              <a:defRPr/>
            </a:lvl1pPr>
          </a:lstStyle>
          <a:p>
            <a:pPr>
              <a:defRPr/>
            </a:pPr>
            <a:endParaRPr lang="en-US" altLang="en-US"/>
          </a:p>
        </p:txBody>
      </p:sp>
      <p:sp>
        <p:nvSpPr>
          <p:cNvPr id="6" name="Slide Number Placeholder 5"/>
          <p:cNvSpPr>
            <a:spLocks noGrp="1"/>
          </p:cNvSpPr>
          <p:nvPr>
            <p:ph type="sldNum" sz="quarter" idx="12"/>
          </p:nvPr>
        </p:nvSpPr>
        <p:spPr/>
        <p:txBody>
          <a:bodyPr/>
          <a:lstStyle>
            <a:lvl1pPr>
              <a:defRPr/>
            </a:lvl1pPr>
          </a:lstStyle>
          <a:p>
            <a:fld id="{B56C5CB2-C974-4578-9DF8-86179D948C40}" type="slidenum">
              <a:rPr lang="en-US" altLang="en-US"/>
              <a:pPr/>
              <a:t>‹#›</a:t>
            </a:fld>
            <a:endParaRPr lang="en-US" altLang="en-US"/>
          </a:p>
        </p:txBody>
      </p:sp>
    </p:spTree>
    <p:extLst>
      <p:ext uri="{BB962C8B-B14F-4D97-AF65-F5344CB8AC3E}">
        <p14:creationId xmlns:p14="http://schemas.microsoft.com/office/powerpoint/2010/main" val="1476404467"/>
      </p:ext>
    </p:extLst>
  </p:cSld>
  <p:clrMapOvr>
    <a:masterClrMapping/>
  </p:clrMapOvr>
  <p:transition>
    <p:diamond/>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2" y="1200151"/>
            <a:ext cx="4038601"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1" y="1200151"/>
            <a:ext cx="4038601"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fld id="{ABC03D1D-A59C-4109-8764-EF3EDEA4B246}" type="slidenum">
              <a:rPr lang="en-US" altLang="en-US"/>
              <a:pPr/>
              <a:t>‹#›</a:t>
            </a:fld>
            <a:endParaRPr lang="en-US" altLang="en-US"/>
          </a:p>
        </p:txBody>
      </p:sp>
    </p:spTree>
    <p:extLst>
      <p:ext uri="{BB962C8B-B14F-4D97-AF65-F5344CB8AC3E}">
        <p14:creationId xmlns:p14="http://schemas.microsoft.com/office/powerpoint/2010/main" val="86223018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189" indent="0">
              <a:buNone/>
              <a:defRPr sz="2000" b="1"/>
            </a:lvl2pPr>
            <a:lvl3pPr marL="914378" indent="0">
              <a:buNone/>
              <a:defRPr sz="1800" b="1"/>
            </a:lvl3pPr>
            <a:lvl4pPr marL="1371566" indent="0">
              <a:buNone/>
              <a:defRPr sz="1600" b="1"/>
            </a:lvl4pPr>
            <a:lvl5pPr marL="1828754" indent="0">
              <a:buNone/>
              <a:defRPr sz="1600" b="1"/>
            </a:lvl5pPr>
            <a:lvl6pPr marL="2285943" indent="0">
              <a:buNone/>
              <a:defRPr sz="1600" b="1"/>
            </a:lvl6pPr>
            <a:lvl7pPr marL="2743132" indent="0">
              <a:buNone/>
              <a:defRPr sz="1600" b="1"/>
            </a:lvl7pPr>
            <a:lvl8pPr marL="3200320" indent="0">
              <a:buNone/>
              <a:defRPr sz="1600" b="1"/>
            </a:lvl8pPr>
            <a:lvl9pPr marL="3657509"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8" y="1151335"/>
            <a:ext cx="4041774" cy="479822"/>
          </a:xfrm>
        </p:spPr>
        <p:txBody>
          <a:bodyPr anchor="b"/>
          <a:lstStyle>
            <a:lvl1pPr marL="0" indent="0">
              <a:buNone/>
              <a:defRPr sz="2400" b="1"/>
            </a:lvl1pPr>
            <a:lvl2pPr marL="457189" indent="0">
              <a:buNone/>
              <a:defRPr sz="2000" b="1"/>
            </a:lvl2pPr>
            <a:lvl3pPr marL="914378" indent="0">
              <a:buNone/>
              <a:defRPr sz="1800" b="1"/>
            </a:lvl3pPr>
            <a:lvl4pPr marL="1371566" indent="0">
              <a:buNone/>
              <a:defRPr sz="1600" b="1"/>
            </a:lvl4pPr>
            <a:lvl5pPr marL="1828754" indent="0">
              <a:buNone/>
              <a:defRPr sz="1600" b="1"/>
            </a:lvl5pPr>
            <a:lvl6pPr marL="2285943" indent="0">
              <a:buNone/>
              <a:defRPr sz="1600" b="1"/>
            </a:lvl6pPr>
            <a:lvl7pPr marL="2743132" indent="0">
              <a:buNone/>
              <a:defRPr sz="1600" b="1"/>
            </a:lvl7pPr>
            <a:lvl8pPr marL="3200320" indent="0">
              <a:buNone/>
              <a:defRPr sz="1600" b="1"/>
            </a:lvl8pPr>
            <a:lvl9pPr marL="3657509"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8" y="1631156"/>
            <a:ext cx="4041774"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fld id="{D34FDC00-207A-43F4-B9B5-0209751FD2CF}" type="slidenum">
              <a:rPr lang="en-US" altLang="en-US"/>
              <a:pPr/>
              <a:t>‹#›</a:t>
            </a:fld>
            <a:endParaRPr lang="en-US" altLang="en-US"/>
          </a:p>
        </p:txBody>
      </p:sp>
    </p:spTree>
    <p:extLst>
      <p:ext uri="{BB962C8B-B14F-4D97-AF65-F5344CB8AC3E}">
        <p14:creationId xmlns:p14="http://schemas.microsoft.com/office/powerpoint/2010/main" val="2161979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fld id="{B59DBB58-7A77-4903-9C34-DE6B0E425570}" type="slidenum">
              <a:rPr lang="en-US" altLang="en-US"/>
              <a:pPr/>
              <a:t>‹#›</a:t>
            </a:fld>
            <a:endParaRPr lang="en-US" altLang="en-US"/>
          </a:p>
        </p:txBody>
      </p:sp>
    </p:spTree>
    <p:extLst>
      <p:ext uri="{BB962C8B-B14F-4D97-AF65-F5344CB8AC3E}">
        <p14:creationId xmlns:p14="http://schemas.microsoft.com/office/powerpoint/2010/main" val="231888085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fld id="{4032DCAD-B9AB-4C94-A739-56EDA07F9BEA}" type="slidenum">
              <a:rPr lang="en-US" altLang="en-US"/>
              <a:pPr/>
              <a:t>‹#›</a:t>
            </a:fld>
            <a:endParaRPr lang="en-US" altLang="en-US"/>
          </a:p>
        </p:txBody>
      </p:sp>
    </p:spTree>
    <p:extLst>
      <p:ext uri="{BB962C8B-B14F-4D97-AF65-F5344CB8AC3E}">
        <p14:creationId xmlns:p14="http://schemas.microsoft.com/office/powerpoint/2010/main" val="122805801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3" y="204790"/>
            <a:ext cx="5111749"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2" y="1076327"/>
            <a:ext cx="3008313" cy="3518297"/>
          </a:xfrm>
        </p:spPr>
        <p:txBody>
          <a:bodyPr/>
          <a:lstStyle>
            <a:lvl1pPr marL="0" indent="0">
              <a:buNone/>
              <a:defRPr sz="1400"/>
            </a:lvl1pPr>
            <a:lvl2pPr marL="457189" indent="0">
              <a:buNone/>
              <a:defRPr sz="1200"/>
            </a:lvl2pPr>
            <a:lvl3pPr marL="914378" indent="0">
              <a:buNone/>
              <a:defRPr sz="1000"/>
            </a:lvl3pPr>
            <a:lvl4pPr marL="1371566" indent="0">
              <a:buNone/>
              <a:defRPr sz="900"/>
            </a:lvl4pPr>
            <a:lvl5pPr marL="1828754" indent="0">
              <a:buNone/>
              <a:defRPr sz="900"/>
            </a:lvl5pPr>
            <a:lvl6pPr marL="2285943" indent="0">
              <a:buNone/>
              <a:defRPr sz="900"/>
            </a:lvl6pPr>
            <a:lvl7pPr marL="2743132" indent="0">
              <a:buNone/>
              <a:defRPr sz="900"/>
            </a:lvl7pPr>
            <a:lvl8pPr marL="3200320" indent="0">
              <a:buNone/>
              <a:defRPr sz="900"/>
            </a:lvl8pPr>
            <a:lvl9pPr marL="3657509"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fld id="{7B3640D4-2EF7-4919-BB4D-7285E937762A}" type="slidenum">
              <a:rPr lang="en-US" altLang="en-US"/>
              <a:pPr/>
              <a:t>‹#›</a:t>
            </a:fld>
            <a:endParaRPr lang="en-US" altLang="en-US"/>
          </a:p>
        </p:txBody>
      </p:sp>
    </p:spTree>
    <p:extLst>
      <p:ext uri="{BB962C8B-B14F-4D97-AF65-F5344CB8AC3E}">
        <p14:creationId xmlns:p14="http://schemas.microsoft.com/office/powerpoint/2010/main" val="42161261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1"/>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189" indent="0">
              <a:buNone/>
              <a:defRPr sz="2800"/>
            </a:lvl2pPr>
            <a:lvl3pPr marL="914378" indent="0">
              <a:buNone/>
              <a:defRPr sz="2400"/>
            </a:lvl3pPr>
            <a:lvl4pPr marL="1371566" indent="0">
              <a:buNone/>
              <a:defRPr sz="2000"/>
            </a:lvl4pPr>
            <a:lvl5pPr marL="1828754" indent="0">
              <a:buNone/>
              <a:defRPr sz="2000"/>
            </a:lvl5pPr>
            <a:lvl6pPr marL="2285943" indent="0">
              <a:buNone/>
              <a:defRPr sz="2000"/>
            </a:lvl6pPr>
            <a:lvl7pPr marL="2743132" indent="0">
              <a:buNone/>
              <a:defRPr sz="2000"/>
            </a:lvl7pPr>
            <a:lvl8pPr marL="3200320" indent="0">
              <a:buNone/>
              <a:defRPr sz="2000"/>
            </a:lvl8pPr>
            <a:lvl9pPr marL="3657509" indent="0">
              <a:buNone/>
              <a:defRPr sz="2000"/>
            </a:lvl9pPr>
          </a:lstStyle>
          <a:p>
            <a:pPr lvl="0"/>
            <a:endParaRPr lang="en-US" noProof="0" smtClean="0"/>
          </a:p>
        </p:txBody>
      </p:sp>
      <p:sp>
        <p:nvSpPr>
          <p:cNvPr id="4" name="Text Placeholder 3"/>
          <p:cNvSpPr>
            <a:spLocks noGrp="1"/>
          </p:cNvSpPr>
          <p:nvPr>
            <p:ph type="body" sz="half" idx="2"/>
          </p:nvPr>
        </p:nvSpPr>
        <p:spPr>
          <a:xfrm>
            <a:off x="1792288" y="4025505"/>
            <a:ext cx="5486400" cy="603647"/>
          </a:xfrm>
        </p:spPr>
        <p:txBody>
          <a:bodyPr/>
          <a:lstStyle>
            <a:lvl1pPr marL="0" indent="0">
              <a:buNone/>
              <a:defRPr sz="1400"/>
            </a:lvl1pPr>
            <a:lvl2pPr marL="457189" indent="0">
              <a:buNone/>
              <a:defRPr sz="1200"/>
            </a:lvl2pPr>
            <a:lvl3pPr marL="914378" indent="0">
              <a:buNone/>
              <a:defRPr sz="1000"/>
            </a:lvl3pPr>
            <a:lvl4pPr marL="1371566" indent="0">
              <a:buNone/>
              <a:defRPr sz="900"/>
            </a:lvl4pPr>
            <a:lvl5pPr marL="1828754" indent="0">
              <a:buNone/>
              <a:defRPr sz="900"/>
            </a:lvl5pPr>
            <a:lvl6pPr marL="2285943" indent="0">
              <a:buNone/>
              <a:defRPr sz="900"/>
            </a:lvl6pPr>
            <a:lvl7pPr marL="2743132" indent="0">
              <a:buNone/>
              <a:defRPr sz="900"/>
            </a:lvl7pPr>
            <a:lvl8pPr marL="3200320" indent="0">
              <a:buNone/>
              <a:defRPr sz="900"/>
            </a:lvl8pPr>
            <a:lvl9pPr marL="3657509"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fld id="{6227AC9F-2338-40C6-AABE-A8B4F391BFD4}" type="slidenum">
              <a:rPr lang="en-US" altLang="en-US"/>
              <a:pPr/>
              <a:t>‹#›</a:t>
            </a:fld>
            <a:endParaRPr lang="en-US" altLang="en-US"/>
          </a:p>
        </p:txBody>
      </p:sp>
    </p:spTree>
    <p:extLst>
      <p:ext uri="{BB962C8B-B14F-4D97-AF65-F5344CB8AC3E}">
        <p14:creationId xmlns:p14="http://schemas.microsoft.com/office/powerpoint/2010/main" val="407144936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06375"/>
            <a:ext cx="8229600" cy="857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38" tIns="45719" rIns="91438" bIns="45719" numCol="1" anchor="ctr" anchorCtr="0" compatLnSpc="1">
            <a:prstTxWarp prst="textNoShape">
              <a:avLst/>
            </a:prstTxWarp>
          </a:bodyPr>
          <a:lstStyle/>
          <a:p>
            <a:pPr lvl="0"/>
            <a:r>
              <a:rPr lang="en-US" altLang="en-US" smtClean="0"/>
              <a:t>Click to edit Master title style</a:t>
            </a:r>
          </a:p>
        </p:txBody>
      </p:sp>
      <p:sp>
        <p:nvSpPr>
          <p:cNvPr id="1027" name="Rectangle 3"/>
          <p:cNvSpPr>
            <a:spLocks noGrp="1" noChangeArrowheads="1"/>
          </p:cNvSpPr>
          <p:nvPr>
            <p:ph type="body" idx="1"/>
          </p:nvPr>
        </p:nvSpPr>
        <p:spPr bwMode="auto">
          <a:xfrm>
            <a:off x="457200" y="1200150"/>
            <a:ext cx="8229600" cy="3394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38" tIns="45719" rIns="91438" bIns="45719"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28" name="Rectangle 4"/>
          <p:cNvSpPr>
            <a:spLocks noGrp="1" noChangeArrowheads="1"/>
          </p:cNvSpPr>
          <p:nvPr>
            <p:ph type="dt" sz="half" idx="2"/>
          </p:nvPr>
        </p:nvSpPr>
        <p:spPr bwMode="auto">
          <a:xfrm>
            <a:off x="457200" y="4684713"/>
            <a:ext cx="2133600" cy="357187"/>
          </a:xfrm>
          <a:prstGeom prst="rect">
            <a:avLst/>
          </a:prstGeom>
          <a:noFill/>
          <a:ln w="9525">
            <a:noFill/>
            <a:miter lim="800000"/>
            <a:headEnd/>
            <a:tailEnd/>
          </a:ln>
          <a:effectLst/>
        </p:spPr>
        <p:txBody>
          <a:bodyPr vert="horz" wrap="square" lIns="91438" tIns="45719" rIns="91438" bIns="45719" numCol="1" anchor="t" anchorCtr="0" compatLnSpc="1">
            <a:prstTxWarp prst="textNoShape">
              <a:avLst/>
            </a:prstTxWarp>
          </a:bodyPr>
          <a:lstStyle>
            <a:lvl1pPr>
              <a:defRPr sz="1400">
                <a:latin typeface="Arial" charset="0"/>
              </a:defRPr>
            </a:lvl1pPr>
          </a:lstStyle>
          <a:p>
            <a:pPr>
              <a:defRPr/>
            </a:pPr>
            <a:endParaRPr lang="en-US"/>
          </a:p>
        </p:txBody>
      </p:sp>
      <p:sp>
        <p:nvSpPr>
          <p:cNvPr id="1029" name="Rectangle 5"/>
          <p:cNvSpPr>
            <a:spLocks noGrp="1" noChangeArrowheads="1"/>
          </p:cNvSpPr>
          <p:nvPr>
            <p:ph type="ftr" sz="quarter" idx="3"/>
          </p:nvPr>
        </p:nvSpPr>
        <p:spPr bwMode="auto">
          <a:xfrm>
            <a:off x="3124200" y="4684713"/>
            <a:ext cx="2895600" cy="357187"/>
          </a:xfrm>
          <a:prstGeom prst="rect">
            <a:avLst/>
          </a:prstGeom>
          <a:noFill/>
          <a:ln w="9525">
            <a:noFill/>
            <a:miter lim="800000"/>
            <a:headEnd/>
            <a:tailEnd/>
          </a:ln>
          <a:effectLst/>
        </p:spPr>
        <p:txBody>
          <a:bodyPr vert="horz" wrap="square" lIns="91438" tIns="45719" rIns="91438" bIns="45719" numCol="1" anchor="t" anchorCtr="0" compatLnSpc="1">
            <a:prstTxWarp prst="textNoShape">
              <a:avLst/>
            </a:prstTxWarp>
          </a:bodyPr>
          <a:lstStyle>
            <a:lvl1pPr algn="ctr">
              <a:defRPr sz="1400">
                <a:latin typeface="Arial" charset="0"/>
              </a:defRPr>
            </a:lvl1pPr>
          </a:lstStyle>
          <a:p>
            <a:pPr>
              <a:defRPr/>
            </a:pPr>
            <a:endParaRPr lang="en-US"/>
          </a:p>
        </p:txBody>
      </p:sp>
      <p:sp>
        <p:nvSpPr>
          <p:cNvPr id="1030" name="Rectangle 6"/>
          <p:cNvSpPr>
            <a:spLocks noGrp="1" noChangeArrowheads="1"/>
          </p:cNvSpPr>
          <p:nvPr>
            <p:ph type="sldNum" sz="quarter" idx="4"/>
          </p:nvPr>
        </p:nvSpPr>
        <p:spPr bwMode="auto">
          <a:xfrm>
            <a:off x="6553200" y="4684713"/>
            <a:ext cx="2133600" cy="357187"/>
          </a:xfrm>
          <a:prstGeom prst="rect">
            <a:avLst/>
          </a:prstGeom>
          <a:noFill/>
          <a:ln w="9525">
            <a:noFill/>
            <a:miter lim="800000"/>
            <a:headEnd/>
            <a:tailEnd/>
          </a:ln>
          <a:effectLst/>
        </p:spPr>
        <p:txBody>
          <a:bodyPr vert="horz" wrap="square" lIns="91438" tIns="45719" rIns="91438" bIns="45719" numCol="1" anchor="t" anchorCtr="0" compatLnSpc="1">
            <a:prstTxWarp prst="textNoShape">
              <a:avLst/>
            </a:prstTxWarp>
          </a:bodyPr>
          <a:lstStyle>
            <a:lvl1pPr algn="r">
              <a:defRPr sz="1400"/>
            </a:lvl1pPr>
          </a:lstStyle>
          <a:p>
            <a:fld id="{593F29B4-3E90-472B-A0B5-478E0382BE7C}" type="slidenum">
              <a:rPr lang="en-US" altLang="en-US"/>
              <a:pPr/>
              <a:t>‹#›</a:t>
            </a:fld>
            <a:endParaRPr lang="en-US" altLang="en-US"/>
          </a:p>
        </p:txBody>
      </p:sp>
    </p:spTree>
  </p:cSld>
  <p:clrMap bg1="lt1" tx1="dk1" bg2="lt2" tx2="dk2" accent1="accent1" accent2="accent2" accent3="accent3" accent4="accent4" accent5="accent5" accent6="accent6" hlink="hlink" folHlink="folHlink"/>
  <p:sldLayoutIdLst>
    <p:sldLayoutId id="2147483684" r:id="rId1"/>
    <p:sldLayoutId id="2147483685" r:id="rId2"/>
    <p:sldLayoutId id="2147483686" r:id="rId3"/>
    <p:sldLayoutId id="2147483687" r:id="rId4"/>
    <p:sldLayoutId id="2147483688" r:id="rId5"/>
    <p:sldLayoutId id="2147483689" r:id="rId6"/>
    <p:sldLayoutId id="2147483690" r:id="rId7"/>
    <p:sldLayoutId id="2147483691" r:id="rId8"/>
    <p:sldLayoutId id="2147483692" r:id="rId9"/>
    <p:sldLayoutId id="2147483693" r:id="rId10"/>
    <p:sldLayoutId id="2147483694"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189" algn="ctr" rtl="0" fontAlgn="base">
        <a:spcBef>
          <a:spcPct val="0"/>
        </a:spcBef>
        <a:spcAft>
          <a:spcPct val="0"/>
        </a:spcAft>
        <a:defRPr sz="4400">
          <a:solidFill>
            <a:schemeClr val="tx2"/>
          </a:solidFill>
          <a:latin typeface="Arial" charset="0"/>
        </a:defRPr>
      </a:lvl6pPr>
      <a:lvl7pPr marL="914378" algn="ctr" rtl="0" fontAlgn="base">
        <a:spcBef>
          <a:spcPct val="0"/>
        </a:spcBef>
        <a:spcAft>
          <a:spcPct val="0"/>
        </a:spcAft>
        <a:defRPr sz="4400">
          <a:solidFill>
            <a:schemeClr val="tx2"/>
          </a:solidFill>
          <a:latin typeface="Arial" charset="0"/>
        </a:defRPr>
      </a:lvl7pPr>
      <a:lvl8pPr marL="1371566" algn="ctr" rtl="0" fontAlgn="base">
        <a:spcBef>
          <a:spcPct val="0"/>
        </a:spcBef>
        <a:spcAft>
          <a:spcPct val="0"/>
        </a:spcAft>
        <a:defRPr sz="4400">
          <a:solidFill>
            <a:schemeClr val="tx2"/>
          </a:solidFill>
          <a:latin typeface="Arial" charset="0"/>
        </a:defRPr>
      </a:lvl8pPr>
      <a:lvl9pPr marL="1828754" algn="ctr" rtl="0" fontAlgn="base">
        <a:spcBef>
          <a:spcPct val="0"/>
        </a:spcBef>
        <a:spcAft>
          <a:spcPct val="0"/>
        </a:spcAft>
        <a:defRPr sz="4400">
          <a:solidFill>
            <a:schemeClr val="tx2"/>
          </a:solidFill>
          <a:latin typeface="Arial" charset="0"/>
        </a:defRPr>
      </a:lvl9pPr>
    </p:titleStyle>
    <p:bodyStyle>
      <a:lvl1pPr marL="341313" indent="-341313" algn="l" rtl="0" eaLnBrk="0" fontAlgn="base" hangingPunct="0">
        <a:spcBef>
          <a:spcPct val="20000"/>
        </a:spcBef>
        <a:spcAft>
          <a:spcPct val="0"/>
        </a:spcAft>
        <a:buChar char="•"/>
        <a:defRPr sz="3200">
          <a:solidFill>
            <a:schemeClr val="tx1"/>
          </a:solidFill>
          <a:latin typeface="+mn-lt"/>
          <a:ea typeface="+mn-ea"/>
          <a:cs typeface="+mn-cs"/>
        </a:defRPr>
      </a:lvl1pPr>
      <a:lvl2pPr marL="741363" indent="-284163" algn="l" rtl="0" eaLnBrk="0" fontAlgn="base" hangingPunct="0">
        <a:spcBef>
          <a:spcPct val="20000"/>
        </a:spcBef>
        <a:spcAft>
          <a:spcPct val="0"/>
        </a:spcAft>
        <a:buChar char="–"/>
        <a:defRPr sz="2800">
          <a:solidFill>
            <a:schemeClr val="tx1"/>
          </a:solidFill>
          <a:latin typeface="+mn-lt"/>
        </a:defRPr>
      </a:lvl2pPr>
      <a:lvl3pPr marL="1141413" indent="-227013" algn="l" rtl="0" eaLnBrk="0" fontAlgn="base" hangingPunct="0">
        <a:spcBef>
          <a:spcPct val="20000"/>
        </a:spcBef>
        <a:spcAft>
          <a:spcPct val="0"/>
        </a:spcAft>
        <a:buChar char="•"/>
        <a:defRPr sz="2400">
          <a:solidFill>
            <a:schemeClr val="tx1"/>
          </a:solidFill>
          <a:latin typeface="+mn-lt"/>
        </a:defRPr>
      </a:lvl3pPr>
      <a:lvl4pPr marL="1598613" indent="-227013" algn="l" rtl="0" eaLnBrk="0" fontAlgn="base" hangingPunct="0">
        <a:spcBef>
          <a:spcPct val="20000"/>
        </a:spcBef>
        <a:spcAft>
          <a:spcPct val="0"/>
        </a:spcAft>
        <a:buChar char="–"/>
        <a:defRPr sz="2000">
          <a:solidFill>
            <a:schemeClr val="tx1"/>
          </a:solidFill>
          <a:latin typeface="+mn-lt"/>
        </a:defRPr>
      </a:lvl4pPr>
      <a:lvl5pPr marL="2055813" indent="-227013" algn="l" rtl="0" eaLnBrk="0" fontAlgn="base" hangingPunct="0">
        <a:spcBef>
          <a:spcPct val="20000"/>
        </a:spcBef>
        <a:spcAft>
          <a:spcPct val="0"/>
        </a:spcAft>
        <a:buChar char="»"/>
        <a:defRPr sz="2000">
          <a:solidFill>
            <a:schemeClr val="tx1"/>
          </a:solidFill>
          <a:latin typeface="+mn-lt"/>
        </a:defRPr>
      </a:lvl5pPr>
      <a:lvl6pPr marL="2514537" indent="-228594" algn="l" rtl="0" fontAlgn="base">
        <a:spcBef>
          <a:spcPct val="20000"/>
        </a:spcBef>
        <a:spcAft>
          <a:spcPct val="0"/>
        </a:spcAft>
        <a:buChar char="»"/>
        <a:defRPr sz="2000">
          <a:solidFill>
            <a:schemeClr val="tx1"/>
          </a:solidFill>
          <a:latin typeface="+mn-lt"/>
        </a:defRPr>
      </a:lvl6pPr>
      <a:lvl7pPr marL="2971726" indent="-228594" algn="l" rtl="0" fontAlgn="base">
        <a:spcBef>
          <a:spcPct val="20000"/>
        </a:spcBef>
        <a:spcAft>
          <a:spcPct val="0"/>
        </a:spcAft>
        <a:buChar char="»"/>
        <a:defRPr sz="2000">
          <a:solidFill>
            <a:schemeClr val="tx1"/>
          </a:solidFill>
          <a:latin typeface="+mn-lt"/>
        </a:defRPr>
      </a:lvl7pPr>
      <a:lvl8pPr marL="3428915" indent="-228594" algn="l" rtl="0" fontAlgn="base">
        <a:spcBef>
          <a:spcPct val="20000"/>
        </a:spcBef>
        <a:spcAft>
          <a:spcPct val="0"/>
        </a:spcAft>
        <a:buChar char="»"/>
        <a:defRPr sz="2000">
          <a:solidFill>
            <a:schemeClr val="tx1"/>
          </a:solidFill>
          <a:latin typeface="+mn-lt"/>
        </a:defRPr>
      </a:lvl8pPr>
      <a:lvl9pPr marL="3886103" indent="-228594"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378" rtl="0" eaLnBrk="1" latinLnBrk="0" hangingPunct="1">
        <a:defRPr sz="1800" kern="1200">
          <a:solidFill>
            <a:schemeClr val="tx1"/>
          </a:solidFill>
          <a:latin typeface="+mn-lt"/>
          <a:ea typeface="+mn-ea"/>
          <a:cs typeface="+mn-cs"/>
        </a:defRPr>
      </a:lvl1pPr>
      <a:lvl2pPr marL="457189" algn="l" defTabSz="914378" rtl="0" eaLnBrk="1" latinLnBrk="0" hangingPunct="1">
        <a:defRPr sz="1800" kern="1200">
          <a:solidFill>
            <a:schemeClr val="tx1"/>
          </a:solidFill>
          <a:latin typeface="+mn-lt"/>
          <a:ea typeface="+mn-ea"/>
          <a:cs typeface="+mn-cs"/>
        </a:defRPr>
      </a:lvl2pPr>
      <a:lvl3pPr marL="914378" algn="l" defTabSz="914378" rtl="0" eaLnBrk="1" latinLnBrk="0" hangingPunct="1">
        <a:defRPr sz="1800" kern="1200">
          <a:solidFill>
            <a:schemeClr val="tx1"/>
          </a:solidFill>
          <a:latin typeface="+mn-lt"/>
          <a:ea typeface="+mn-ea"/>
          <a:cs typeface="+mn-cs"/>
        </a:defRPr>
      </a:lvl3pPr>
      <a:lvl4pPr marL="1371566" algn="l" defTabSz="914378" rtl="0" eaLnBrk="1" latinLnBrk="0" hangingPunct="1">
        <a:defRPr sz="1800" kern="1200">
          <a:solidFill>
            <a:schemeClr val="tx1"/>
          </a:solidFill>
          <a:latin typeface="+mn-lt"/>
          <a:ea typeface="+mn-ea"/>
          <a:cs typeface="+mn-cs"/>
        </a:defRPr>
      </a:lvl4pPr>
      <a:lvl5pPr marL="1828754" algn="l" defTabSz="914378" rtl="0" eaLnBrk="1" latinLnBrk="0" hangingPunct="1">
        <a:defRPr sz="1800" kern="1200">
          <a:solidFill>
            <a:schemeClr val="tx1"/>
          </a:solidFill>
          <a:latin typeface="+mn-lt"/>
          <a:ea typeface="+mn-ea"/>
          <a:cs typeface="+mn-cs"/>
        </a:defRPr>
      </a:lvl5pPr>
      <a:lvl6pPr marL="2285943" algn="l" defTabSz="914378" rtl="0" eaLnBrk="1" latinLnBrk="0" hangingPunct="1">
        <a:defRPr sz="1800" kern="1200">
          <a:solidFill>
            <a:schemeClr val="tx1"/>
          </a:solidFill>
          <a:latin typeface="+mn-lt"/>
          <a:ea typeface="+mn-ea"/>
          <a:cs typeface="+mn-cs"/>
        </a:defRPr>
      </a:lvl6pPr>
      <a:lvl7pPr marL="2743132" algn="l" defTabSz="914378" rtl="0" eaLnBrk="1" latinLnBrk="0" hangingPunct="1">
        <a:defRPr sz="1800" kern="1200">
          <a:solidFill>
            <a:schemeClr val="tx1"/>
          </a:solidFill>
          <a:latin typeface="+mn-lt"/>
          <a:ea typeface="+mn-ea"/>
          <a:cs typeface="+mn-cs"/>
        </a:defRPr>
      </a:lvl7pPr>
      <a:lvl8pPr marL="3200320" algn="l" defTabSz="914378" rtl="0" eaLnBrk="1" latinLnBrk="0" hangingPunct="1">
        <a:defRPr sz="1800" kern="1200">
          <a:solidFill>
            <a:schemeClr val="tx1"/>
          </a:solidFill>
          <a:latin typeface="+mn-lt"/>
          <a:ea typeface="+mn-ea"/>
          <a:cs typeface="+mn-cs"/>
        </a:defRPr>
      </a:lvl8pPr>
      <a:lvl9pPr marL="3657509" algn="l" defTabSz="914378"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Title Placeholder 1"/>
          <p:cNvSpPr>
            <a:spLocks noGrp="1"/>
          </p:cNvSpPr>
          <p:nvPr>
            <p:ph type="title"/>
          </p:nvPr>
        </p:nvSpPr>
        <p:spPr bwMode="auto">
          <a:xfrm>
            <a:off x="457200" y="206375"/>
            <a:ext cx="8229600" cy="857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38" tIns="45719" rIns="91438" bIns="45719" numCol="1" anchor="ctr" anchorCtr="0" compatLnSpc="1">
            <a:prstTxWarp prst="textNoShape">
              <a:avLst/>
            </a:prstTxWarp>
          </a:bodyPr>
          <a:lstStyle/>
          <a:p>
            <a:pPr lvl="0"/>
            <a:r>
              <a:rPr lang="en-US" altLang="en-US" smtClean="0"/>
              <a:t>Click to edit Master title style</a:t>
            </a:r>
            <a:endParaRPr lang="vi-VN" altLang="en-US" smtClean="0"/>
          </a:p>
        </p:txBody>
      </p:sp>
      <p:sp>
        <p:nvSpPr>
          <p:cNvPr id="2051" name="Text Placeholder 2"/>
          <p:cNvSpPr>
            <a:spLocks noGrp="1"/>
          </p:cNvSpPr>
          <p:nvPr>
            <p:ph type="body" idx="1"/>
          </p:nvPr>
        </p:nvSpPr>
        <p:spPr bwMode="auto">
          <a:xfrm>
            <a:off x="457200" y="1200150"/>
            <a:ext cx="8229600" cy="3394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38" tIns="45719" rIns="91438" bIns="45719"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endParaRPr lang="vi-VN" altLang="en-US" smtClean="0"/>
          </a:p>
        </p:txBody>
      </p:sp>
      <p:sp>
        <p:nvSpPr>
          <p:cNvPr id="4" name="Date Placeholder 3"/>
          <p:cNvSpPr>
            <a:spLocks noGrp="1"/>
          </p:cNvSpPr>
          <p:nvPr>
            <p:ph type="dt" sz="half" idx="2"/>
          </p:nvPr>
        </p:nvSpPr>
        <p:spPr>
          <a:xfrm>
            <a:off x="457200" y="4767263"/>
            <a:ext cx="2133600" cy="274637"/>
          </a:xfrm>
          <a:prstGeom prst="rect">
            <a:avLst/>
          </a:prstGeom>
        </p:spPr>
        <p:txBody>
          <a:bodyPr vert="horz" lIns="91438" tIns="45719" rIns="91438" bIns="45719" rtlCol="0" anchor="ctr"/>
          <a:lstStyle>
            <a:lvl1pPr algn="l" eaLnBrk="1" hangingPunct="1">
              <a:defRPr sz="1200">
                <a:solidFill>
                  <a:prstClr val="black">
                    <a:tint val="75000"/>
                  </a:prstClr>
                </a:solidFill>
                <a:latin typeface="Arial" charset="0"/>
              </a:defRPr>
            </a:lvl1pPr>
          </a:lstStyle>
          <a:p>
            <a:pPr>
              <a:defRPr/>
            </a:pPr>
            <a:endParaRPr lang="vi-VN"/>
          </a:p>
        </p:txBody>
      </p:sp>
      <p:sp>
        <p:nvSpPr>
          <p:cNvPr id="5" name="Footer Placeholder 4"/>
          <p:cNvSpPr>
            <a:spLocks noGrp="1"/>
          </p:cNvSpPr>
          <p:nvPr>
            <p:ph type="ftr" sz="quarter" idx="3"/>
          </p:nvPr>
        </p:nvSpPr>
        <p:spPr>
          <a:xfrm>
            <a:off x="3124200" y="4767263"/>
            <a:ext cx="2895600" cy="274637"/>
          </a:xfrm>
          <a:prstGeom prst="rect">
            <a:avLst/>
          </a:prstGeom>
        </p:spPr>
        <p:txBody>
          <a:bodyPr vert="horz" lIns="91438" tIns="45719" rIns="91438" bIns="45719" rtlCol="0" anchor="ctr"/>
          <a:lstStyle>
            <a:lvl1pPr algn="ctr" eaLnBrk="1" hangingPunct="1">
              <a:defRPr sz="1200">
                <a:solidFill>
                  <a:prstClr val="black">
                    <a:tint val="75000"/>
                  </a:prstClr>
                </a:solidFill>
                <a:latin typeface="Arial" charset="0"/>
              </a:defRPr>
            </a:lvl1pPr>
          </a:lstStyle>
          <a:p>
            <a:pPr>
              <a:defRPr/>
            </a:pPr>
            <a:endParaRPr lang="vi-VN"/>
          </a:p>
        </p:txBody>
      </p:sp>
      <p:sp>
        <p:nvSpPr>
          <p:cNvPr id="6" name="Slide Number Placeholder 5"/>
          <p:cNvSpPr>
            <a:spLocks noGrp="1"/>
          </p:cNvSpPr>
          <p:nvPr>
            <p:ph type="sldNum" sz="quarter" idx="4"/>
          </p:nvPr>
        </p:nvSpPr>
        <p:spPr>
          <a:xfrm>
            <a:off x="6553200" y="4767263"/>
            <a:ext cx="2133600" cy="274637"/>
          </a:xfrm>
          <a:prstGeom prst="rect">
            <a:avLst/>
          </a:prstGeom>
        </p:spPr>
        <p:txBody>
          <a:bodyPr vert="horz" wrap="square" lIns="91438" tIns="45719" rIns="91438" bIns="45719" numCol="1" anchor="ctr" anchorCtr="0" compatLnSpc="1">
            <a:prstTxWarp prst="textNoShape">
              <a:avLst/>
            </a:prstTxWarp>
          </a:bodyPr>
          <a:lstStyle>
            <a:lvl1pPr algn="r">
              <a:defRPr sz="1200">
                <a:solidFill>
                  <a:srgbClr val="898989"/>
                </a:solidFill>
              </a:defRPr>
            </a:lvl1pPr>
          </a:lstStyle>
          <a:p>
            <a:fld id="{F5628B45-97A9-4950-A8CD-56DF5B3CE9F4}" type="slidenum">
              <a:rPr lang="vi-VN" altLang="en-US"/>
              <a:pPr/>
              <a:t>‹#›</a:t>
            </a:fld>
            <a:endParaRPr lang="vi-VN" altLang="en-US"/>
          </a:p>
        </p:txBody>
      </p:sp>
    </p:spTree>
  </p:cSld>
  <p:clrMap bg1="lt1" tx1="dk1" bg2="lt2" tx2="dk2" accent1="accent1" accent2="accent2" accent3="accent3" accent4="accent4" accent5="accent5" accent6="accent6" hlink="hlink" folHlink="folHlink"/>
  <p:sldLayoutIdLst>
    <p:sldLayoutId id="2147483695" r:id="rId1"/>
    <p:sldLayoutId id="2147483696" r:id="rId2"/>
    <p:sldLayoutId id="2147483697" r:id="rId3"/>
    <p:sldLayoutId id="2147483698" r:id="rId4"/>
    <p:sldLayoutId id="2147483699" r:id="rId5"/>
    <p:sldLayoutId id="2147483700" r:id="rId6"/>
    <p:sldLayoutId id="2147483701" r:id="rId7"/>
    <p:sldLayoutId id="2147483702" r:id="rId8"/>
    <p:sldLayoutId id="2147483703" r:id="rId9"/>
    <p:sldLayoutId id="2147483704" r:id="rId10"/>
    <p:sldLayoutId id="2147483705"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189" algn="ctr" rtl="0" fontAlgn="base">
        <a:spcBef>
          <a:spcPct val="0"/>
        </a:spcBef>
        <a:spcAft>
          <a:spcPct val="0"/>
        </a:spcAft>
        <a:defRPr sz="4400">
          <a:solidFill>
            <a:schemeClr val="tx1"/>
          </a:solidFill>
          <a:latin typeface="Calibri" pitchFamily="34" charset="0"/>
        </a:defRPr>
      </a:lvl6pPr>
      <a:lvl7pPr marL="914378" algn="ctr" rtl="0" fontAlgn="base">
        <a:spcBef>
          <a:spcPct val="0"/>
        </a:spcBef>
        <a:spcAft>
          <a:spcPct val="0"/>
        </a:spcAft>
        <a:defRPr sz="4400">
          <a:solidFill>
            <a:schemeClr val="tx1"/>
          </a:solidFill>
          <a:latin typeface="Calibri" pitchFamily="34" charset="0"/>
        </a:defRPr>
      </a:lvl7pPr>
      <a:lvl8pPr marL="1371566" algn="ctr" rtl="0" fontAlgn="base">
        <a:spcBef>
          <a:spcPct val="0"/>
        </a:spcBef>
        <a:spcAft>
          <a:spcPct val="0"/>
        </a:spcAft>
        <a:defRPr sz="4400">
          <a:solidFill>
            <a:schemeClr val="tx1"/>
          </a:solidFill>
          <a:latin typeface="Calibri" pitchFamily="34" charset="0"/>
        </a:defRPr>
      </a:lvl8pPr>
      <a:lvl9pPr marL="1828754" algn="ctr" rtl="0" fontAlgn="base">
        <a:spcBef>
          <a:spcPct val="0"/>
        </a:spcBef>
        <a:spcAft>
          <a:spcPct val="0"/>
        </a:spcAft>
        <a:defRPr sz="4400">
          <a:solidFill>
            <a:schemeClr val="tx1"/>
          </a:solidFill>
          <a:latin typeface="Calibri" pitchFamily="34" charset="0"/>
        </a:defRPr>
      </a:lvl9pPr>
    </p:titleStyle>
    <p:bodyStyle>
      <a:lvl1pPr marL="341313" indent="-341313"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1363" indent="-284163"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1413" indent="-227013"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598613" indent="-227013"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5813" indent="-227013"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537" indent="-228594" algn="l" defTabSz="914378"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726" indent="-228594" algn="l" defTabSz="914378"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915" indent="-228594" algn="l" defTabSz="914378"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103" indent="-228594" algn="l" defTabSz="914378"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vi-VN"/>
      </a:defPPr>
      <a:lvl1pPr marL="0" algn="l" defTabSz="914378" rtl="0" eaLnBrk="1" latinLnBrk="0" hangingPunct="1">
        <a:defRPr sz="1800" kern="1200">
          <a:solidFill>
            <a:schemeClr val="tx1"/>
          </a:solidFill>
          <a:latin typeface="+mn-lt"/>
          <a:ea typeface="+mn-ea"/>
          <a:cs typeface="+mn-cs"/>
        </a:defRPr>
      </a:lvl1pPr>
      <a:lvl2pPr marL="457189" algn="l" defTabSz="914378" rtl="0" eaLnBrk="1" latinLnBrk="0" hangingPunct="1">
        <a:defRPr sz="1800" kern="1200">
          <a:solidFill>
            <a:schemeClr val="tx1"/>
          </a:solidFill>
          <a:latin typeface="+mn-lt"/>
          <a:ea typeface="+mn-ea"/>
          <a:cs typeface="+mn-cs"/>
        </a:defRPr>
      </a:lvl2pPr>
      <a:lvl3pPr marL="914378" algn="l" defTabSz="914378" rtl="0" eaLnBrk="1" latinLnBrk="0" hangingPunct="1">
        <a:defRPr sz="1800" kern="1200">
          <a:solidFill>
            <a:schemeClr val="tx1"/>
          </a:solidFill>
          <a:latin typeface="+mn-lt"/>
          <a:ea typeface="+mn-ea"/>
          <a:cs typeface="+mn-cs"/>
        </a:defRPr>
      </a:lvl3pPr>
      <a:lvl4pPr marL="1371566" algn="l" defTabSz="914378" rtl="0" eaLnBrk="1" latinLnBrk="0" hangingPunct="1">
        <a:defRPr sz="1800" kern="1200">
          <a:solidFill>
            <a:schemeClr val="tx1"/>
          </a:solidFill>
          <a:latin typeface="+mn-lt"/>
          <a:ea typeface="+mn-ea"/>
          <a:cs typeface="+mn-cs"/>
        </a:defRPr>
      </a:lvl4pPr>
      <a:lvl5pPr marL="1828754" algn="l" defTabSz="914378" rtl="0" eaLnBrk="1" latinLnBrk="0" hangingPunct="1">
        <a:defRPr sz="1800" kern="1200">
          <a:solidFill>
            <a:schemeClr val="tx1"/>
          </a:solidFill>
          <a:latin typeface="+mn-lt"/>
          <a:ea typeface="+mn-ea"/>
          <a:cs typeface="+mn-cs"/>
        </a:defRPr>
      </a:lvl5pPr>
      <a:lvl6pPr marL="2285943" algn="l" defTabSz="914378" rtl="0" eaLnBrk="1" latinLnBrk="0" hangingPunct="1">
        <a:defRPr sz="1800" kern="1200">
          <a:solidFill>
            <a:schemeClr val="tx1"/>
          </a:solidFill>
          <a:latin typeface="+mn-lt"/>
          <a:ea typeface="+mn-ea"/>
          <a:cs typeface="+mn-cs"/>
        </a:defRPr>
      </a:lvl6pPr>
      <a:lvl7pPr marL="2743132" algn="l" defTabSz="914378" rtl="0" eaLnBrk="1" latinLnBrk="0" hangingPunct="1">
        <a:defRPr sz="1800" kern="1200">
          <a:solidFill>
            <a:schemeClr val="tx1"/>
          </a:solidFill>
          <a:latin typeface="+mn-lt"/>
          <a:ea typeface="+mn-ea"/>
          <a:cs typeface="+mn-cs"/>
        </a:defRPr>
      </a:lvl7pPr>
      <a:lvl8pPr marL="3200320" algn="l" defTabSz="914378" rtl="0" eaLnBrk="1" latinLnBrk="0" hangingPunct="1">
        <a:defRPr sz="1800" kern="1200">
          <a:solidFill>
            <a:schemeClr val="tx1"/>
          </a:solidFill>
          <a:latin typeface="+mn-lt"/>
          <a:ea typeface="+mn-ea"/>
          <a:cs typeface="+mn-cs"/>
        </a:defRPr>
      </a:lvl8pPr>
      <a:lvl9pPr marL="3657509" algn="l" defTabSz="914378"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Title Placeholder 1"/>
          <p:cNvSpPr>
            <a:spLocks noGrp="1" noChangeArrowheads="1"/>
          </p:cNvSpPr>
          <p:nvPr>
            <p:ph type="title"/>
          </p:nvPr>
        </p:nvSpPr>
        <p:spPr bwMode="auto">
          <a:xfrm>
            <a:off x="628650" y="274638"/>
            <a:ext cx="7886700" cy="993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ctr" anchorCtr="0" compatLnSpc="1">
            <a:prstTxWarp prst="textNoShape">
              <a:avLst/>
            </a:prstTxWarp>
          </a:bodyPr>
          <a:lstStyle/>
          <a:p>
            <a:pPr lvl="0"/>
            <a:r>
              <a:rPr lang="en-US" altLang="en-US" smtClean="0"/>
              <a:t>Click to edit Master title style</a:t>
            </a:r>
          </a:p>
        </p:txBody>
      </p:sp>
      <p:sp>
        <p:nvSpPr>
          <p:cNvPr id="3075" name="Text Placeholder 2"/>
          <p:cNvSpPr>
            <a:spLocks noGrp="1" noChangeArrowheads="1"/>
          </p:cNvSpPr>
          <p:nvPr>
            <p:ph type="body" idx="1"/>
          </p:nvPr>
        </p:nvSpPr>
        <p:spPr bwMode="auto">
          <a:xfrm>
            <a:off x="628650" y="1370013"/>
            <a:ext cx="7886700" cy="3262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4" name="Date Placeholder 3"/>
          <p:cNvSpPr>
            <a:spLocks noGrp="1"/>
          </p:cNvSpPr>
          <p:nvPr>
            <p:ph type="dt" sz="half" idx="2"/>
          </p:nvPr>
        </p:nvSpPr>
        <p:spPr>
          <a:xfrm>
            <a:off x="628650" y="4767263"/>
            <a:ext cx="2057400" cy="274637"/>
          </a:xfrm>
          <a:prstGeom prst="rect">
            <a:avLst/>
          </a:prstGeom>
        </p:spPr>
        <p:txBody>
          <a:bodyPr vert="horz" lIns="68580" tIns="34290" rIns="68580" bIns="34290" rtlCol="0" anchor="ctr"/>
          <a:lstStyle>
            <a:lvl1pPr algn="l" eaLnBrk="1" hangingPunct="1">
              <a:defRPr sz="900">
                <a:solidFill>
                  <a:prstClr val="black">
                    <a:tint val="75000"/>
                  </a:prstClr>
                </a:solidFill>
                <a:latin typeface="Arial" panose="020B0604020202020204" pitchFamily="34" charset="0"/>
              </a:defRPr>
            </a:lvl1pPr>
          </a:lstStyle>
          <a:p>
            <a:pPr>
              <a:defRPr/>
            </a:pPr>
            <a:endParaRPr lang="en-US" altLang="en-US"/>
          </a:p>
        </p:txBody>
      </p:sp>
      <p:sp>
        <p:nvSpPr>
          <p:cNvPr id="5" name="Footer Placeholder 4"/>
          <p:cNvSpPr>
            <a:spLocks noGrp="1"/>
          </p:cNvSpPr>
          <p:nvPr>
            <p:ph type="ftr" sz="quarter" idx="3"/>
          </p:nvPr>
        </p:nvSpPr>
        <p:spPr>
          <a:xfrm>
            <a:off x="3028950" y="4767263"/>
            <a:ext cx="3086100" cy="274637"/>
          </a:xfrm>
          <a:prstGeom prst="rect">
            <a:avLst/>
          </a:prstGeom>
        </p:spPr>
        <p:txBody>
          <a:bodyPr vert="horz" lIns="68580" tIns="34290" rIns="68580" bIns="34290" rtlCol="0" anchor="ctr"/>
          <a:lstStyle>
            <a:lvl1pPr algn="ctr" eaLnBrk="1" hangingPunct="1">
              <a:defRPr sz="900">
                <a:solidFill>
                  <a:prstClr val="black">
                    <a:tint val="75000"/>
                  </a:prstClr>
                </a:solidFill>
                <a:latin typeface="Arial" panose="020B0604020202020204" pitchFamily="34" charset="0"/>
              </a:defRPr>
            </a:lvl1pPr>
          </a:lstStyle>
          <a:p>
            <a:pPr>
              <a:defRPr/>
            </a:pPr>
            <a:endParaRPr lang="en-US" altLang="en-US"/>
          </a:p>
        </p:txBody>
      </p:sp>
      <p:sp>
        <p:nvSpPr>
          <p:cNvPr id="6" name="Slide Number Placeholder 5"/>
          <p:cNvSpPr>
            <a:spLocks noGrp="1"/>
          </p:cNvSpPr>
          <p:nvPr>
            <p:ph type="sldNum" sz="quarter" idx="4"/>
          </p:nvPr>
        </p:nvSpPr>
        <p:spPr>
          <a:xfrm>
            <a:off x="6457950" y="4767263"/>
            <a:ext cx="2057400" cy="274637"/>
          </a:xfrm>
          <a:prstGeom prst="rect">
            <a:avLst/>
          </a:prstGeom>
        </p:spPr>
        <p:txBody>
          <a:bodyPr vert="horz" wrap="square" lIns="68580" tIns="34290" rIns="68580" bIns="34290" numCol="1" anchor="ctr" anchorCtr="0" compatLnSpc="1">
            <a:prstTxWarp prst="textNoShape">
              <a:avLst/>
            </a:prstTxWarp>
          </a:bodyPr>
          <a:lstStyle>
            <a:lvl1pPr algn="r">
              <a:defRPr sz="900">
                <a:solidFill>
                  <a:srgbClr val="898989"/>
                </a:solidFill>
              </a:defRPr>
            </a:lvl1pPr>
          </a:lstStyle>
          <a:p>
            <a:fld id="{9209B078-03D4-4CD5-B1A7-207189867676}" type="slidenum">
              <a:rPr lang="en-US" altLang="en-US"/>
              <a:pPr/>
              <a:t>‹#›</a:t>
            </a:fld>
            <a:endParaRPr lang="en-US" altLang="en-US"/>
          </a:p>
        </p:txBody>
      </p:sp>
    </p:spTree>
  </p:cSld>
  <p:clrMap bg1="lt1" tx1="dk1" bg2="lt2" tx2="dk2" accent1="accent1" accent2="accent2" accent3="accent3" accent4="accent4" accent5="accent5" accent6="accent6" hlink="hlink" folHlink="folHlink"/>
  <p:sldLayoutIdLst>
    <p:sldLayoutId id="2147483706" r:id="rId1"/>
    <p:sldLayoutId id="2147483707" r:id="rId2"/>
    <p:sldLayoutId id="2147483708" r:id="rId3"/>
    <p:sldLayoutId id="2147483709" r:id="rId4"/>
    <p:sldLayoutId id="2147483710" r:id="rId5"/>
    <p:sldLayoutId id="2147483711" r:id="rId6"/>
    <p:sldLayoutId id="2147483712" r:id="rId7"/>
    <p:sldLayoutId id="2147483713" r:id="rId8"/>
    <p:sldLayoutId id="2147483714" r:id="rId9"/>
    <p:sldLayoutId id="2147483715" r:id="rId10"/>
    <p:sldLayoutId id="2147483716" r:id="rId11"/>
  </p:sldLayoutIdLst>
  <p:transition>
    <p:diamond/>
  </p:transition>
  <p:timing>
    <p:tnLst>
      <p:par>
        <p:cTn id="1" dur="indefinite" restart="never" nodeType="tmRoot"/>
      </p:par>
    </p:tnLst>
  </p:timing>
  <p:txStyles>
    <p:titleStyle>
      <a:lvl1pPr algn="l" rtl="0" eaLnBrk="0" fontAlgn="base" hangingPunct="0">
        <a:lnSpc>
          <a:spcPct val="90000"/>
        </a:lnSpc>
        <a:spcBef>
          <a:spcPct val="0"/>
        </a:spcBef>
        <a:spcAft>
          <a:spcPct val="0"/>
        </a:spcAft>
        <a:defRPr sz="3300" kern="1200">
          <a:solidFill>
            <a:schemeClr val="tx1"/>
          </a:solidFill>
          <a:latin typeface="+mj-lt"/>
          <a:ea typeface="+mj-ea"/>
          <a:cs typeface="+mj-cs"/>
        </a:defRPr>
      </a:lvl1pPr>
      <a:lvl2pPr algn="l" rtl="0" eaLnBrk="0" fontAlgn="base" hangingPunct="0">
        <a:lnSpc>
          <a:spcPct val="90000"/>
        </a:lnSpc>
        <a:spcBef>
          <a:spcPct val="0"/>
        </a:spcBef>
        <a:spcAft>
          <a:spcPct val="0"/>
        </a:spcAft>
        <a:defRPr sz="3300">
          <a:solidFill>
            <a:schemeClr val="tx1"/>
          </a:solidFill>
          <a:latin typeface="Calibri Light" panose="020F0302020204030204" pitchFamily="34" charset="0"/>
        </a:defRPr>
      </a:lvl2pPr>
      <a:lvl3pPr algn="l" rtl="0" eaLnBrk="0" fontAlgn="base" hangingPunct="0">
        <a:lnSpc>
          <a:spcPct val="90000"/>
        </a:lnSpc>
        <a:spcBef>
          <a:spcPct val="0"/>
        </a:spcBef>
        <a:spcAft>
          <a:spcPct val="0"/>
        </a:spcAft>
        <a:defRPr sz="3300">
          <a:solidFill>
            <a:schemeClr val="tx1"/>
          </a:solidFill>
          <a:latin typeface="Calibri Light" panose="020F0302020204030204" pitchFamily="34" charset="0"/>
        </a:defRPr>
      </a:lvl3pPr>
      <a:lvl4pPr algn="l" rtl="0" eaLnBrk="0" fontAlgn="base" hangingPunct="0">
        <a:lnSpc>
          <a:spcPct val="90000"/>
        </a:lnSpc>
        <a:spcBef>
          <a:spcPct val="0"/>
        </a:spcBef>
        <a:spcAft>
          <a:spcPct val="0"/>
        </a:spcAft>
        <a:defRPr sz="3300">
          <a:solidFill>
            <a:schemeClr val="tx1"/>
          </a:solidFill>
          <a:latin typeface="Calibri Light" panose="020F0302020204030204" pitchFamily="34" charset="0"/>
        </a:defRPr>
      </a:lvl4pPr>
      <a:lvl5pPr algn="l" rtl="0" eaLnBrk="0" fontAlgn="base" hangingPunct="0">
        <a:lnSpc>
          <a:spcPct val="90000"/>
        </a:lnSpc>
        <a:spcBef>
          <a:spcPct val="0"/>
        </a:spcBef>
        <a:spcAft>
          <a:spcPct val="0"/>
        </a:spcAft>
        <a:defRPr sz="3300">
          <a:solidFill>
            <a:schemeClr val="tx1"/>
          </a:solidFill>
          <a:latin typeface="Calibri Light" panose="020F0302020204030204" pitchFamily="34" charset="0"/>
        </a:defRPr>
      </a:lvl5pPr>
      <a:lvl6pPr marL="342900" algn="l" rtl="0" fontAlgn="base">
        <a:lnSpc>
          <a:spcPct val="90000"/>
        </a:lnSpc>
        <a:spcBef>
          <a:spcPct val="0"/>
        </a:spcBef>
        <a:spcAft>
          <a:spcPct val="0"/>
        </a:spcAft>
        <a:defRPr sz="3300">
          <a:solidFill>
            <a:schemeClr val="tx1"/>
          </a:solidFill>
          <a:latin typeface="Calibri Light" panose="020F0302020204030204" pitchFamily="34" charset="0"/>
        </a:defRPr>
      </a:lvl6pPr>
      <a:lvl7pPr marL="685800" algn="l" rtl="0" fontAlgn="base">
        <a:lnSpc>
          <a:spcPct val="90000"/>
        </a:lnSpc>
        <a:spcBef>
          <a:spcPct val="0"/>
        </a:spcBef>
        <a:spcAft>
          <a:spcPct val="0"/>
        </a:spcAft>
        <a:defRPr sz="3300">
          <a:solidFill>
            <a:schemeClr val="tx1"/>
          </a:solidFill>
          <a:latin typeface="Calibri Light" panose="020F0302020204030204" pitchFamily="34" charset="0"/>
        </a:defRPr>
      </a:lvl7pPr>
      <a:lvl8pPr marL="1028700" algn="l" rtl="0" fontAlgn="base">
        <a:lnSpc>
          <a:spcPct val="90000"/>
        </a:lnSpc>
        <a:spcBef>
          <a:spcPct val="0"/>
        </a:spcBef>
        <a:spcAft>
          <a:spcPct val="0"/>
        </a:spcAft>
        <a:defRPr sz="3300">
          <a:solidFill>
            <a:schemeClr val="tx1"/>
          </a:solidFill>
          <a:latin typeface="Calibri Light" panose="020F0302020204030204" pitchFamily="34" charset="0"/>
        </a:defRPr>
      </a:lvl8pPr>
      <a:lvl9pPr marL="1371600" algn="l" rtl="0" fontAlgn="base">
        <a:lnSpc>
          <a:spcPct val="90000"/>
        </a:lnSpc>
        <a:spcBef>
          <a:spcPct val="0"/>
        </a:spcBef>
        <a:spcAft>
          <a:spcPct val="0"/>
        </a:spcAft>
        <a:defRPr sz="3300">
          <a:solidFill>
            <a:schemeClr val="tx1"/>
          </a:solidFill>
          <a:latin typeface="Calibri Light" panose="020F0302020204030204" pitchFamily="34" charset="0"/>
        </a:defRPr>
      </a:lvl9pPr>
    </p:titleStyle>
    <p:bodyStyle>
      <a:lvl1pPr marL="171450" indent="-171450" algn="l" rtl="0" eaLnBrk="0" fontAlgn="base" hangingPunct="0">
        <a:lnSpc>
          <a:spcPct val="90000"/>
        </a:lnSpc>
        <a:spcBef>
          <a:spcPts val="750"/>
        </a:spcBef>
        <a:spcAft>
          <a:spcPct val="0"/>
        </a:spcAft>
        <a:buFont typeface="Arial" panose="020B0604020202020204" pitchFamily="34" charset="0"/>
        <a:buChar char="•"/>
        <a:defRPr sz="2100" kern="1200">
          <a:solidFill>
            <a:schemeClr val="tx1"/>
          </a:solidFill>
          <a:latin typeface="+mn-lt"/>
          <a:ea typeface="+mn-ea"/>
          <a:cs typeface="+mn-cs"/>
        </a:defRPr>
      </a:lvl1pPr>
      <a:lvl2pPr marL="514350" indent="-171450" algn="l" rtl="0" eaLnBrk="0" fontAlgn="base" hangingPunct="0">
        <a:lnSpc>
          <a:spcPct val="90000"/>
        </a:lnSpc>
        <a:spcBef>
          <a:spcPts val="375"/>
        </a:spcBef>
        <a:spcAft>
          <a:spcPct val="0"/>
        </a:spcAft>
        <a:buFont typeface="Arial" panose="020B0604020202020204" pitchFamily="34" charset="0"/>
        <a:buChar char="•"/>
        <a:defRPr kern="1200">
          <a:solidFill>
            <a:schemeClr val="tx1"/>
          </a:solidFill>
          <a:latin typeface="+mn-lt"/>
          <a:ea typeface="+mn-ea"/>
          <a:cs typeface="+mn-cs"/>
        </a:defRPr>
      </a:lvl2pPr>
      <a:lvl3pPr marL="857250" indent="-171450" algn="l" rtl="0" eaLnBrk="0" fontAlgn="base" hangingPunct="0">
        <a:lnSpc>
          <a:spcPct val="90000"/>
        </a:lnSpc>
        <a:spcBef>
          <a:spcPts val="375"/>
        </a:spcBef>
        <a:spcAft>
          <a:spcPct val="0"/>
        </a:spcAft>
        <a:buFont typeface="Arial" panose="020B0604020202020204" pitchFamily="34" charset="0"/>
        <a:buChar char="•"/>
        <a:defRPr sz="1500" kern="1200">
          <a:solidFill>
            <a:schemeClr val="tx1"/>
          </a:solidFill>
          <a:latin typeface="+mn-lt"/>
          <a:ea typeface="+mn-ea"/>
          <a:cs typeface="+mn-cs"/>
        </a:defRPr>
      </a:lvl3pPr>
      <a:lvl4pPr marL="1200150" indent="-171450" algn="l" rtl="0" eaLnBrk="0" fontAlgn="base" hangingPunct="0">
        <a:lnSpc>
          <a:spcPct val="90000"/>
        </a:lnSpc>
        <a:spcBef>
          <a:spcPts val="375"/>
        </a:spcBef>
        <a:spcAft>
          <a:spcPct val="0"/>
        </a:spcAft>
        <a:buFont typeface="Arial" panose="020B0604020202020204" pitchFamily="34" charset="0"/>
        <a:buChar char="•"/>
        <a:defRPr kern="1200">
          <a:solidFill>
            <a:schemeClr val="tx1"/>
          </a:solidFill>
          <a:latin typeface="+mn-lt"/>
          <a:ea typeface="+mn-ea"/>
          <a:cs typeface="+mn-cs"/>
        </a:defRPr>
      </a:lvl4pPr>
      <a:lvl5pPr marL="1543050" indent="-171450" algn="l" rtl="0" eaLnBrk="0" fontAlgn="base" hangingPunct="0">
        <a:lnSpc>
          <a:spcPct val="90000"/>
        </a:lnSpc>
        <a:spcBef>
          <a:spcPts val="375"/>
        </a:spcBef>
        <a:spcAft>
          <a:spcPct val="0"/>
        </a:spcAft>
        <a:buFont typeface="Arial" panose="020B0604020202020204" pitchFamily="34" charset="0"/>
        <a:buChar char="•"/>
        <a:defRPr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9pPr>
    </p:bodyStyle>
    <p:otherStyle>
      <a:defPPr>
        <a:defRPr lang="en-US"/>
      </a:defPPr>
      <a:lvl1pPr marL="0" algn="l" defTabSz="685800" rtl="0" eaLnBrk="1" latinLnBrk="0" hangingPunct="1">
        <a:defRPr sz="1400" kern="1200">
          <a:solidFill>
            <a:schemeClr val="tx1"/>
          </a:solidFill>
          <a:latin typeface="+mn-lt"/>
          <a:ea typeface="+mn-ea"/>
          <a:cs typeface="+mn-cs"/>
        </a:defRPr>
      </a:lvl1pPr>
      <a:lvl2pPr marL="342900" algn="l" defTabSz="685800" rtl="0" eaLnBrk="1" latinLnBrk="0" hangingPunct="1">
        <a:defRPr sz="1400" kern="1200">
          <a:solidFill>
            <a:schemeClr val="tx1"/>
          </a:solidFill>
          <a:latin typeface="+mn-lt"/>
          <a:ea typeface="+mn-ea"/>
          <a:cs typeface="+mn-cs"/>
        </a:defRPr>
      </a:lvl2pPr>
      <a:lvl3pPr marL="685800" algn="l" defTabSz="685800" rtl="0" eaLnBrk="1" latinLnBrk="0" hangingPunct="1">
        <a:defRPr sz="1400" kern="1200">
          <a:solidFill>
            <a:schemeClr val="tx1"/>
          </a:solidFill>
          <a:latin typeface="+mn-lt"/>
          <a:ea typeface="+mn-ea"/>
          <a:cs typeface="+mn-cs"/>
        </a:defRPr>
      </a:lvl3pPr>
      <a:lvl4pPr marL="1028700" algn="l" defTabSz="685800" rtl="0" eaLnBrk="1" latinLnBrk="0" hangingPunct="1">
        <a:defRPr sz="1400" kern="1200">
          <a:solidFill>
            <a:schemeClr val="tx1"/>
          </a:solidFill>
          <a:latin typeface="+mn-lt"/>
          <a:ea typeface="+mn-ea"/>
          <a:cs typeface="+mn-cs"/>
        </a:defRPr>
      </a:lvl4pPr>
      <a:lvl5pPr marL="1371600" algn="l" defTabSz="685800" rtl="0" eaLnBrk="1" latinLnBrk="0" hangingPunct="1">
        <a:defRPr sz="1400" kern="1200">
          <a:solidFill>
            <a:schemeClr val="tx1"/>
          </a:solidFill>
          <a:latin typeface="+mn-lt"/>
          <a:ea typeface="+mn-ea"/>
          <a:cs typeface="+mn-cs"/>
        </a:defRPr>
      </a:lvl5pPr>
      <a:lvl6pPr marL="1714500" algn="l" defTabSz="685800" rtl="0" eaLnBrk="1" latinLnBrk="0" hangingPunct="1">
        <a:defRPr sz="1400" kern="1200">
          <a:solidFill>
            <a:schemeClr val="tx1"/>
          </a:solidFill>
          <a:latin typeface="+mn-lt"/>
          <a:ea typeface="+mn-ea"/>
          <a:cs typeface="+mn-cs"/>
        </a:defRPr>
      </a:lvl6pPr>
      <a:lvl7pPr marL="2057400" algn="l" defTabSz="685800" rtl="0" eaLnBrk="1" latinLnBrk="0" hangingPunct="1">
        <a:defRPr sz="1400" kern="1200">
          <a:solidFill>
            <a:schemeClr val="tx1"/>
          </a:solidFill>
          <a:latin typeface="+mn-lt"/>
          <a:ea typeface="+mn-ea"/>
          <a:cs typeface="+mn-cs"/>
        </a:defRPr>
      </a:lvl7pPr>
      <a:lvl8pPr marL="2400300" algn="l" defTabSz="685800" rtl="0" eaLnBrk="1" latinLnBrk="0" hangingPunct="1">
        <a:defRPr sz="1400" kern="1200">
          <a:solidFill>
            <a:schemeClr val="tx1"/>
          </a:solidFill>
          <a:latin typeface="+mn-lt"/>
          <a:ea typeface="+mn-ea"/>
          <a:cs typeface="+mn-cs"/>
        </a:defRPr>
      </a:lvl8pPr>
      <a:lvl9pPr marL="2743200" algn="l" defTabSz="685800" rtl="0" eaLnBrk="1" latinLnBrk="0" hangingPunct="1">
        <a:defRPr sz="1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7" Type="http://schemas.openxmlformats.org/officeDocument/2006/relationships/image" Target="../media/image4.png"/><Relationship Id="rId2" Type="http://schemas.openxmlformats.org/officeDocument/2006/relationships/slideLayout" Target="../slideLayouts/slideLayout12.xml"/><Relationship Id="rId1" Type="http://schemas.openxmlformats.org/officeDocument/2006/relationships/audio" Target="file:///G:\Audio.wma" TargetMode="External"/><Relationship Id="rId6" Type="http://schemas.openxmlformats.org/officeDocument/2006/relationships/image" Target="../media/image3.wmf"/><Relationship Id="rId5" Type="http://schemas.openxmlformats.org/officeDocument/2006/relationships/image" Target="../media/image2.png"/><Relationship Id="rId4" Type="http://schemas.openxmlformats.org/officeDocument/2006/relationships/image" Target="../media/image1.jpeg"/></Relationships>
</file>

<file path=ppt/slides/_rels/slide10.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9.gif"/><Relationship Id="rId1" Type="http://schemas.openxmlformats.org/officeDocument/2006/relationships/slideLayout" Target="../slideLayouts/slideLayout24.xml"/></Relationships>
</file>

<file path=ppt/slides/_rels/slide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0">
          <a:blip r:embed="rId4"/>
          <a:srcRect/>
          <a:tile tx="0" ty="0" sx="100000" sy="100000" flip="none" algn="tl"/>
        </a:blipFill>
        <a:effectLst/>
      </p:bgPr>
    </p:bg>
    <p:spTree>
      <p:nvGrpSpPr>
        <p:cNvPr id="1" name=""/>
        <p:cNvGrpSpPr/>
        <p:nvPr/>
      </p:nvGrpSpPr>
      <p:grpSpPr>
        <a:xfrm>
          <a:off x="0" y="0"/>
          <a:ext cx="0" cy="0"/>
          <a:chOff x="0" y="0"/>
          <a:chExt cx="0" cy="0"/>
        </a:xfrm>
      </p:grpSpPr>
      <p:pic>
        <p:nvPicPr>
          <p:cNvPr id="4098" name="Picture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2700" y="0"/>
            <a:ext cx="9169400" cy="5143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099" name="Picture 2" descr="Copy of FESTIV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143000" y="2228850"/>
            <a:ext cx="1254125" cy="2914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0" name="Picture 8" descr="Copy of FESTIV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flipH="1">
            <a:off x="6973888" y="2365375"/>
            <a:ext cx="1254125" cy="2800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16" name="Audio.wma">
            <a:hlinkClick r:id="" action="ppaction://media"/>
          </p:cNvPr>
          <p:cNvPicPr>
            <a:picLocks noRot="1" noChangeAspect="1" noChangeArrowheads="1"/>
          </p:cNvPicPr>
          <p:nvPr>
            <a:audioFile r:link="rId1"/>
          </p:nvPr>
        </p:nvPicPr>
        <p:blipFill>
          <a:blip r:embed="rId7">
            <a:extLst>
              <a:ext uri="{28A0092B-C50C-407E-A947-70E740481C1C}">
                <a14:useLocalDpi xmlns:a14="http://schemas.microsoft.com/office/drawing/2010/main" val="0"/>
              </a:ext>
            </a:extLst>
          </a:blip>
          <a:srcRect/>
          <a:stretch>
            <a:fillRect/>
          </a:stretch>
        </p:blipFill>
        <p:spPr bwMode="auto">
          <a:xfrm>
            <a:off x="7772400" y="4800600"/>
            <a:ext cx="228600"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02" name="Text Box 18"/>
          <p:cNvSpPr txBox="1">
            <a:spLocks noChangeArrowheads="1"/>
          </p:cNvSpPr>
          <p:nvPr/>
        </p:nvSpPr>
        <p:spPr bwMode="auto">
          <a:xfrm>
            <a:off x="2114550" y="2628900"/>
            <a:ext cx="54864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8" tIns="45719" rIns="91438" bIns="45719">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buFont typeface="Arial" panose="020B0604020202020204" pitchFamily="34" charset="0"/>
              <a:buNone/>
            </a:pPr>
            <a:endParaRPr lang="en-US" altLang="en-US" sz="2400" b="1">
              <a:solidFill>
                <a:srgbClr val="0000FF"/>
              </a:solidFill>
              <a:latin typeface=".VnTime" panose="020B7200000000000000" pitchFamily="34" charset="0"/>
            </a:endParaRPr>
          </a:p>
        </p:txBody>
      </p:sp>
      <p:sp>
        <p:nvSpPr>
          <p:cNvPr id="4103" name="WordArt 19"/>
          <p:cNvSpPr>
            <a:spLocks noChangeArrowheads="1" noChangeShapeType="1" noTextEdit="1"/>
          </p:cNvSpPr>
          <p:nvPr/>
        </p:nvSpPr>
        <p:spPr bwMode="auto">
          <a:xfrm>
            <a:off x="2857500" y="1485900"/>
            <a:ext cx="3257550" cy="736600"/>
          </a:xfrm>
          <a:prstGeom prst="rect">
            <a:avLst/>
          </a:prstGeom>
        </p:spPr>
        <p:txBody>
          <a:bodyPr wrap="none" fromWordArt="1">
            <a:prstTxWarp prst="textPlain">
              <a:avLst>
                <a:gd name="adj" fmla="val 50000"/>
              </a:avLst>
            </a:prstTxWarp>
          </a:bodyPr>
          <a:lstStyle/>
          <a:p>
            <a:pPr algn="ctr"/>
            <a:endParaRPr lang="en-US" sz="3600" kern="10">
              <a:ln w="19050">
                <a:solidFill>
                  <a:srgbClr val="0000FF"/>
                </a:solidFill>
                <a:round/>
                <a:headEnd/>
                <a:tailEnd/>
              </a:ln>
              <a:solidFill>
                <a:srgbClr val="FF00FF"/>
              </a:solidFill>
              <a:effectLst>
                <a:outerShdw dist="35921" dir="2700000" algn="ctr" rotWithShape="0">
                  <a:srgbClr val="990000"/>
                </a:outerShdw>
              </a:effectLst>
              <a:latin typeface="Times New Roman" panose="02020603050405020304" pitchFamily="18" charset="0"/>
              <a:cs typeface="Times New Roman" panose="02020603050405020304" pitchFamily="18" charset="0"/>
            </a:endParaRPr>
          </a:p>
        </p:txBody>
      </p:sp>
      <p:sp>
        <p:nvSpPr>
          <p:cNvPr id="3" name="WordArt 2"/>
          <p:cNvSpPr>
            <a:spLocks noChangeArrowheads="1" noChangeShapeType="1" noTextEdit="1"/>
          </p:cNvSpPr>
          <p:nvPr/>
        </p:nvSpPr>
        <p:spPr bwMode="auto">
          <a:xfrm>
            <a:off x="2833688" y="971550"/>
            <a:ext cx="4214812" cy="311150"/>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Plain">
              <a:avLst>
                <a:gd name="adj" fmla="val 50000"/>
              </a:avLst>
            </a:prstTxWarp>
          </a:bodyPr>
          <a:lstStyle/>
          <a:p>
            <a:pPr algn="ctr"/>
            <a:r>
              <a:rPr lang="en-US" sz="4000" b="1" kern="10" spc="50">
                <a:solidFill>
                  <a:srgbClr val="7030A0"/>
                </a:solidFill>
                <a:effectLst>
                  <a:outerShdw blurRad="76200" dist="50800" dir="5400000" algn="tl" rotWithShape="0">
                    <a:srgbClr val="000000">
                      <a:alpha val="64998"/>
                    </a:srgbClr>
                  </a:outerShdw>
                </a:effectLst>
                <a:latin typeface=".VnAvantH" panose="020B7200000000000000" pitchFamily="34" charset="0"/>
              </a:rPr>
              <a:t>LÀM QUEN VĂN HỌC</a:t>
            </a:r>
          </a:p>
        </p:txBody>
      </p:sp>
      <p:sp>
        <p:nvSpPr>
          <p:cNvPr id="2" name="Rectangle 1"/>
          <p:cNvSpPr/>
          <p:nvPr/>
        </p:nvSpPr>
        <p:spPr>
          <a:xfrm>
            <a:off x="2667000" y="115888"/>
            <a:ext cx="4706938" cy="708025"/>
          </a:xfrm>
          <a:prstGeom prst="rect">
            <a:avLst/>
          </a:prstGeom>
        </p:spPr>
        <p:txBody>
          <a:bodyPr lIns="91438" tIns="45719" rIns="91438" bIns="45719">
            <a:spAutoFit/>
          </a:bodyPr>
          <a:lstStyle/>
          <a:p>
            <a:pPr algn="ctr" fontAlgn="auto">
              <a:spcBef>
                <a:spcPct val="50000"/>
              </a:spcBef>
              <a:spcAft>
                <a:spcPts val="0"/>
              </a:spcAft>
              <a:defRPr/>
            </a:pPr>
            <a:r>
              <a:rPr lang="en-US" sz="1600" b="1" kern="0" smtClean="0">
                <a:solidFill>
                  <a:srgbClr val="FF3300"/>
                </a:solidFill>
                <a:latin typeface="Times New Roman" pitchFamily="18" charset="0"/>
                <a:cs typeface="Times New Roman" pitchFamily="18" charset="0"/>
              </a:rPr>
              <a:t>ỦY BAN NHÂN DÂN </a:t>
            </a:r>
            <a:r>
              <a:rPr lang="en-US" sz="1600" b="1" kern="0" dirty="0">
                <a:solidFill>
                  <a:srgbClr val="FF3300"/>
                </a:solidFill>
                <a:latin typeface="Times New Roman" pitchFamily="18" charset="0"/>
                <a:cs typeface="Times New Roman" pitchFamily="18" charset="0"/>
              </a:rPr>
              <a:t>QUẬN LONG BIÊN</a:t>
            </a:r>
          </a:p>
          <a:p>
            <a:pPr algn="ctr" fontAlgn="auto">
              <a:spcBef>
                <a:spcPct val="50000"/>
              </a:spcBef>
              <a:spcAft>
                <a:spcPts val="0"/>
              </a:spcAft>
              <a:defRPr/>
            </a:pPr>
            <a:r>
              <a:rPr lang="en-US" sz="1600" b="1" kern="0" dirty="0">
                <a:solidFill>
                  <a:srgbClr val="FF3300"/>
                </a:solidFill>
                <a:latin typeface="Times New Roman" pitchFamily="18" charset="0"/>
                <a:cs typeface="Times New Roman" pitchFamily="18" charset="0"/>
              </a:rPr>
              <a:t>   TRƯỜNG MẦM NON </a:t>
            </a:r>
            <a:r>
              <a:rPr lang="en-US" sz="1600" b="1" kern="0" dirty="0" smtClean="0">
                <a:solidFill>
                  <a:srgbClr val="FF3300"/>
                </a:solidFill>
                <a:latin typeface="Times New Roman" pitchFamily="18" charset="0"/>
                <a:cs typeface="Times New Roman" pitchFamily="18" charset="0"/>
              </a:rPr>
              <a:t>HOA ANH ĐÀO</a:t>
            </a:r>
            <a:endParaRPr lang="en-US" sz="1600" kern="0" dirty="0">
              <a:solidFill>
                <a:srgbClr val="FF3300"/>
              </a:solidFill>
              <a:latin typeface="Arial" charset="0"/>
            </a:endParaRPr>
          </a:p>
        </p:txBody>
      </p:sp>
      <p:sp>
        <p:nvSpPr>
          <p:cNvPr id="2057" name="Rectangle 2"/>
          <p:cNvSpPr>
            <a:spLocks noChangeArrowheads="1"/>
          </p:cNvSpPr>
          <p:nvPr/>
        </p:nvSpPr>
        <p:spPr bwMode="auto">
          <a:xfrm>
            <a:off x="1536700" y="1546225"/>
            <a:ext cx="6997700" cy="2001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8" tIns="45719" rIns="91438" bIns="45719">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buFont typeface="Arial" panose="020B0604020202020204" pitchFamily="34" charset="0"/>
              <a:buNone/>
            </a:pPr>
            <a:r>
              <a:rPr lang="en-US" altLang="en-US" sz="4000" b="1" dirty="0" err="1">
                <a:solidFill>
                  <a:srgbClr val="C00000"/>
                </a:solidFill>
                <a:latin typeface="Times New Roman" panose="02020603050405020304" pitchFamily="18" charset="0"/>
                <a:cs typeface="Times New Roman" panose="02020603050405020304" pitchFamily="18" charset="0"/>
              </a:rPr>
              <a:t>Truyện</a:t>
            </a:r>
            <a:r>
              <a:rPr lang="en-US" altLang="en-US" sz="4000" b="1" dirty="0">
                <a:solidFill>
                  <a:srgbClr val="C00000"/>
                </a:solidFill>
                <a:latin typeface="Times New Roman" panose="02020603050405020304" pitchFamily="18" charset="0"/>
                <a:cs typeface="Times New Roman" panose="02020603050405020304" pitchFamily="18" charset="0"/>
              </a:rPr>
              <a:t>: </a:t>
            </a:r>
          </a:p>
          <a:p>
            <a:pPr algn="ctr" eaLnBrk="1" hangingPunct="1">
              <a:buFont typeface="Arial" panose="020B0604020202020204" pitchFamily="34" charset="0"/>
              <a:buNone/>
            </a:pPr>
            <a:r>
              <a:rPr lang="en-US" altLang="en-US" sz="4400" b="1" dirty="0">
                <a:solidFill>
                  <a:srgbClr val="C00000"/>
                </a:solidFill>
                <a:latin typeface="Times New Roman" panose="02020603050405020304" pitchFamily="18" charset="0"/>
                <a:cs typeface="Times New Roman" panose="02020603050405020304" pitchFamily="18" charset="0"/>
              </a:rPr>
              <a:t>     </a:t>
            </a:r>
            <a:r>
              <a:rPr lang="en-US" altLang="en-US" sz="4000" b="1" i="1" dirty="0" err="1">
                <a:solidFill>
                  <a:srgbClr val="C00000"/>
                </a:solidFill>
                <a:latin typeface="Times New Roman" panose="02020603050405020304" pitchFamily="18" charset="0"/>
                <a:cs typeface="Times New Roman" panose="02020603050405020304" pitchFamily="18" charset="0"/>
              </a:rPr>
              <a:t>Vì</a:t>
            </a:r>
            <a:r>
              <a:rPr lang="en-US" altLang="en-US" sz="4000" b="1" i="1" dirty="0">
                <a:solidFill>
                  <a:srgbClr val="C00000"/>
                </a:solidFill>
                <a:latin typeface="Times New Roman" panose="02020603050405020304" pitchFamily="18" charset="0"/>
                <a:cs typeface="Times New Roman" panose="02020603050405020304" pitchFamily="18" charset="0"/>
              </a:rPr>
              <a:t> </a:t>
            </a:r>
            <a:r>
              <a:rPr lang="en-US" altLang="en-US" sz="4000" b="1" i="1" dirty="0" err="1">
                <a:solidFill>
                  <a:srgbClr val="C00000"/>
                </a:solidFill>
                <a:latin typeface="Times New Roman" panose="02020603050405020304" pitchFamily="18" charset="0"/>
                <a:cs typeface="Times New Roman" panose="02020603050405020304" pitchFamily="18" charset="0"/>
              </a:rPr>
              <a:t>sao</a:t>
            </a:r>
            <a:r>
              <a:rPr lang="en-US" altLang="en-US" sz="4000" b="1" i="1" dirty="0">
                <a:solidFill>
                  <a:srgbClr val="C00000"/>
                </a:solidFill>
                <a:latin typeface="Times New Roman" panose="02020603050405020304" pitchFamily="18" charset="0"/>
                <a:cs typeface="Times New Roman" panose="02020603050405020304" pitchFamily="18" charset="0"/>
              </a:rPr>
              <a:t> </a:t>
            </a:r>
            <a:r>
              <a:rPr lang="en-US" altLang="en-US" sz="4000" b="1" i="1" dirty="0" err="1">
                <a:solidFill>
                  <a:srgbClr val="C00000"/>
                </a:solidFill>
                <a:latin typeface="Times New Roman" panose="02020603050405020304" pitchFamily="18" charset="0"/>
                <a:cs typeface="Times New Roman" panose="02020603050405020304" pitchFamily="18" charset="0"/>
              </a:rPr>
              <a:t>bé</a:t>
            </a:r>
            <a:r>
              <a:rPr lang="en-US" altLang="en-US" sz="4000" b="1" i="1" dirty="0">
                <a:solidFill>
                  <a:srgbClr val="C00000"/>
                </a:solidFill>
                <a:latin typeface="Times New Roman" panose="02020603050405020304" pitchFamily="18" charset="0"/>
                <a:cs typeface="Times New Roman" panose="02020603050405020304" pitchFamily="18" charset="0"/>
              </a:rPr>
              <a:t> </a:t>
            </a:r>
            <a:r>
              <a:rPr lang="en-US" altLang="en-US" sz="4000" b="1" i="1" dirty="0" smtClean="0">
                <a:solidFill>
                  <a:srgbClr val="C00000"/>
                </a:solidFill>
                <a:latin typeface="Times New Roman" panose="02020603050405020304" pitchFamily="18" charset="0"/>
                <a:cs typeface="Times New Roman" panose="02020603050405020304" pitchFamily="18" charset="0"/>
              </a:rPr>
              <a:t>Bin </a:t>
            </a:r>
            <a:r>
              <a:rPr lang="en-US" altLang="en-US" sz="4000" b="1" i="1" dirty="0" err="1">
                <a:solidFill>
                  <a:srgbClr val="C00000"/>
                </a:solidFill>
                <a:latin typeface="Times New Roman" panose="02020603050405020304" pitchFamily="18" charset="0"/>
                <a:cs typeface="Times New Roman" panose="02020603050405020304" pitchFamily="18" charset="0"/>
              </a:rPr>
              <a:t>nín</a:t>
            </a:r>
            <a:r>
              <a:rPr lang="en-US" altLang="en-US" sz="4000" b="1" i="1" dirty="0">
                <a:solidFill>
                  <a:srgbClr val="C00000"/>
                </a:solidFill>
                <a:latin typeface="Times New Roman" panose="02020603050405020304" pitchFamily="18" charset="0"/>
                <a:cs typeface="Times New Roman" panose="02020603050405020304" pitchFamily="18" charset="0"/>
              </a:rPr>
              <a:t> </a:t>
            </a:r>
            <a:r>
              <a:rPr lang="en-US" altLang="en-US" sz="4000" b="1" i="1" dirty="0" err="1">
                <a:solidFill>
                  <a:srgbClr val="C00000"/>
                </a:solidFill>
                <a:latin typeface="Times New Roman" panose="02020603050405020304" pitchFamily="18" charset="0"/>
                <a:cs typeface="Times New Roman" panose="02020603050405020304" pitchFamily="18" charset="0"/>
              </a:rPr>
              <a:t>khóc</a:t>
            </a:r>
            <a:r>
              <a:rPr lang="en-US" altLang="en-US" sz="4000" b="1" i="1" dirty="0">
                <a:solidFill>
                  <a:srgbClr val="C00000"/>
                </a:solidFill>
                <a:latin typeface="Times New Roman" panose="02020603050405020304" pitchFamily="18" charset="0"/>
                <a:cs typeface="Times New Roman" panose="02020603050405020304" pitchFamily="18" charset="0"/>
              </a:rPr>
              <a:t>?</a:t>
            </a:r>
          </a:p>
          <a:p>
            <a:pPr algn="ctr" eaLnBrk="1" hangingPunct="1">
              <a:buFont typeface="Arial" panose="020B0604020202020204" pitchFamily="34" charset="0"/>
              <a:buNone/>
            </a:pPr>
            <a:endParaRPr lang="en-US" altLang="en-US" sz="4000" b="1" dirty="0">
              <a:solidFill>
                <a:srgbClr val="C00000"/>
              </a:solidFill>
              <a:latin typeface="Times New Roman" panose="02020603050405020304" pitchFamily="18" charset="0"/>
              <a:cs typeface="Times New Roman" panose="02020603050405020304" pitchFamily="18" charset="0"/>
            </a:endParaRPr>
          </a:p>
        </p:txBody>
      </p:sp>
      <p:sp>
        <p:nvSpPr>
          <p:cNvPr id="4107" name="Rectangle 3"/>
          <p:cNvSpPr>
            <a:spLocks noChangeArrowheads="1"/>
          </p:cNvSpPr>
          <p:nvPr/>
        </p:nvSpPr>
        <p:spPr bwMode="auto">
          <a:xfrm>
            <a:off x="3219791" y="2971800"/>
            <a:ext cx="3344181" cy="523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38" tIns="45719" rIns="91438" bIns="45719">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buFont typeface="Arial" panose="020B0604020202020204" pitchFamily="34" charset="0"/>
              <a:buNone/>
            </a:pPr>
            <a:r>
              <a:rPr lang="en-US" altLang="en-US" sz="2800" b="1" dirty="0" err="1">
                <a:solidFill>
                  <a:srgbClr val="0070C0"/>
                </a:solidFill>
                <a:latin typeface="Times New Roman" panose="02020603050405020304" pitchFamily="18" charset="0"/>
                <a:cs typeface="Times New Roman" panose="02020603050405020304" pitchFamily="18" charset="0"/>
              </a:rPr>
              <a:t>Đối</a:t>
            </a:r>
            <a:r>
              <a:rPr lang="en-US" altLang="en-US" sz="2800" b="1" dirty="0">
                <a:solidFill>
                  <a:srgbClr val="0070C0"/>
                </a:solidFill>
                <a:latin typeface="Times New Roman" panose="02020603050405020304" pitchFamily="18" charset="0"/>
                <a:cs typeface="Times New Roman" panose="02020603050405020304" pitchFamily="18" charset="0"/>
              </a:rPr>
              <a:t> </a:t>
            </a:r>
            <a:r>
              <a:rPr lang="en-US" altLang="en-US" sz="2800" b="1" dirty="0" err="1">
                <a:solidFill>
                  <a:srgbClr val="0070C0"/>
                </a:solidFill>
                <a:latin typeface="Times New Roman" panose="02020603050405020304" pitchFamily="18" charset="0"/>
                <a:cs typeface="Times New Roman" panose="02020603050405020304" pitchFamily="18" charset="0"/>
              </a:rPr>
              <a:t>tượng</a:t>
            </a:r>
            <a:r>
              <a:rPr lang="en-US" altLang="en-US" sz="2800" b="1" dirty="0">
                <a:solidFill>
                  <a:srgbClr val="0070C0"/>
                </a:solidFill>
                <a:latin typeface="Times New Roman" panose="02020603050405020304" pitchFamily="18" charset="0"/>
                <a:cs typeface="Times New Roman" panose="02020603050405020304" pitchFamily="18" charset="0"/>
              </a:rPr>
              <a:t>: </a:t>
            </a:r>
            <a:r>
              <a:rPr lang="en-US" altLang="en-US" sz="2800" b="1" dirty="0" smtClean="0">
                <a:solidFill>
                  <a:srgbClr val="0070C0"/>
                </a:solidFill>
                <a:latin typeface="Times New Roman" panose="02020603050405020304" pitchFamily="18" charset="0"/>
                <a:cs typeface="Times New Roman" panose="02020603050405020304" pitchFamily="18" charset="0"/>
              </a:rPr>
              <a:t>3 </a:t>
            </a:r>
            <a:r>
              <a:rPr lang="en-US" altLang="en-US" sz="2800" b="1" dirty="0">
                <a:solidFill>
                  <a:srgbClr val="0070C0"/>
                </a:solidFill>
                <a:latin typeface="Times New Roman" panose="02020603050405020304" pitchFamily="18" charset="0"/>
                <a:cs typeface="Times New Roman" panose="02020603050405020304" pitchFamily="18" charset="0"/>
              </a:rPr>
              <a:t>– </a:t>
            </a:r>
            <a:r>
              <a:rPr lang="en-US" altLang="en-US" sz="2800" b="1" dirty="0" smtClean="0">
                <a:solidFill>
                  <a:srgbClr val="0070C0"/>
                </a:solidFill>
                <a:latin typeface="Times New Roman" panose="02020603050405020304" pitchFamily="18" charset="0"/>
                <a:cs typeface="Times New Roman" panose="02020603050405020304" pitchFamily="18" charset="0"/>
              </a:rPr>
              <a:t>4 </a:t>
            </a:r>
            <a:r>
              <a:rPr lang="en-US" altLang="en-US" sz="2800" b="1" dirty="0" err="1">
                <a:solidFill>
                  <a:srgbClr val="0070C0"/>
                </a:solidFill>
                <a:latin typeface="Times New Roman" panose="02020603050405020304" pitchFamily="18" charset="0"/>
                <a:cs typeface="Times New Roman" panose="02020603050405020304" pitchFamily="18" charset="0"/>
              </a:rPr>
              <a:t>tuổi</a:t>
            </a:r>
            <a:endParaRPr lang="en-US" altLang="en-US" sz="2800" b="1" dirty="0">
              <a:solidFill>
                <a:srgbClr val="0070C0"/>
              </a:solidFill>
              <a:latin typeface="Times New Roman" panose="02020603050405020304" pitchFamily="18" charset="0"/>
              <a:cs typeface="Times New Roman" panose="02020603050405020304" pitchFamily="18" charset="0"/>
            </a:endParaRPr>
          </a:p>
        </p:txBody>
      </p:sp>
    </p:spTree>
  </p:cSld>
  <p:clrMapOvr>
    <a:masterClrMapping/>
  </p:clrMapOvr>
  <p:transition spd="slow">
    <p:wip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6" presetClass="entr" presetSubtype="32"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ircle(out)">
                                      <p:cBhvr>
                                        <p:cTn id="7" dur="250"/>
                                        <p:tgtEl>
                                          <p:spTgt spid="3"/>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1" presetClass="entr" presetSubtype="1" fill="hold" nodeType="clickEffect">
                                  <p:stCondLst>
                                    <p:cond delay="0"/>
                                  </p:stCondLst>
                                  <p:childTnLst>
                                    <p:set>
                                      <p:cBhvr>
                                        <p:cTn id="11" dur="1" fill="hold">
                                          <p:stCondLst>
                                            <p:cond delay="0"/>
                                          </p:stCondLst>
                                        </p:cTn>
                                        <p:tgtEl>
                                          <p:spTgt spid="2057">
                                            <p:txEl>
                                              <p:pRg st="0" end="0"/>
                                            </p:txEl>
                                          </p:spTgt>
                                        </p:tgtEl>
                                        <p:attrNameLst>
                                          <p:attrName>style.visibility</p:attrName>
                                        </p:attrNameLst>
                                      </p:cBhvr>
                                      <p:to>
                                        <p:strVal val="visible"/>
                                      </p:to>
                                    </p:set>
                                    <p:animEffect transition="in" filter="wheel(1)">
                                      <p:cBhvr>
                                        <p:cTn id="12" dur="2000"/>
                                        <p:tgtEl>
                                          <p:spTgt spid="2057">
                                            <p:txEl>
                                              <p:pRg st="0" end="0"/>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1" presetClass="entr" presetSubtype="1" fill="hold" nodeType="clickEffect">
                                  <p:stCondLst>
                                    <p:cond delay="0"/>
                                  </p:stCondLst>
                                  <p:childTnLst>
                                    <p:set>
                                      <p:cBhvr>
                                        <p:cTn id="16" dur="1" fill="hold">
                                          <p:stCondLst>
                                            <p:cond delay="0"/>
                                          </p:stCondLst>
                                        </p:cTn>
                                        <p:tgtEl>
                                          <p:spTgt spid="2057">
                                            <p:txEl>
                                              <p:pRg st="1" end="1"/>
                                            </p:txEl>
                                          </p:spTgt>
                                        </p:tgtEl>
                                        <p:attrNameLst>
                                          <p:attrName>style.visibility</p:attrName>
                                        </p:attrNameLst>
                                      </p:cBhvr>
                                      <p:to>
                                        <p:strVal val="visible"/>
                                      </p:to>
                                    </p:set>
                                    <p:animEffect transition="in" filter="wheel(1)">
                                      <p:cBhvr>
                                        <p:cTn id="17" dur="2000"/>
                                        <p:tgtEl>
                                          <p:spTgt spid="2057">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numSld="11">
                <p:cTn id="18" fill="hold" display="0">
                  <p:stCondLst>
                    <p:cond delay="indefinite"/>
                  </p:stCondLst>
                  <p:endCondLst>
                    <p:cond evt="onPrev" delay="0">
                      <p:tgtEl>
                        <p:sldTgt/>
                      </p:tgtEl>
                    </p:cond>
                    <p:cond evt="onStopAudio" delay="0">
                      <p:tgtEl>
                        <p:sldTgt/>
                      </p:tgtEl>
                    </p:cond>
                  </p:endCondLst>
                </p:cTn>
                <p:tgtEl>
                  <p:spTgt spid="21516"/>
                </p:tgtEl>
              </p:cMediaNode>
            </p:audio>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p:txBody>
          <a:bodyPr/>
          <a:lstStyle/>
          <a:p>
            <a:endParaRPr lang="en-US" altLang="en-US" smtClean="0"/>
          </a:p>
        </p:txBody>
      </p:sp>
      <p:pic>
        <p:nvPicPr>
          <p:cNvPr id="13315" name="Content Placeholder 5"/>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a:xfrm>
            <a:off x="-36513" y="12700"/>
            <a:ext cx="9180513" cy="5143500"/>
          </a:xfrm>
        </p:spPr>
      </p:pic>
      <p:sp>
        <p:nvSpPr>
          <p:cNvPr id="7" name="Rectangle 6"/>
          <p:cNvSpPr/>
          <p:nvPr/>
        </p:nvSpPr>
        <p:spPr>
          <a:xfrm>
            <a:off x="-9525" y="26988"/>
            <a:ext cx="914400" cy="857250"/>
          </a:xfrm>
          <a:prstGeom prst="rect">
            <a:avLst/>
          </a:prstGeom>
          <a:solidFill>
            <a:schemeClr val="accent5">
              <a:lumMod val="50000"/>
            </a:schemeClr>
          </a:solidFill>
          <a:ln>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91438" tIns="45719" rIns="91438" bIns="45719" anchor="ctr"/>
          <a:lstStyle/>
          <a:p>
            <a:pPr algn="ctr">
              <a:defRPr/>
            </a:pPr>
            <a:endParaRPr lang="en-US"/>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p:nvPr>
        </p:nvSpPr>
        <p:spPr/>
        <p:txBody>
          <a:bodyPr/>
          <a:lstStyle/>
          <a:p>
            <a:endParaRPr lang="en-US" altLang="en-US" smtClean="0"/>
          </a:p>
        </p:txBody>
      </p:sp>
      <p:pic>
        <p:nvPicPr>
          <p:cNvPr id="14339"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a:xfrm>
            <a:off x="0" y="0"/>
            <a:ext cx="9144000" cy="5143500"/>
          </a:xfrm>
        </p:spPr>
      </p:pic>
      <p:sp>
        <p:nvSpPr>
          <p:cNvPr id="6" name="Oval 5"/>
          <p:cNvSpPr/>
          <p:nvPr/>
        </p:nvSpPr>
        <p:spPr>
          <a:xfrm>
            <a:off x="0" y="7938"/>
            <a:ext cx="873125" cy="857250"/>
          </a:xfrm>
          <a:prstGeom prst="ellipse">
            <a:avLst/>
          </a:prstGeom>
          <a:ln>
            <a:solidFill>
              <a:schemeClr val="bg1"/>
            </a:solidFill>
          </a:ln>
        </p:spPr>
        <p:style>
          <a:lnRef idx="2">
            <a:schemeClr val="accent3">
              <a:shade val="50000"/>
            </a:schemeClr>
          </a:lnRef>
          <a:fillRef idx="1">
            <a:schemeClr val="accent3"/>
          </a:fillRef>
          <a:effectRef idx="0">
            <a:schemeClr val="accent3"/>
          </a:effectRef>
          <a:fontRef idx="minor">
            <a:schemeClr val="lt1"/>
          </a:fontRef>
        </p:style>
        <p:txBody>
          <a:bodyPr lIns="91438" tIns="45719" rIns="91438" bIns="45719" anchor="ctr"/>
          <a:lstStyle/>
          <a:p>
            <a:pPr algn="ctr">
              <a:defRPr/>
            </a:pPr>
            <a:endParaRPr lang="en-US"/>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p:cNvSpPr>
            <a:spLocks noGrp="1"/>
          </p:cNvSpPr>
          <p:nvPr>
            <p:ph type="title"/>
          </p:nvPr>
        </p:nvSpPr>
        <p:spPr/>
        <p:txBody>
          <a:bodyPr/>
          <a:lstStyle/>
          <a:p>
            <a:endParaRPr lang="en-US" altLang="en-US" smtClean="0"/>
          </a:p>
        </p:txBody>
      </p:sp>
      <p:pic>
        <p:nvPicPr>
          <p:cNvPr id="15363"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a:xfrm>
            <a:off x="-30163" y="14288"/>
            <a:ext cx="9180513" cy="5129212"/>
          </a:xfrm>
        </p:spPr>
      </p:pic>
      <p:sp>
        <p:nvSpPr>
          <p:cNvPr id="5" name="Rectangle 4"/>
          <p:cNvSpPr/>
          <p:nvPr/>
        </p:nvSpPr>
        <p:spPr>
          <a:xfrm>
            <a:off x="0" y="0"/>
            <a:ext cx="990600" cy="857250"/>
          </a:xfrm>
          <a:prstGeom prst="rect">
            <a:avLst/>
          </a:prstGeom>
          <a:solidFill>
            <a:srgbClr val="CCCC00"/>
          </a:solidFill>
          <a:ln>
            <a:solidFill>
              <a:srgbClr val="CCCC00"/>
            </a:solidFill>
          </a:ln>
        </p:spPr>
        <p:style>
          <a:lnRef idx="2">
            <a:schemeClr val="accent3">
              <a:shade val="50000"/>
            </a:schemeClr>
          </a:lnRef>
          <a:fillRef idx="1">
            <a:schemeClr val="accent3"/>
          </a:fillRef>
          <a:effectRef idx="0">
            <a:schemeClr val="accent3"/>
          </a:effectRef>
          <a:fontRef idx="minor">
            <a:schemeClr val="lt1"/>
          </a:fontRef>
        </p:style>
        <p:txBody>
          <a:bodyPr lIns="91438" tIns="45719" rIns="91438" bIns="45719" anchor="ctr"/>
          <a:lstStyle/>
          <a:p>
            <a:pPr algn="ctr">
              <a:defRPr/>
            </a:pPr>
            <a:endParaRPr lang="en-US"/>
          </a:p>
        </p:txBody>
      </p:sp>
      <p:sp>
        <p:nvSpPr>
          <p:cNvPr id="15365" name="Rectangle 5"/>
          <p:cNvSpPr>
            <a:spLocks noChangeArrowheads="1"/>
          </p:cNvSpPr>
          <p:nvPr/>
        </p:nvSpPr>
        <p:spPr bwMode="auto">
          <a:xfrm>
            <a:off x="4603750" y="4216400"/>
            <a:ext cx="4572000"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8" tIns="45719" rIns="91438" bIns="45719">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vi-VN" altLang="en-US" sz="1600" b="1">
                <a:solidFill>
                  <a:srgbClr val="C00000"/>
                </a:solidFill>
                <a:latin typeface="Times New Roman" panose="02020603050405020304" pitchFamily="18" charset="0"/>
                <a:cs typeface="Times New Roman" panose="02020603050405020304" pitchFamily="18" charset="0"/>
              </a:rPr>
              <a:t>Mẹ âu yếm hôm lên má , Bé Bin:</a:t>
            </a:r>
            <a:br>
              <a:rPr lang="vi-VN" altLang="en-US" sz="1600" b="1">
                <a:solidFill>
                  <a:srgbClr val="C00000"/>
                </a:solidFill>
                <a:latin typeface="Times New Roman" panose="02020603050405020304" pitchFamily="18" charset="0"/>
                <a:cs typeface="Times New Roman" panose="02020603050405020304" pitchFamily="18" charset="0"/>
              </a:rPr>
            </a:br>
            <a:r>
              <a:rPr lang="vi-VN" altLang="en-US" sz="1600" b="1">
                <a:solidFill>
                  <a:srgbClr val="C00000"/>
                </a:solidFill>
                <a:latin typeface="Times New Roman" panose="02020603050405020304" pitchFamily="18" charset="0"/>
                <a:cs typeface="Times New Roman" panose="02020603050405020304" pitchFamily="18" charset="0"/>
              </a:rPr>
              <a:t>-    Cảm ơn con trai của mẹ. Con ngoan thì mẹ sẽ rất vui, mẹ không vấp ngã đâu</a:t>
            </a:r>
            <a:r>
              <a:rPr lang="vi-VN" altLang="en-US" sz="1600">
                <a:solidFill>
                  <a:srgbClr val="C00000"/>
                </a:solidFill>
              </a:rPr>
              <a:t>.</a:t>
            </a:r>
            <a:endParaRPr lang="en-US" altLang="en-US" sz="1600">
              <a:solidFill>
                <a:srgbClr val="C00000"/>
              </a:solidFill>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p:nvPr>
        </p:nvSpPr>
        <p:spPr/>
        <p:txBody>
          <a:bodyPr/>
          <a:lstStyle/>
          <a:p>
            <a:endParaRPr lang="en-US" altLang="en-US" smtClean="0"/>
          </a:p>
        </p:txBody>
      </p:sp>
      <p:pic>
        <p:nvPicPr>
          <p:cNvPr id="16387" name="Content Placeholder 5"/>
          <p:cNvPicPr>
            <a:picLocks noGrp="1" noChangeAspect="1"/>
          </p:cNvPicPr>
          <p:nvPr>
            <p:ph idx="1"/>
          </p:nvPr>
        </p:nvPicPr>
        <p:blipFill>
          <a:blip r:embed="rId2">
            <a:extLst>
              <a:ext uri="{28A0092B-C50C-407E-A947-70E740481C1C}">
                <a14:useLocalDpi xmlns:a14="http://schemas.microsoft.com/office/drawing/2010/main" val="0"/>
              </a:ext>
            </a:extLst>
          </a:blip>
          <a:srcRect l="9789"/>
          <a:stretch>
            <a:fillRect/>
          </a:stretch>
        </p:blipFill>
        <p:spPr>
          <a:xfrm>
            <a:off x="0" y="0"/>
            <a:ext cx="9144000" cy="5143500"/>
          </a:xfrm>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a:spLocks noGrp="1"/>
          </p:cNvSpPr>
          <p:nvPr>
            <p:ph type="title"/>
          </p:nvPr>
        </p:nvSpPr>
        <p:spPr/>
        <p:txBody>
          <a:bodyPr/>
          <a:lstStyle/>
          <a:p>
            <a:endParaRPr lang="en-US" altLang="en-US" smtClean="0"/>
          </a:p>
        </p:txBody>
      </p:sp>
      <p:pic>
        <p:nvPicPr>
          <p:cNvPr id="17411"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a:xfrm>
            <a:off x="0" y="0"/>
            <a:ext cx="9144000" cy="5143500"/>
          </a:xfrm>
        </p:spPr>
      </p:pic>
      <p:sp>
        <p:nvSpPr>
          <p:cNvPr id="5" name="Oval 4"/>
          <p:cNvSpPr/>
          <p:nvPr/>
        </p:nvSpPr>
        <p:spPr>
          <a:xfrm>
            <a:off x="0" y="7938"/>
            <a:ext cx="873125" cy="857250"/>
          </a:xfrm>
          <a:prstGeom prst="ellipse">
            <a:avLst/>
          </a:prstGeom>
          <a:ln>
            <a:solidFill>
              <a:schemeClr val="bg1"/>
            </a:solidFill>
          </a:ln>
        </p:spPr>
        <p:style>
          <a:lnRef idx="2">
            <a:schemeClr val="accent3">
              <a:shade val="50000"/>
            </a:schemeClr>
          </a:lnRef>
          <a:fillRef idx="1">
            <a:schemeClr val="accent3"/>
          </a:fillRef>
          <a:effectRef idx="0">
            <a:schemeClr val="accent3"/>
          </a:effectRef>
          <a:fontRef idx="minor">
            <a:schemeClr val="lt1"/>
          </a:fontRef>
        </p:style>
        <p:txBody>
          <a:bodyPr lIns="91438" tIns="45719" rIns="91438" bIns="45719" anchor="ctr"/>
          <a:lstStyle/>
          <a:p>
            <a:pPr algn="ctr">
              <a:defRPr/>
            </a:pPr>
            <a:endParaRPr lang="en-US"/>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p:cNvSpPr>
            <a:spLocks noGrp="1"/>
          </p:cNvSpPr>
          <p:nvPr>
            <p:ph type="title"/>
          </p:nvPr>
        </p:nvSpPr>
        <p:spPr/>
        <p:txBody>
          <a:bodyPr/>
          <a:lstStyle/>
          <a:p>
            <a:endParaRPr lang="en-US" altLang="en-US" smtClean="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rcRect l="598"/>
          <a:stretch>
            <a:fillRect/>
          </a:stretch>
        </p:blipFill>
        <p:spPr>
          <a:xfrm>
            <a:off x="0" y="0"/>
            <a:ext cx="9144000" cy="5143500"/>
          </a:xfrm>
        </p:spPr>
      </p:pic>
      <p:sp>
        <p:nvSpPr>
          <p:cNvPr id="6" name="Rectangle 5"/>
          <p:cNvSpPr/>
          <p:nvPr/>
        </p:nvSpPr>
        <p:spPr>
          <a:xfrm>
            <a:off x="0" y="-9525"/>
            <a:ext cx="990600" cy="857250"/>
          </a:xfrm>
          <a:prstGeom prst="rect">
            <a:avLst/>
          </a:prstGeom>
          <a:ln>
            <a:solidFill>
              <a:schemeClr val="bg1"/>
            </a:solidFill>
          </a:ln>
        </p:spPr>
        <p:style>
          <a:lnRef idx="2">
            <a:schemeClr val="accent3">
              <a:shade val="50000"/>
            </a:schemeClr>
          </a:lnRef>
          <a:fillRef idx="1">
            <a:schemeClr val="accent3"/>
          </a:fillRef>
          <a:effectRef idx="0">
            <a:schemeClr val="accent3"/>
          </a:effectRef>
          <a:fontRef idx="minor">
            <a:schemeClr val="lt1"/>
          </a:fontRef>
        </p:style>
        <p:txBody>
          <a:bodyPr lIns="91438" tIns="45719" rIns="91438" bIns="45719" anchor="ctr"/>
          <a:lstStyle/>
          <a:p>
            <a:pPr algn="ctr">
              <a:defRPr/>
            </a:pPr>
            <a:endParaRPr lang="en-US"/>
          </a:p>
        </p:txBody>
      </p:sp>
      <p:sp>
        <p:nvSpPr>
          <p:cNvPr id="7" name="Rounded Rectangle 6"/>
          <p:cNvSpPr/>
          <p:nvPr/>
        </p:nvSpPr>
        <p:spPr>
          <a:xfrm>
            <a:off x="2441575" y="236538"/>
            <a:ext cx="5334000" cy="800100"/>
          </a:xfrm>
          <a:prstGeom prst="roundRect">
            <a:avLst/>
          </a:prstGeom>
          <a:solidFill>
            <a:srgbClr val="F2AD50"/>
          </a:solidFill>
          <a:ln>
            <a:solidFill>
              <a:srgbClr val="F2AD50"/>
            </a:solidFill>
          </a:ln>
        </p:spPr>
        <p:style>
          <a:lnRef idx="2">
            <a:schemeClr val="accent1">
              <a:shade val="50000"/>
            </a:schemeClr>
          </a:lnRef>
          <a:fillRef idx="1">
            <a:schemeClr val="accent1"/>
          </a:fillRef>
          <a:effectRef idx="0">
            <a:schemeClr val="accent1"/>
          </a:effectRef>
          <a:fontRef idx="minor">
            <a:schemeClr val="lt1"/>
          </a:fontRef>
        </p:style>
        <p:txBody>
          <a:bodyPr lIns="91438" tIns="45719" rIns="91438" bIns="45719" anchor="ctr"/>
          <a:lstStyle/>
          <a:p>
            <a:pPr algn="ctr">
              <a:defRPr/>
            </a:pPr>
            <a:r>
              <a:rPr lang="en-US" sz="2200" dirty="0" err="1">
                <a:solidFill>
                  <a:schemeClr val="bg1"/>
                </a:solidFill>
                <a:latin typeface="Times New Roman" pitchFamily="18" charset="0"/>
                <a:cs typeface="Times New Roman" pitchFamily="18" charset="0"/>
              </a:rPr>
              <a:t>Cô</a:t>
            </a:r>
            <a:r>
              <a:rPr lang="en-US" sz="2200" dirty="0">
                <a:solidFill>
                  <a:schemeClr val="bg1"/>
                </a:solidFill>
                <a:latin typeface="Times New Roman" pitchFamily="18" charset="0"/>
                <a:cs typeface="Times New Roman" pitchFamily="18" charset="0"/>
              </a:rPr>
              <a:t> </a:t>
            </a:r>
            <a:r>
              <a:rPr lang="en-US" sz="2200" dirty="0" err="1">
                <a:solidFill>
                  <a:schemeClr val="bg1"/>
                </a:solidFill>
                <a:latin typeface="Times New Roman" pitchFamily="18" charset="0"/>
                <a:cs typeface="Times New Roman" pitchFamily="18" charset="0"/>
              </a:rPr>
              <a:t>vừa</a:t>
            </a:r>
            <a:r>
              <a:rPr lang="en-US" sz="2200" dirty="0">
                <a:solidFill>
                  <a:schemeClr val="bg1"/>
                </a:solidFill>
                <a:latin typeface="Times New Roman" pitchFamily="18" charset="0"/>
                <a:cs typeface="Times New Roman" pitchFamily="18" charset="0"/>
              </a:rPr>
              <a:t> </a:t>
            </a:r>
            <a:r>
              <a:rPr lang="en-US" sz="2200" dirty="0" err="1">
                <a:solidFill>
                  <a:schemeClr val="bg1"/>
                </a:solidFill>
                <a:latin typeface="Times New Roman" pitchFamily="18" charset="0"/>
                <a:cs typeface="Times New Roman" pitchFamily="18" charset="0"/>
              </a:rPr>
              <a:t>kể</a:t>
            </a:r>
            <a:r>
              <a:rPr lang="en-US" sz="2200" dirty="0">
                <a:solidFill>
                  <a:schemeClr val="bg1"/>
                </a:solidFill>
                <a:latin typeface="Times New Roman" pitchFamily="18" charset="0"/>
                <a:cs typeface="Times New Roman" pitchFamily="18" charset="0"/>
              </a:rPr>
              <a:t> </a:t>
            </a:r>
            <a:r>
              <a:rPr lang="en-US" sz="2200" dirty="0" err="1">
                <a:solidFill>
                  <a:schemeClr val="bg1"/>
                </a:solidFill>
                <a:latin typeface="Times New Roman" pitchFamily="18" charset="0"/>
                <a:cs typeface="Times New Roman" pitchFamily="18" charset="0"/>
              </a:rPr>
              <a:t>cho</a:t>
            </a:r>
            <a:r>
              <a:rPr lang="en-US" sz="2200" dirty="0">
                <a:solidFill>
                  <a:schemeClr val="bg1"/>
                </a:solidFill>
                <a:latin typeface="Times New Roman" pitchFamily="18" charset="0"/>
                <a:cs typeface="Times New Roman" pitchFamily="18" charset="0"/>
              </a:rPr>
              <a:t> </a:t>
            </a:r>
            <a:r>
              <a:rPr lang="en-US" sz="2200" dirty="0" err="1">
                <a:solidFill>
                  <a:schemeClr val="bg1"/>
                </a:solidFill>
                <a:latin typeface="Times New Roman" pitchFamily="18" charset="0"/>
                <a:cs typeface="Times New Roman" pitchFamily="18" charset="0"/>
              </a:rPr>
              <a:t>các</a:t>
            </a:r>
            <a:r>
              <a:rPr lang="en-US" sz="2200" dirty="0">
                <a:solidFill>
                  <a:schemeClr val="bg1"/>
                </a:solidFill>
                <a:latin typeface="Times New Roman" pitchFamily="18" charset="0"/>
                <a:cs typeface="Times New Roman" pitchFamily="18" charset="0"/>
              </a:rPr>
              <a:t> con </a:t>
            </a:r>
            <a:r>
              <a:rPr lang="en-US" sz="2200" dirty="0" err="1">
                <a:solidFill>
                  <a:schemeClr val="bg1"/>
                </a:solidFill>
                <a:latin typeface="Times New Roman" pitchFamily="18" charset="0"/>
                <a:cs typeface="Times New Roman" pitchFamily="18" charset="0"/>
              </a:rPr>
              <a:t>nghe</a:t>
            </a:r>
            <a:r>
              <a:rPr lang="en-US" sz="2200" dirty="0">
                <a:solidFill>
                  <a:schemeClr val="bg1"/>
                </a:solidFill>
                <a:latin typeface="Times New Roman" pitchFamily="18" charset="0"/>
                <a:cs typeface="Times New Roman" pitchFamily="18" charset="0"/>
              </a:rPr>
              <a:t> </a:t>
            </a:r>
            <a:r>
              <a:rPr lang="en-US" sz="2200" dirty="0" err="1">
                <a:solidFill>
                  <a:schemeClr val="bg1"/>
                </a:solidFill>
                <a:latin typeface="Times New Roman" pitchFamily="18" charset="0"/>
                <a:cs typeface="Times New Roman" pitchFamily="18" charset="0"/>
              </a:rPr>
              <a:t>câu</a:t>
            </a:r>
            <a:r>
              <a:rPr lang="en-US" sz="2200" dirty="0">
                <a:solidFill>
                  <a:schemeClr val="bg1"/>
                </a:solidFill>
                <a:latin typeface="Times New Roman" pitchFamily="18" charset="0"/>
                <a:cs typeface="Times New Roman" pitchFamily="18" charset="0"/>
              </a:rPr>
              <a:t> </a:t>
            </a:r>
            <a:r>
              <a:rPr lang="en-US" sz="2200" dirty="0" err="1">
                <a:solidFill>
                  <a:schemeClr val="bg1"/>
                </a:solidFill>
                <a:latin typeface="Times New Roman" pitchFamily="18" charset="0"/>
                <a:cs typeface="Times New Roman" pitchFamily="18" charset="0"/>
              </a:rPr>
              <a:t>chuyện</a:t>
            </a:r>
            <a:r>
              <a:rPr lang="en-US" sz="2200" dirty="0">
                <a:solidFill>
                  <a:schemeClr val="bg1"/>
                </a:solidFill>
                <a:latin typeface="Times New Roman" pitchFamily="18" charset="0"/>
                <a:cs typeface="Times New Roman" pitchFamily="18" charset="0"/>
              </a:rPr>
              <a:t> </a:t>
            </a:r>
            <a:r>
              <a:rPr lang="en-US" sz="2200" dirty="0" err="1">
                <a:solidFill>
                  <a:schemeClr val="bg1"/>
                </a:solidFill>
                <a:latin typeface="Times New Roman" pitchFamily="18" charset="0"/>
                <a:cs typeface="Times New Roman" pitchFamily="18" charset="0"/>
              </a:rPr>
              <a:t>gì</a:t>
            </a:r>
            <a:r>
              <a:rPr lang="en-US" sz="2200" dirty="0">
                <a:solidFill>
                  <a:schemeClr val="bg1"/>
                </a:solidFill>
                <a:latin typeface="Times New Roman" pitchFamily="18" charset="0"/>
                <a:cs typeface="Times New Roman" pitchFamily="18" charset="0"/>
              </a:rPr>
              <a:t>? </a:t>
            </a:r>
            <a:r>
              <a:rPr lang="en-US" sz="2200" dirty="0" err="1">
                <a:solidFill>
                  <a:schemeClr val="bg1"/>
                </a:solidFill>
                <a:latin typeface="Times New Roman" pitchFamily="18" charset="0"/>
                <a:cs typeface="Times New Roman" pitchFamily="18" charset="0"/>
              </a:rPr>
              <a:t>Trong</a:t>
            </a:r>
            <a:r>
              <a:rPr lang="en-US" sz="2200" dirty="0">
                <a:solidFill>
                  <a:schemeClr val="bg1"/>
                </a:solidFill>
                <a:latin typeface="Times New Roman" pitchFamily="18" charset="0"/>
                <a:cs typeface="Times New Roman" pitchFamily="18" charset="0"/>
              </a:rPr>
              <a:t> </a:t>
            </a:r>
            <a:r>
              <a:rPr lang="en-US" sz="2200" dirty="0" err="1">
                <a:solidFill>
                  <a:schemeClr val="bg1"/>
                </a:solidFill>
                <a:latin typeface="Times New Roman" pitchFamily="18" charset="0"/>
                <a:cs typeface="Times New Roman" pitchFamily="18" charset="0"/>
              </a:rPr>
              <a:t>câu</a:t>
            </a:r>
            <a:r>
              <a:rPr lang="en-US" sz="2200" dirty="0">
                <a:solidFill>
                  <a:schemeClr val="bg1"/>
                </a:solidFill>
                <a:latin typeface="Times New Roman" pitchFamily="18" charset="0"/>
                <a:cs typeface="Times New Roman" pitchFamily="18" charset="0"/>
              </a:rPr>
              <a:t> </a:t>
            </a:r>
            <a:r>
              <a:rPr lang="en-US" sz="2200" dirty="0" err="1">
                <a:solidFill>
                  <a:schemeClr val="bg1"/>
                </a:solidFill>
                <a:latin typeface="Times New Roman" pitchFamily="18" charset="0"/>
                <a:cs typeface="Times New Roman" pitchFamily="18" charset="0"/>
              </a:rPr>
              <a:t>chuyện</a:t>
            </a:r>
            <a:r>
              <a:rPr lang="en-US" sz="2200" dirty="0">
                <a:solidFill>
                  <a:schemeClr val="bg1"/>
                </a:solidFill>
                <a:latin typeface="Times New Roman" pitchFamily="18" charset="0"/>
                <a:cs typeface="Times New Roman" pitchFamily="18" charset="0"/>
              </a:rPr>
              <a:t> </a:t>
            </a:r>
            <a:r>
              <a:rPr lang="en-US" sz="2200" dirty="0" err="1">
                <a:solidFill>
                  <a:schemeClr val="bg1"/>
                </a:solidFill>
                <a:latin typeface="Times New Roman" pitchFamily="18" charset="0"/>
                <a:cs typeface="Times New Roman" pitchFamily="18" charset="0"/>
              </a:rPr>
              <a:t>có</a:t>
            </a:r>
            <a:r>
              <a:rPr lang="en-US" sz="2200" dirty="0">
                <a:solidFill>
                  <a:schemeClr val="bg1"/>
                </a:solidFill>
                <a:latin typeface="Times New Roman" pitchFamily="18" charset="0"/>
                <a:cs typeface="Times New Roman" pitchFamily="18" charset="0"/>
              </a:rPr>
              <a:t> </a:t>
            </a:r>
            <a:r>
              <a:rPr lang="en-US" sz="2200" dirty="0" err="1">
                <a:solidFill>
                  <a:schemeClr val="bg1"/>
                </a:solidFill>
                <a:latin typeface="Times New Roman" pitchFamily="18" charset="0"/>
                <a:cs typeface="Times New Roman" pitchFamily="18" charset="0"/>
              </a:rPr>
              <a:t>những</a:t>
            </a:r>
            <a:r>
              <a:rPr lang="en-US" sz="2200" dirty="0">
                <a:solidFill>
                  <a:schemeClr val="bg1"/>
                </a:solidFill>
                <a:latin typeface="Times New Roman" pitchFamily="18" charset="0"/>
                <a:cs typeface="Times New Roman" pitchFamily="18" charset="0"/>
              </a:rPr>
              <a:t> </a:t>
            </a:r>
            <a:r>
              <a:rPr lang="en-US" sz="2200" dirty="0" err="1">
                <a:solidFill>
                  <a:schemeClr val="bg1"/>
                </a:solidFill>
                <a:latin typeface="Times New Roman" pitchFamily="18" charset="0"/>
                <a:cs typeface="Times New Roman" pitchFamily="18" charset="0"/>
              </a:rPr>
              <a:t>nhân</a:t>
            </a:r>
            <a:r>
              <a:rPr lang="en-US" sz="2200" dirty="0">
                <a:solidFill>
                  <a:schemeClr val="bg1"/>
                </a:solidFill>
                <a:latin typeface="Times New Roman" pitchFamily="18" charset="0"/>
                <a:cs typeface="Times New Roman" pitchFamily="18" charset="0"/>
              </a:rPr>
              <a:t> </a:t>
            </a:r>
            <a:r>
              <a:rPr lang="en-US" sz="2200" dirty="0" err="1">
                <a:solidFill>
                  <a:schemeClr val="bg1"/>
                </a:solidFill>
                <a:latin typeface="Times New Roman" pitchFamily="18" charset="0"/>
                <a:cs typeface="Times New Roman" pitchFamily="18" charset="0"/>
              </a:rPr>
              <a:t>vật</a:t>
            </a:r>
            <a:r>
              <a:rPr lang="en-US" sz="2200" dirty="0">
                <a:solidFill>
                  <a:schemeClr val="bg1"/>
                </a:solidFill>
                <a:latin typeface="Times New Roman" pitchFamily="18" charset="0"/>
                <a:cs typeface="Times New Roman" pitchFamily="18" charset="0"/>
              </a:rPr>
              <a:t> </a:t>
            </a:r>
            <a:r>
              <a:rPr lang="en-US" sz="2200" dirty="0" err="1">
                <a:solidFill>
                  <a:schemeClr val="bg1"/>
                </a:solidFill>
                <a:latin typeface="Times New Roman" pitchFamily="18" charset="0"/>
                <a:cs typeface="Times New Roman" pitchFamily="18" charset="0"/>
              </a:rPr>
              <a:t>nào</a:t>
            </a:r>
            <a:r>
              <a:rPr lang="en-US" sz="2200" dirty="0">
                <a:solidFill>
                  <a:schemeClr val="bg1"/>
                </a:solidFill>
                <a:latin typeface="Times New Roman" pitchFamily="18" charset="0"/>
                <a:cs typeface="Times New Roman" pitchFamily="18" charset="0"/>
              </a:rPr>
              <a:t>?</a:t>
            </a:r>
          </a:p>
        </p:txBody>
      </p:sp>
      <p:sp>
        <p:nvSpPr>
          <p:cNvPr id="8" name="Oval 7"/>
          <p:cNvSpPr/>
          <p:nvPr/>
        </p:nvSpPr>
        <p:spPr>
          <a:xfrm>
            <a:off x="7391400" y="4286250"/>
            <a:ext cx="1295400" cy="571500"/>
          </a:xfrm>
          <a:prstGeom prst="ellipse">
            <a:avLst/>
          </a:prstGeom>
          <a:solidFill>
            <a:srgbClr val="798BD5"/>
          </a:solidFill>
          <a:ln>
            <a:solidFill>
              <a:srgbClr val="798BD5"/>
            </a:solidFill>
          </a:ln>
        </p:spPr>
        <p:style>
          <a:lnRef idx="2">
            <a:schemeClr val="accent1">
              <a:shade val="50000"/>
            </a:schemeClr>
          </a:lnRef>
          <a:fillRef idx="1">
            <a:schemeClr val="accent1"/>
          </a:fillRef>
          <a:effectRef idx="0">
            <a:schemeClr val="accent1"/>
          </a:effectRef>
          <a:fontRef idx="minor">
            <a:schemeClr val="lt1"/>
          </a:fontRef>
        </p:style>
        <p:txBody>
          <a:bodyPr lIns="91438" tIns="45719" rIns="91438" bIns="45719" anchor="ctr"/>
          <a:lstStyle/>
          <a:p>
            <a:pPr algn="ctr">
              <a:defRPr/>
            </a:pPr>
            <a:r>
              <a:rPr lang="en-US" sz="1600" dirty="0" err="1">
                <a:latin typeface="Times New Roman" pitchFamily="18" charset="0"/>
                <a:cs typeface="Times New Roman" pitchFamily="18" charset="0"/>
              </a:rPr>
              <a:t>Các</a:t>
            </a:r>
            <a:r>
              <a:rPr lang="en-US" sz="1600" dirty="0">
                <a:latin typeface="Times New Roman" pitchFamily="18" charset="0"/>
                <a:cs typeface="Times New Roman" pitchFamily="18" charset="0"/>
              </a:rPr>
              <a:t> </a:t>
            </a:r>
            <a:r>
              <a:rPr lang="en-US" sz="1600" dirty="0" err="1">
                <a:latin typeface="Times New Roman" pitchFamily="18" charset="0"/>
                <a:cs typeface="Times New Roman" pitchFamily="18" charset="0"/>
              </a:rPr>
              <a:t>bạn</a:t>
            </a:r>
            <a:endParaRPr lang="en-US" sz="1600" dirty="0">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6" presetClass="entr" presetSubtype="21"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wipe(down)">
                                      <p:cBhvr>
                                        <p:cTn id="10"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a:xfrm>
            <a:off x="0" y="-57150"/>
            <a:ext cx="9144000" cy="5200650"/>
          </a:xfrm>
        </p:spPr>
      </p:pic>
      <p:sp>
        <p:nvSpPr>
          <p:cNvPr id="6" name="Rounded Rectangle 5"/>
          <p:cNvSpPr/>
          <p:nvPr/>
        </p:nvSpPr>
        <p:spPr>
          <a:xfrm>
            <a:off x="0" y="-95250"/>
            <a:ext cx="4267200" cy="990600"/>
          </a:xfrm>
          <a:prstGeom prst="roundRect">
            <a:avLst/>
          </a:prstGeom>
          <a:solidFill>
            <a:srgbClr val="B6C0E8"/>
          </a:solidFill>
          <a:ln>
            <a:solidFill>
              <a:srgbClr val="B6C0E8"/>
            </a:solidFill>
          </a:ln>
        </p:spPr>
        <p:style>
          <a:lnRef idx="2">
            <a:schemeClr val="accent1">
              <a:shade val="50000"/>
            </a:schemeClr>
          </a:lnRef>
          <a:fillRef idx="1">
            <a:schemeClr val="accent1"/>
          </a:fillRef>
          <a:effectRef idx="0">
            <a:schemeClr val="accent1"/>
          </a:effectRef>
          <a:fontRef idx="minor">
            <a:schemeClr val="lt1"/>
          </a:fontRef>
        </p:style>
        <p:txBody>
          <a:bodyPr lIns="91438" tIns="45719" rIns="91438" bIns="45719" anchor="ctr"/>
          <a:lstStyle/>
          <a:p>
            <a:pPr algn="ctr">
              <a:defRPr/>
            </a:pPr>
            <a:r>
              <a:rPr lang="vi-VN" sz="1700" dirty="0">
                <a:solidFill>
                  <a:schemeClr val="bg1"/>
                </a:solidFill>
                <a:latin typeface="Times New Roman" pitchFamily="18" charset="0"/>
                <a:cs typeface="Times New Roman" pitchFamily="18" charset="0"/>
              </a:rPr>
              <a:t>Ngày đầu tiên đến lớp, mọi thứ đều mới mẻ với bé Bin. Cậu bé cảm thấy thế nào? Cậu đã làm gì?</a:t>
            </a:r>
            <a:endParaRPr lang="en-US" sz="1700" dirty="0">
              <a:solidFill>
                <a:schemeClr val="bg1"/>
              </a:solidFill>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6" presetClass="entr" presetSubtype="16"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circle(in)">
                                      <p:cBhvr>
                                        <p:cTn id="7"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p:cNvSpPr>
            <a:spLocks noGrp="1"/>
          </p:cNvSpPr>
          <p:nvPr>
            <p:ph type="title"/>
          </p:nvPr>
        </p:nvSpPr>
        <p:spPr/>
        <p:txBody>
          <a:bodyPr/>
          <a:lstStyle/>
          <a:p>
            <a:endParaRPr lang="en-US" altLang="en-US" smtClean="0"/>
          </a:p>
        </p:txBody>
      </p:sp>
      <p:pic>
        <p:nvPicPr>
          <p:cNvPr id="19459" name="Picture 4"/>
          <p:cNvPicPr>
            <a:picLocks noChangeAspect="1"/>
          </p:cNvPicPr>
          <p:nvPr/>
        </p:nvPicPr>
        <p:blipFill>
          <a:blip r:embed="rId3">
            <a:extLst>
              <a:ext uri="{28A0092B-C50C-407E-A947-70E740481C1C}">
                <a14:useLocalDpi xmlns:a14="http://schemas.microsoft.com/office/drawing/2010/main" val="0"/>
              </a:ext>
            </a:extLst>
          </a:blip>
          <a:srcRect l="9091"/>
          <a:stretch>
            <a:fillRect/>
          </a:stretch>
        </p:blipFill>
        <p:spPr bwMode="auto">
          <a:xfrm>
            <a:off x="-17463" y="0"/>
            <a:ext cx="9144001" cy="5143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460" name="TextBox 6"/>
          <p:cNvSpPr txBox="1">
            <a:spLocks noChangeArrowheads="1"/>
          </p:cNvSpPr>
          <p:nvPr/>
        </p:nvSpPr>
        <p:spPr bwMode="auto">
          <a:xfrm>
            <a:off x="4572000" y="3638550"/>
            <a:ext cx="4429125" cy="71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8" tIns="45719" rIns="91438" bIns="45719">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2000" b="1">
                <a:solidFill>
                  <a:srgbClr val="7030A0"/>
                </a:solidFill>
                <a:latin typeface="Times New Roman" panose="02020603050405020304" pitchFamily="18" charset="0"/>
                <a:cs typeface="Times New Roman" panose="02020603050405020304" pitchFamily="18" charset="0"/>
              </a:rPr>
              <a:t>Cô giáo dỗ dành, an ủi, bé Bin càng khóc to hơn.</a:t>
            </a:r>
          </a:p>
        </p:txBody>
      </p:sp>
      <p:sp>
        <p:nvSpPr>
          <p:cNvPr id="6" name="Rounded Rectangle 5"/>
          <p:cNvSpPr/>
          <p:nvPr/>
        </p:nvSpPr>
        <p:spPr>
          <a:xfrm>
            <a:off x="6324600" y="4763"/>
            <a:ext cx="2828925" cy="814387"/>
          </a:xfrm>
          <a:prstGeom prst="roundRect">
            <a:avLst/>
          </a:prstGeom>
          <a:solidFill>
            <a:srgbClr val="FFC000"/>
          </a:solidFill>
          <a:ln>
            <a:solidFill>
              <a:srgbClr val="B6C0E8"/>
            </a:solidFill>
          </a:ln>
        </p:spPr>
        <p:style>
          <a:lnRef idx="2">
            <a:schemeClr val="accent1">
              <a:shade val="50000"/>
            </a:schemeClr>
          </a:lnRef>
          <a:fillRef idx="1">
            <a:schemeClr val="accent1"/>
          </a:fillRef>
          <a:effectRef idx="0">
            <a:schemeClr val="accent1"/>
          </a:effectRef>
          <a:fontRef idx="minor">
            <a:schemeClr val="lt1"/>
          </a:fontRef>
        </p:style>
        <p:txBody>
          <a:bodyPr lIns="91438" tIns="45719" rIns="91438" bIns="45719" anchor="ctr"/>
          <a:lstStyle/>
          <a:p>
            <a:pPr>
              <a:spcAft>
                <a:spcPts val="0"/>
              </a:spcAft>
              <a:defRPr/>
            </a:pPr>
            <a:r>
              <a:rPr lang="vi-VN" sz="1400" dirty="0">
                <a:solidFill>
                  <a:schemeClr val="bg1"/>
                </a:solidFill>
                <a:latin typeface="Times New Roman"/>
              </a:rPr>
              <a:t>- Cô giáo và các bạn đều dỗ dành, an ủi Bin. Nhưng bé Bin lại có hành động gì?</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6" presetClass="entr" presetSubtype="16" fill="hold" nodeType="clickEffect">
                                  <p:stCondLst>
                                    <p:cond delay="0"/>
                                  </p:stCondLst>
                                  <p:childTnLst>
                                    <p:set>
                                      <p:cBhvr>
                                        <p:cTn id="11" dur="1" fill="hold">
                                          <p:stCondLst>
                                            <p:cond delay="0"/>
                                          </p:stCondLst>
                                        </p:cTn>
                                        <p:tgtEl>
                                          <p:spTgt spid="19459"/>
                                        </p:tgtEl>
                                        <p:attrNameLst>
                                          <p:attrName>style.visibility</p:attrName>
                                        </p:attrNameLst>
                                      </p:cBhvr>
                                      <p:to>
                                        <p:strVal val="visible"/>
                                      </p:to>
                                    </p:set>
                                    <p:animEffect transition="in" filter="circle(in)">
                                      <p:cBhvr>
                                        <p:cTn id="12" dur="2000"/>
                                        <p:tgtEl>
                                          <p:spTgt spid="19459"/>
                                        </p:tgtEl>
                                      </p:cBhvr>
                                    </p:animEffect>
                                  </p:childTnLst>
                                </p:cTn>
                              </p:par>
                              <p:par>
                                <p:cTn id="13" presetID="6" presetClass="entr" presetSubtype="16" fill="hold" nodeType="withEffect">
                                  <p:stCondLst>
                                    <p:cond delay="0"/>
                                  </p:stCondLst>
                                  <p:childTnLst>
                                    <p:set>
                                      <p:cBhvr>
                                        <p:cTn id="14" dur="1" fill="hold">
                                          <p:stCondLst>
                                            <p:cond delay="0"/>
                                          </p:stCondLst>
                                        </p:cTn>
                                        <p:tgtEl>
                                          <p:spTgt spid="19460">
                                            <p:txEl>
                                              <p:pRg st="0" end="0"/>
                                            </p:txEl>
                                          </p:spTgt>
                                        </p:tgtEl>
                                        <p:attrNameLst>
                                          <p:attrName>style.visibility</p:attrName>
                                        </p:attrNameLst>
                                      </p:cBhvr>
                                      <p:to>
                                        <p:strVal val="visible"/>
                                      </p:to>
                                    </p:set>
                                    <p:animEffect transition="in" filter="circle(in)">
                                      <p:cBhvr>
                                        <p:cTn id="15" dur="2000"/>
                                        <p:tgtEl>
                                          <p:spTgt spid="1946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p:cNvSpPr>
            <a:spLocks noGrp="1"/>
          </p:cNvSpPr>
          <p:nvPr>
            <p:ph type="title"/>
          </p:nvPr>
        </p:nvSpPr>
        <p:spPr/>
        <p:txBody>
          <a:bodyPr/>
          <a:lstStyle/>
          <a:p>
            <a:endParaRPr lang="en-US" altLang="en-US" smtClean="0"/>
          </a:p>
        </p:txBody>
      </p:sp>
      <p:pic>
        <p:nvPicPr>
          <p:cNvPr id="9219" name="Picture 4"/>
          <p:cNvPicPr>
            <a:picLocks noChangeAspect="1"/>
          </p:cNvPicPr>
          <p:nvPr/>
        </p:nvPicPr>
        <p:blipFill>
          <a:blip r:embed="rId2">
            <a:extLst>
              <a:ext uri="{28A0092B-C50C-407E-A947-70E740481C1C}">
                <a14:useLocalDpi xmlns:a14="http://schemas.microsoft.com/office/drawing/2010/main" val="0"/>
              </a:ext>
            </a:extLst>
          </a:blip>
          <a:srcRect l="9566"/>
          <a:stretch>
            <a:fillRect/>
          </a:stretch>
        </p:blipFill>
        <p:spPr bwMode="auto">
          <a:xfrm>
            <a:off x="0" y="0"/>
            <a:ext cx="9144000" cy="5143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220" name="TextBox 6"/>
          <p:cNvSpPr txBox="1">
            <a:spLocks noChangeArrowheads="1"/>
          </p:cNvSpPr>
          <p:nvPr/>
        </p:nvSpPr>
        <p:spPr bwMode="auto">
          <a:xfrm>
            <a:off x="3200400" y="4224338"/>
            <a:ext cx="3733800" cy="715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8" tIns="45719" rIns="91438" bIns="45719">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2000" b="1">
                <a:solidFill>
                  <a:srgbClr val="002060"/>
                </a:solidFill>
                <a:latin typeface="Times New Roman" panose="02020603050405020304" pitchFamily="18" charset="0"/>
                <a:cs typeface="Times New Roman" panose="02020603050405020304" pitchFamily="18" charset="0"/>
              </a:rPr>
              <a:t>1. Một bạn chia cho Bin chiếc kẹo xanh, bé vẫn lắc đầu.</a:t>
            </a:r>
          </a:p>
        </p:txBody>
      </p:sp>
      <p:sp>
        <p:nvSpPr>
          <p:cNvPr id="21509" name="TextBox 7"/>
          <p:cNvSpPr txBox="1">
            <a:spLocks noChangeArrowheads="1"/>
          </p:cNvSpPr>
          <p:nvPr/>
        </p:nvSpPr>
        <p:spPr bwMode="auto">
          <a:xfrm>
            <a:off x="990600" y="147638"/>
            <a:ext cx="45720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8" tIns="45719" rIns="91438" bIns="45719">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2400">
                <a:solidFill>
                  <a:srgbClr val="FFFF00"/>
                </a:solidFill>
                <a:latin typeface="Times New Roman" panose="02020603050405020304" pitchFamily="18" charset="0"/>
                <a:cs typeface="Times New Roman" panose="02020603050405020304" pitchFamily="18" charset="0"/>
              </a:rPr>
              <a:t>2. </a:t>
            </a:r>
          </a:p>
        </p:txBody>
      </p:sp>
      <p:sp>
        <p:nvSpPr>
          <p:cNvPr id="3" name="Rounded Rectangle 2"/>
          <p:cNvSpPr/>
          <p:nvPr/>
        </p:nvSpPr>
        <p:spPr>
          <a:xfrm>
            <a:off x="7696200" y="3105150"/>
            <a:ext cx="1447800" cy="2038350"/>
          </a:xfrm>
          <a:prstGeom prst="roundRect">
            <a:avLst/>
          </a:prstGeom>
          <a:solidFill>
            <a:srgbClr val="F3EAAB"/>
          </a:solidFill>
        </p:spPr>
        <p:style>
          <a:lnRef idx="2">
            <a:schemeClr val="accent1">
              <a:shade val="50000"/>
            </a:schemeClr>
          </a:lnRef>
          <a:fillRef idx="1">
            <a:schemeClr val="accent1"/>
          </a:fillRef>
          <a:effectRef idx="0">
            <a:schemeClr val="accent1"/>
          </a:effectRef>
          <a:fontRef idx="minor">
            <a:schemeClr val="lt1"/>
          </a:fontRef>
        </p:style>
        <p:txBody>
          <a:bodyPr lIns="91438" tIns="45719" rIns="91438" bIns="45719" anchor="ctr"/>
          <a:lstStyle/>
          <a:p>
            <a:pPr algn="just">
              <a:spcAft>
                <a:spcPts val="0"/>
              </a:spcAft>
              <a:defRPr/>
            </a:pPr>
            <a:r>
              <a:rPr lang="vi-VN" sz="1400" dirty="0">
                <a:solidFill>
                  <a:srgbClr val="000000"/>
                </a:solidFill>
                <a:latin typeface="Times New Roman"/>
              </a:rPr>
              <a:t>- Ai là người đã kể chuyện của mình cho Bin nghe trước?</a:t>
            </a:r>
          </a:p>
          <a:p>
            <a:pPr algn="just">
              <a:spcAft>
                <a:spcPts val="0"/>
              </a:spcAft>
              <a:defRPr/>
            </a:pPr>
            <a:r>
              <a:rPr lang="vi-VN" sz="1400" dirty="0">
                <a:solidFill>
                  <a:srgbClr val="000000"/>
                </a:solidFill>
                <a:latin typeface="Times New Roman"/>
              </a:rPr>
              <a:t>- Các bạn đã kể cho bé Bin nghe những gì?</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nodeType="clickEffect">
                                  <p:stCondLst>
                                    <p:cond delay="0"/>
                                  </p:stCondLst>
                                  <p:childTnLst>
                                    <p:set>
                                      <p:cBhvr>
                                        <p:cTn id="6" dur="1" fill="hold">
                                          <p:stCondLst>
                                            <p:cond delay="0"/>
                                          </p:stCondLst>
                                        </p:cTn>
                                        <p:tgtEl>
                                          <p:spTgt spid="9219"/>
                                        </p:tgtEl>
                                        <p:attrNameLst>
                                          <p:attrName>style.visibility</p:attrName>
                                        </p:attrNameLst>
                                      </p:cBhvr>
                                      <p:to>
                                        <p:strVal val="visible"/>
                                      </p:to>
                                    </p:set>
                                    <p:animEffect transition="in" filter="fade">
                                      <p:cBhvr>
                                        <p:cTn id="7" dur="1000"/>
                                        <p:tgtEl>
                                          <p:spTgt spid="9219"/>
                                        </p:tgtEl>
                                      </p:cBhvr>
                                    </p:animEffect>
                                    <p:anim calcmode="lin" valueType="num">
                                      <p:cBhvr>
                                        <p:cTn id="8" dur="1000" fill="hold"/>
                                        <p:tgtEl>
                                          <p:spTgt spid="9219"/>
                                        </p:tgtEl>
                                        <p:attrNameLst>
                                          <p:attrName>ppt_x</p:attrName>
                                        </p:attrNameLst>
                                      </p:cBhvr>
                                      <p:tavLst>
                                        <p:tav tm="0">
                                          <p:val>
                                            <p:strVal val="#ppt_x"/>
                                          </p:val>
                                        </p:tav>
                                        <p:tav tm="100000">
                                          <p:val>
                                            <p:strVal val="#ppt_x"/>
                                          </p:val>
                                        </p:tav>
                                      </p:tavLst>
                                    </p:anim>
                                    <p:anim calcmode="lin" valueType="num">
                                      <p:cBhvr>
                                        <p:cTn id="9" dur="1000" fill="hold"/>
                                        <p:tgtEl>
                                          <p:spTgt spid="9219"/>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9220">
                                            <p:txEl>
                                              <p:pRg st="0" end="0"/>
                                            </p:txEl>
                                          </p:spTgt>
                                        </p:tgtEl>
                                        <p:attrNameLst>
                                          <p:attrName>style.visibility</p:attrName>
                                        </p:attrNameLst>
                                      </p:cBhvr>
                                      <p:to>
                                        <p:strVal val="visible"/>
                                      </p:to>
                                    </p:set>
                                    <p:animEffect transition="in" filter="fade">
                                      <p:cBhvr>
                                        <p:cTn id="12" dur="1000"/>
                                        <p:tgtEl>
                                          <p:spTgt spid="9220">
                                            <p:txEl>
                                              <p:pRg st="0" end="0"/>
                                            </p:txEl>
                                          </p:spTgt>
                                        </p:tgtEl>
                                      </p:cBhvr>
                                    </p:animEffect>
                                    <p:anim calcmode="lin" valueType="num">
                                      <p:cBhvr>
                                        <p:cTn id="13" dur="1000" fill="hold"/>
                                        <p:tgtEl>
                                          <p:spTgt spid="9220">
                                            <p:txEl>
                                              <p:pRg st="0" end="0"/>
                                            </p:txEl>
                                          </p:spTgt>
                                        </p:tgtEl>
                                        <p:attrNameLst>
                                          <p:attrName>ppt_x</p:attrName>
                                        </p:attrNameLst>
                                      </p:cBhvr>
                                      <p:tavLst>
                                        <p:tav tm="0">
                                          <p:val>
                                            <p:strVal val="#ppt_x"/>
                                          </p:val>
                                        </p:tav>
                                        <p:tav tm="100000">
                                          <p:val>
                                            <p:strVal val="#ppt_x"/>
                                          </p:val>
                                        </p:tav>
                                      </p:tavLst>
                                    </p:anim>
                                    <p:anim calcmode="lin" valueType="num">
                                      <p:cBhvr>
                                        <p:cTn id="14" dur="1000" fill="hold"/>
                                        <p:tgtEl>
                                          <p:spTgt spid="9220">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1"/>
          <p:cNvSpPr>
            <a:spLocks noGrp="1"/>
          </p:cNvSpPr>
          <p:nvPr>
            <p:ph type="title"/>
          </p:nvPr>
        </p:nvSpPr>
        <p:spPr/>
        <p:txBody>
          <a:bodyPr/>
          <a:lstStyle/>
          <a:p>
            <a:endParaRPr lang="en-US" altLang="en-US" smtClean="0"/>
          </a:p>
        </p:txBody>
      </p:sp>
      <p:pic>
        <p:nvPicPr>
          <p:cNvPr id="22531"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a:xfrm>
            <a:off x="0" y="22225"/>
            <a:ext cx="9144000" cy="5121275"/>
          </a:xfrm>
        </p:spPr>
      </p:pic>
      <p:sp>
        <p:nvSpPr>
          <p:cNvPr id="5" name="Rectangle 4"/>
          <p:cNvSpPr/>
          <p:nvPr/>
        </p:nvSpPr>
        <p:spPr>
          <a:xfrm>
            <a:off x="0" y="7938"/>
            <a:ext cx="914400" cy="857250"/>
          </a:xfrm>
          <a:prstGeom prst="rect">
            <a:avLst/>
          </a:prstGeom>
          <a:solidFill>
            <a:schemeClr val="accent5">
              <a:lumMod val="50000"/>
            </a:schemeClr>
          </a:solidFill>
          <a:ln>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91438" tIns="45719" rIns="91438" bIns="45719" anchor="ctr"/>
          <a:lstStyle/>
          <a:p>
            <a:pPr algn="ctr">
              <a:defRPr/>
            </a:pPr>
            <a:endParaRPr lang="en-US">
              <a:solidFill>
                <a:srgbClr val="FFFFFF"/>
              </a:solidFill>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Content Placeholder 4"/>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b="9319"/>
          <a:stretch>
            <a:fillRect/>
          </a:stretch>
        </p:blipFill>
        <p:spPr>
          <a:xfrm>
            <a:off x="0" y="0"/>
            <a:ext cx="9144000" cy="5226050"/>
          </a:xfrm>
        </p:spPr>
      </p:pic>
      <p:pic>
        <p:nvPicPr>
          <p:cNvPr id="5123" name="Content Placeholder 4"/>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b="9319"/>
          <a:stretch>
            <a:fillRect/>
          </a:stretch>
        </p:blipFill>
        <p:spPr>
          <a:xfrm>
            <a:off x="0" y="-6350"/>
            <a:ext cx="9144000" cy="5135563"/>
          </a:xfrm>
        </p:spPr>
      </p:pic>
      <p:sp>
        <p:nvSpPr>
          <p:cNvPr id="6" name="Rectangle 5"/>
          <p:cNvSpPr/>
          <p:nvPr/>
        </p:nvSpPr>
        <p:spPr>
          <a:xfrm>
            <a:off x="2514601" y="1735512"/>
            <a:ext cx="4480394" cy="646331"/>
          </a:xfrm>
          <a:prstGeom prst="rect">
            <a:avLst/>
          </a:prstGeom>
        </p:spPr>
        <p:txBody>
          <a:bodyPr wrap="none" lIns="91438" tIns="45719" rIns="91438" bIns="45719">
            <a:prstTxWarp prst="textCanDown">
              <a:avLst/>
            </a:prstTxWarp>
            <a:spAutoFit/>
          </a:bodyPr>
          <a:lstStyle/>
          <a:p>
            <a:pPr>
              <a:defRPr/>
            </a:pPr>
            <a:r>
              <a:rPr lang="en-US" altLang="en-US" sz="3600" b="1" dirty="0">
                <a:solidFill>
                  <a:srgbClr val="0070C0"/>
                </a:solidFill>
                <a:latin typeface="Times New Roman" pitchFamily="18" charset="0"/>
                <a:cs typeface="Times New Roman" pitchFamily="18" charset="0"/>
              </a:rPr>
              <a:t>ỔN ĐỊNH TỔ CHỨC</a:t>
            </a:r>
          </a:p>
        </p:txBody>
      </p:sp>
      <p:sp>
        <p:nvSpPr>
          <p:cNvPr id="5125" name="TextBox 7"/>
          <p:cNvSpPr txBox="1">
            <a:spLocks noChangeArrowheads="1"/>
          </p:cNvSpPr>
          <p:nvPr/>
        </p:nvSpPr>
        <p:spPr bwMode="auto">
          <a:xfrm>
            <a:off x="3200400" y="2571750"/>
            <a:ext cx="27432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8" tIns="45719" rIns="91438" bIns="45719">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a:latin typeface="Times New Roman" panose="02020603050405020304" pitchFamily="18" charset="0"/>
                <a:cs typeface="Times New Roman" panose="02020603050405020304" pitchFamily="18" charset="0"/>
              </a:rPr>
              <a:t>Bài hát: Cả tuần đều ngoan</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
          <p:cNvSpPr>
            <a:spLocks noGrp="1"/>
          </p:cNvSpPr>
          <p:nvPr>
            <p:ph type="title"/>
          </p:nvPr>
        </p:nvSpPr>
        <p:spPr/>
        <p:txBody>
          <a:bodyPr/>
          <a:lstStyle/>
          <a:p>
            <a:endParaRPr lang="en-US" altLang="en-US" smtClean="0"/>
          </a:p>
        </p:txBody>
      </p:sp>
      <p:pic>
        <p:nvPicPr>
          <p:cNvPr id="23555" name="Picture 4"/>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6200" y="-3175"/>
            <a:ext cx="9220200" cy="5143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angle 6"/>
          <p:cNvSpPr/>
          <p:nvPr/>
        </p:nvSpPr>
        <p:spPr>
          <a:xfrm>
            <a:off x="-76200" y="17463"/>
            <a:ext cx="914400" cy="857250"/>
          </a:xfrm>
          <a:prstGeom prst="rect">
            <a:avLst/>
          </a:prstGeom>
          <a:solidFill>
            <a:schemeClr val="accent5">
              <a:lumMod val="50000"/>
            </a:schemeClr>
          </a:solidFill>
          <a:ln>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91438" tIns="45719" rIns="91438" bIns="45719" anchor="ctr"/>
          <a:lstStyle/>
          <a:p>
            <a:pPr algn="ctr">
              <a:defRPr/>
            </a:pPr>
            <a:endParaRPr lang="en-US">
              <a:solidFill>
                <a:srgbClr val="FFFFFF"/>
              </a:solidFill>
            </a:endParaRPr>
          </a:p>
        </p:txBody>
      </p:sp>
      <p:sp>
        <p:nvSpPr>
          <p:cNvPr id="11" name="Rectangle 10"/>
          <p:cNvSpPr/>
          <p:nvPr/>
        </p:nvSpPr>
        <p:spPr>
          <a:xfrm>
            <a:off x="4481513" y="-26988"/>
            <a:ext cx="4625975" cy="946151"/>
          </a:xfrm>
          <a:prstGeom prst="rect">
            <a:avLst/>
          </a:prstGeom>
          <a:solidFill>
            <a:srgbClr val="EDE88B"/>
          </a:solidFill>
          <a:ln>
            <a:solidFill>
              <a:srgbClr val="EDE88B"/>
            </a:solidFill>
          </a:ln>
        </p:spPr>
        <p:style>
          <a:lnRef idx="2">
            <a:schemeClr val="accent1">
              <a:shade val="50000"/>
            </a:schemeClr>
          </a:lnRef>
          <a:fillRef idx="1">
            <a:schemeClr val="accent1"/>
          </a:fillRef>
          <a:effectRef idx="0">
            <a:schemeClr val="accent1"/>
          </a:effectRef>
          <a:fontRef idx="minor">
            <a:schemeClr val="lt1"/>
          </a:fontRef>
        </p:style>
        <p:txBody>
          <a:bodyPr lIns="91438" tIns="45719" rIns="91438" bIns="45719" anchor="ctr"/>
          <a:lstStyle/>
          <a:p>
            <a:pPr>
              <a:defRPr/>
            </a:pPr>
            <a:r>
              <a:rPr lang="en-US" sz="1700" b="1" dirty="0">
                <a:solidFill>
                  <a:srgbClr val="7030A0"/>
                </a:solidFill>
                <a:latin typeface="Times New Roman"/>
              </a:rPr>
              <a:t>1. </a:t>
            </a:r>
            <a:r>
              <a:rPr lang="vi-VN" sz="1700" b="1" dirty="0">
                <a:solidFill>
                  <a:srgbClr val="7030A0"/>
                </a:solidFill>
                <a:latin typeface="Times New Roman"/>
              </a:rPr>
              <a:t>Và có một bạn khóc tới 30 ngày! Bé Bin ngạc nhiên đến nỗi quên cả khóc. Sao lại có bạn khóc liền 30 ngày nhỉ? Bé Bin chỉ mới khóc có một lúc mà thấy mỏi mồm lắm rồi.</a:t>
            </a:r>
            <a:endParaRPr lang="en-US" sz="1700" b="1" dirty="0">
              <a:solidFill>
                <a:srgbClr val="7030A0"/>
              </a:solidFill>
            </a:endParaRPr>
          </a:p>
        </p:txBody>
      </p:sp>
      <p:sp>
        <p:nvSpPr>
          <p:cNvPr id="23558" name="TextBox 11"/>
          <p:cNvSpPr txBox="1">
            <a:spLocks noChangeArrowheads="1"/>
          </p:cNvSpPr>
          <p:nvPr/>
        </p:nvSpPr>
        <p:spPr bwMode="auto">
          <a:xfrm>
            <a:off x="-76200" y="3395663"/>
            <a:ext cx="38100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8" tIns="45719" rIns="91438" bIns="45719">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1400">
                <a:solidFill>
                  <a:srgbClr val="000000"/>
                </a:solidFill>
              </a:rPr>
              <a:t>2.</a:t>
            </a:r>
            <a:r>
              <a:rPr lang="en-US" altLang="en-US">
                <a:solidFill>
                  <a:srgbClr val="000000"/>
                </a:solidFill>
              </a:rPr>
              <a:t> </a:t>
            </a: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1"/>
          <p:cNvSpPr>
            <a:spLocks noGrp="1"/>
          </p:cNvSpPr>
          <p:nvPr>
            <p:ph type="title"/>
          </p:nvPr>
        </p:nvSpPr>
        <p:spPr/>
        <p:txBody>
          <a:bodyPr/>
          <a:lstStyle/>
          <a:p>
            <a:endParaRPr lang="en-US" altLang="en-US" smtClean="0"/>
          </a:p>
        </p:txBody>
      </p:sp>
      <p:pic>
        <p:nvPicPr>
          <p:cNvPr id="24579" name="Content Placeholder 5"/>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a:xfrm>
            <a:off x="-36513" y="12700"/>
            <a:ext cx="9180513" cy="5143500"/>
          </a:xfrm>
        </p:spPr>
      </p:pic>
      <p:sp>
        <p:nvSpPr>
          <p:cNvPr id="7" name="Rectangle 6"/>
          <p:cNvSpPr/>
          <p:nvPr/>
        </p:nvSpPr>
        <p:spPr>
          <a:xfrm>
            <a:off x="-9525" y="26988"/>
            <a:ext cx="914400" cy="857250"/>
          </a:xfrm>
          <a:prstGeom prst="rect">
            <a:avLst/>
          </a:prstGeom>
          <a:solidFill>
            <a:schemeClr val="accent5">
              <a:lumMod val="50000"/>
            </a:schemeClr>
          </a:solidFill>
          <a:ln>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91438" tIns="45719" rIns="91438" bIns="45719" anchor="ctr"/>
          <a:lstStyle/>
          <a:p>
            <a:pPr algn="ctr">
              <a:defRPr/>
            </a:pPr>
            <a:endParaRPr lang="en-US">
              <a:solidFill>
                <a:srgbClr val="FFFFFF"/>
              </a:solidFill>
            </a:endParaRP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1"/>
          <p:cNvSpPr>
            <a:spLocks noGrp="1"/>
          </p:cNvSpPr>
          <p:nvPr>
            <p:ph type="title"/>
          </p:nvPr>
        </p:nvSpPr>
        <p:spPr/>
        <p:txBody>
          <a:bodyPr/>
          <a:lstStyle/>
          <a:p>
            <a:endParaRPr lang="en-US" altLang="en-US" smtClean="0"/>
          </a:p>
        </p:txBody>
      </p:sp>
      <p:pic>
        <p:nvPicPr>
          <p:cNvPr id="13315"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a:xfrm>
            <a:off x="0" y="7938"/>
            <a:ext cx="9144000" cy="5143500"/>
          </a:xfrm>
        </p:spPr>
      </p:pic>
      <p:sp>
        <p:nvSpPr>
          <p:cNvPr id="6" name="Oval 5"/>
          <p:cNvSpPr/>
          <p:nvPr/>
        </p:nvSpPr>
        <p:spPr>
          <a:xfrm>
            <a:off x="0" y="7938"/>
            <a:ext cx="873125" cy="857250"/>
          </a:xfrm>
          <a:prstGeom prst="ellipse">
            <a:avLst/>
          </a:prstGeom>
          <a:ln>
            <a:solidFill>
              <a:schemeClr val="bg1"/>
            </a:solidFill>
          </a:ln>
        </p:spPr>
        <p:style>
          <a:lnRef idx="2">
            <a:schemeClr val="accent3">
              <a:shade val="50000"/>
            </a:schemeClr>
          </a:lnRef>
          <a:fillRef idx="1">
            <a:schemeClr val="accent3"/>
          </a:fillRef>
          <a:effectRef idx="0">
            <a:schemeClr val="accent3"/>
          </a:effectRef>
          <a:fontRef idx="minor">
            <a:schemeClr val="lt1"/>
          </a:fontRef>
        </p:style>
        <p:txBody>
          <a:bodyPr lIns="91438" tIns="45719" rIns="91438" bIns="45719" anchor="ctr"/>
          <a:lstStyle/>
          <a:p>
            <a:pPr algn="ctr">
              <a:defRPr/>
            </a:pPr>
            <a:endParaRPr lang="en-US">
              <a:solidFill>
                <a:srgbClr val="FFFFFF"/>
              </a:solidFill>
            </a:endParaRPr>
          </a:p>
        </p:txBody>
      </p:sp>
      <p:sp>
        <p:nvSpPr>
          <p:cNvPr id="2" name="Rounded Rectangle 1"/>
          <p:cNvSpPr/>
          <p:nvPr/>
        </p:nvSpPr>
        <p:spPr>
          <a:xfrm>
            <a:off x="41275" y="3714750"/>
            <a:ext cx="1663700" cy="1428750"/>
          </a:xfrm>
          <a:prstGeom prst="roundRect">
            <a:avLst/>
          </a:prstGeom>
          <a:solidFill>
            <a:srgbClr val="99FF33"/>
          </a:solidFill>
          <a:ln>
            <a:solidFill>
              <a:srgbClr val="99FF33"/>
            </a:solidFill>
          </a:ln>
        </p:spPr>
        <p:style>
          <a:lnRef idx="2">
            <a:schemeClr val="accent1">
              <a:shade val="50000"/>
            </a:schemeClr>
          </a:lnRef>
          <a:fillRef idx="1">
            <a:schemeClr val="accent1"/>
          </a:fillRef>
          <a:effectRef idx="0">
            <a:schemeClr val="accent1"/>
          </a:effectRef>
          <a:fontRef idx="minor">
            <a:schemeClr val="lt1"/>
          </a:fontRef>
        </p:style>
        <p:txBody>
          <a:bodyPr lIns="91438" tIns="45719" rIns="91438" bIns="45719" anchor="ctr"/>
          <a:lstStyle/>
          <a:p>
            <a:pPr>
              <a:defRPr/>
            </a:pPr>
            <a:r>
              <a:rPr lang="en-US" sz="1600" dirty="0" err="1">
                <a:solidFill>
                  <a:srgbClr val="FF0000"/>
                </a:solidFill>
                <a:latin typeface="Times New Roman" pitchFamily="18" charset="0"/>
                <a:cs typeface="Times New Roman" pitchFamily="18" charset="0"/>
              </a:rPr>
              <a:t>Sau</a:t>
            </a:r>
            <a:r>
              <a:rPr lang="en-US" sz="1600" dirty="0">
                <a:solidFill>
                  <a:srgbClr val="FF0000"/>
                </a:solidFill>
                <a:latin typeface="Times New Roman" pitchFamily="18" charset="0"/>
                <a:cs typeface="Times New Roman" pitchFamily="18" charset="0"/>
              </a:rPr>
              <a:t> </a:t>
            </a:r>
            <a:r>
              <a:rPr lang="en-US" sz="1600" dirty="0" err="1">
                <a:solidFill>
                  <a:srgbClr val="FF0000"/>
                </a:solidFill>
                <a:latin typeface="Times New Roman" pitchFamily="18" charset="0"/>
                <a:cs typeface="Times New Roman" pitchFamily="18" charset="0"/>
              </a:rPr>
              <a:t>khi</a:t>
            </a:r>
            <a:r>
              <a:rPr lang="en-US" sz="1600" dirty="0">
                <a:solidFill>
                  <a:srgbClr val="FF0000"/>
                </a:solidFill>
                <a:latin typeface="Times New Roman" pitchFamily="18" charset="0"/>
                <a:cs typeface="Times New Roman" pitchFamily="18" charset="0"/>
              </a:rPr>
              <a:t> </a:t>
            </a:r>
            <a:r>
              <a:rPr lang="en-US" sz="1600" dirty="0" err="1">
                <a:solidFill>
                  <a:srgbClr val="FF0000"/>
                </a:solidFill>
                <a:latin typeface="Times New Roman" pitchFamily="18" charset="0"/>
                <a:cs typeface="Times New Roman" pitchFamily="18" charset="0"/>
              </a:rPr>
              <a:t>nghe</a:t>
            </a:r>
            <a:r>
              <a:rPr lang="en-US" sz="1600" dirty="0">
                <a:solidFill>
                  <a:srgbClr val="FF0000"/>
                </a:solidFill>
                <a:latin typeface="Times New Roman" pitchFamily="18" charset="0"/>
                <a:cs typeface="Times New Roman" pitchFamily="18" charset="0"/>
              </a:rPr>
              <a:t> </a:t>
            </a:r>
            <a:r>
              <a:rPr lang="en-US" sz="1600" dirty="0" err="1">
                <a:solidFill>
                  <a:srgbClr val="FF0000"/>
                </a:solidFill>
                <a:latin typeface="Times New Roman" pitchFamily="18" charset="0"/>
                <a:cs typeface="Times New Roman" pitchFamily="18" charset="0"/>
              </a:rPr>
              <a:t>xong</a:t>
            </a:r>
            <a:r>
              <a:rPr lang="en-US" sz="1600" dirty="0">
                <a:solidFill>
                  <a:srgbClr val="FF0000"/>
                </a:solidFill>
                <a:latin typeface="Times New Roman" pitchFamily="18" charset="0"/>
                <a:cs typeface="Times New Roman" pitchFamily="18" charset="0"/>
              </a:rPr>
              <a:t> Bin </a:t>
            </a:r>
            <a:r>
              <a:rPr lang="en-US" sz="1600" dirty="0" err="1">
                <a:solidFill>
                  <a:srgbClr val="FF0000"/>
                </a:solidFill>
                <a:latin typeface="Times New Roman" pitchFamily="18" charset="0"/>
                <a:cs typeface="Times New Roman" pitchFamily="18" charset="0"/>
              </a:rPr>
              <a:t>cảm</a:t>
            </a:r>
            <a:r>
              <a:rPr lang="en-US" sz="1600" dirty="0">
                <a:solidFill>
                  <a:srgbClr val="FF0000"/>
                </a:solidFill>
                <a:latin typeface="Times New Roman" pitchFamily="18" charset="0"/>
                <a:cs typeface="Times New Roman" pitchFamily="18" charset="0"/>
              </a:rPr>
              <a:t> </a:t>
            </a:r>
            <a:r>
              <a:rPr lang="en-US" sz="1600" dirty="0" err="1">
                <a:solidFill>
                  <a:srgbClr val="FF0000"/>
                </a:solidFill>
                <a:latin typeface="Times New Roman" pitchFamily="18" charset="0"/>
                <a:cs typeface="Times New Roman" pitchFamily="18" charset="0"/>
              </a:rPr>
              <a:t>thấy</a:t>
            </a:r>
            <a:r>
              <a:rPr lang="en-US" sz="1600" dirty="0">
                <a:solidFill>
                  <a:srgbClr val="FF0000"/>
                </a:solidFill>
                <a:latin typeface="Times New Roman" pitchFamily="18" charset="0"/>
                <a:cs typeface="Times New Roman" pitchFamily="18" charset="0"/>
              </a:rPr>
              <a:t> </a:t>
            </a:r>
            <a:r>
              <a:rPr lang="en-US" sz="1600" dirty="0" err="1">
                <a:solidFill>
                  <a:srgbClr val="FF0000"/>
                </a:solidFill>
                <a:latin typeface="Times New Roman" pitchFamily="18" charset="0"/>
                <a:cs typeface="Times New Roman" pitchFamily="18" charset="0"/>
              </a:rPr>
              <a:t>thế</a:t>
            </a:r>
            <a:r>
              <a:rPr lang="en-US" sz="1600" dirty="0">
                <a:solidFill>
                  <a:srgbClr val="FF0000"/>
                </a:solidFill>
                <a:latin typeface="Times New Roman" pitchFamily="18" charset="0"/>
                <a:cs typeface="Times New Roman" pitchFamily="18" charset="0"/>
              </a:rPr>
              <a:t> </a:t>
            </a:r>
            <a:r>
              <a:rPr lang="en-US" sz="1600" dirty="0" err="1">
                <a:solidFill>
                  <a:srgbClr val="FF0000"/>
                </a:solidFill>
                <a:latin typeface="Times New Roman" pitchFamily="18" charset="0"/>
                <a:cs typeface="Times New Roman" pitchFamily="18" charset="0"/>
              </a:rPr>
              <a:t>nào</a:t>
            </a:r>
            <a:r>
              <a:rPr lang="en-US" sz="1600" dirty="0">
                <a:solidFill>
                  <a:srgbClr val="FF0000"/>
                </a:solidFill>
                <a:latin typeface="Times New Roman" pitchFamily="18" charset="0"/>
                <a:cs typeface="Times New Roman" pitchFamily="18" charset="0"/>
              </a:rPr>
              <a:t>?</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6" presetClass="entr" presetSubtype="16" fill="hold" nodeType="clickEffect">
                                  <p:stCondLst>
                                    <p:cond delay="0"/>
                                  </p:stCondLst>
                                  <p:childTnLst>
                                    <p:set>
                                      <p:cBhvr>
                                        <p:cTn id="6" dur="1" fill="hold">
                                          <p:stCondLst>
                                            <p:cond delay="0"/>
                                          </p:stCondLst>
                                        </p:cTn>
                                        <p:tgtEl>
                                          <p:spTgt spid="13315"/>
                                        </p:tgtEl>
                                        <p:attrNameLst>
                                          <p:attrName>style.visibility</p:attrName>
                                        </p:attrNameLst>
                                      </p:cBhvr>
                                      <p:to>
                                        <p:strVal val="visible"/>
                                      </p:to>
                                    </p:set>
                                    <p:animEffect transition="in" filter="circle(in)">
                                      <p:cBhvr>
                                        <p:cTn id="7" dur="2000"/>
                                        <p:tgtEl>
                                          <p:spTgt spid="133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le 1"/>
          <p:cNvSpPr>
            <a:spLocks noGrp="1"/>
          </p:cNvSpPr>
          <p:nvPr>
            <p:ph type="title"/>
          </p:nvPr>
        </p:nvSpPr>
        <p:spPr/>
        <p:txBody>
          <a:bodyPr/>
          <a:lstStyle/>
          <a:p>
            <a:endParaRPr lang="en-US" altLang="en-US" smtClean="0"/>
          </a:p>
        </p:txBody>
      </p:sp>
      <p:pic>
        <p:nvPicPr>
          <p:cNvPr id="14339"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a:xfrm>
            <a:off x="-30163" y="14288"/>
            <a:ext cx="9180513" cy="5129212"/>
          </a:xfrm>
        </p:spPr>
      </p:pic>
      <p:sp>
        <p:nvSpPr>
          <p:cNvPr id="5" name="Rectangle 4"/>
          <p:cNvSpPr/>
          <p:nvPr/>
        </p:nvSpPr>
        <p:spPr>
          <a:xfrm>
            <a:off x="0" y="0"/>
            <a:ext cx="1981200" cy="1047750"/>
          </a:xfrm>
          <a:prstGeom prst="rect">
            <a:avLst/>
          </a:prstGeom>
          <a:solidFill>
            <a:srgbClr val="F3EAAB"/>
          </a:solidFill>
          <a:ln>
            <a:noFill/>
          </a:ln>
        </p:spPr>
        <p:style>
          <a:lnRef idx="2">
            <a:schemeClr val="accent3">
              <a:shade val="50000"/>
            </a:schemeClr>
          </a:lnRef>
          <a:fillRef idx="1">
            <a:schemeClr val="accent3"/>
          </a:fillRef>
          <a:effectRef idx="0">
            <a:schemeClr val="accent3"/>
          </a:effectRef>
          <a:fontRef idx="minor">
            <a:schemeClr val="lt1"/>
          </a:fontRef>
        </p:style>
        <p:txBody>
          <a:bodyPr lIns="91438" tIns="45719" rIns="91438" bIns="45719" anchor="ctr"/>
          <a:lstStyle/>
          <a:p>
            <a:pPr>
              <a:defRPr/>
            </a:pPr>
            <a:r>
              <a:rPr lang="vi-VN" sz="1400" dirty="0">
                <a:solidFill>
                  <a:srgbClr val="002060"/>
                </a:solidFill>
                <a:latin typeface="Times New Roman" pitchFamily="18" charset="0"/>
                <a:cs typeface="Times New Roman" pitchFamily="18" charset="0"/>
              </a:rPr>
              <a:t>- Khi mẹ đón Bin đã làm gì?</a:t>
            </a:r>
          </a:p>
          <a:p>
            <a:pPr>
              <a:defRPr/>
            </a:pPr>
            <a:r>
              <a:rPr lang="vi-VN" sz="1400" dirty="0">
                <a:solidFill>
                  <a:srgbClr val="002060"/>
                </a:solidFill>
                <a:latin typeface="Times New Roman" pitchFamily="18" charset="0"/>
                <a:cs typeface="Times New Roman" pitchFamily="18" charset="0"/>
              </a:rPr>
              <a:t>- Qua câu chuyện các con đã học được gì?</a:t>
            </a:r>
          </a:p>
        </p:txBody>
      </p:sp>
      <p:sp>
        <p:nvSpPr>
          <p:cNvPr id="26629" name="Rectangle 5"/>
          <p:cNvSpPr>
            <a:spLocks noChangeArrowheads="1"/>
          </p:cNvSpPr>
          <p:nvPr/>
        </p:nvSpPr>
        <p:spPr bwMode="auto">
          <a:xfrm>
            <a:off x="4603750" y="4216400"/>
            <a:ext cx="4572000"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8" tIns="45719" rIns="91438" bIns="45719">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vi-VN" altLang="en-US" sz="1600" b="1">
                <a:solidFill>
                  <a:srgbClr val="C00000"/>
                </a:solidFill>
                <a:latin typeface="Times New Roman" panose="02020603050405020304" pitchFamily="18" charset="0"/>
                <a:cs typeface="Times New Roman" panose="02020603050405020304" pitchFamily="18" charset="0"/>
              </a:rPr>
              <a:t>Mẹ âu yếm hôm lên má , Bé Bin:</a:t>
            </a:r>
            <a:br>
              <a:rPr lang="vi-VN" altLang="en-US" sz="1600" b="1">
                <a:solidFill>
                  <a:srgbClr val="C00000"/>
                </a:solidFill>
                <a:latin typeface="Times New Roman" panose="02020603050405020304" pitchFamily="18" charset="0"/>
                <a:cs typeface="Times New Roman" panose="02020603050405020304" pitchFamily="18" charset="0"/>
              </a:rPr>
            </a:br>
            <a:r>
              <a:rPr lang="vi-VN" altLang="en-US" sz="1600" b="1">
                <a:solidFill>
                  <a:srgbClr val="C00000"/>
                </a:solidFill>
                <a:latin typeface="Times New Roman" panose="02020603050405020304" pitchFamily="18" charset="0"/>
                <a:cs typeface="Times New Roman" panose="02020603050405020304" pitchFamily="18" charset="0"/>
              </a:rPr>
              <a:t>-    Cảm ơn con trai của mẹ. Con ngoan thì mẹ sẽ rất vui, mẹ không vấp ngã đâu</a:t>
            </a:r>
            <a:r>
              <a:rPr lang="vi-VN" altLang="en-US" sz="1600">
                <a:solidFill>
                  <a:srgbClr val="C00000"/>
                </a:solidFill>
              </a:rPr>
              <a:t>.</a:t>
            </a:r>
            <a:endParaRPr lang="en-US" altLang="en-US" sz="1600">
              <a:solidFill>
                <a:srgbClr val="C0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4" fill="hold" nodeType="clickEffect">
                                  <p:stCondLst>
                                    <p:cond delay="0"/>
                                  </p:stCondLst>
                                  <p:childTnLst>
                                    <p:set>
                                      <p:cBhvr>
                                        <p:cTn id="6" dur="1" fill="hold">
                                          <p:stCondLst>
                                            <p:cond delay="0"/>
                                          </p:stCondLst>
                                        </p:cTn>
                                        <p:tgtEl>
                                          <p:spTgt spid="14339"/>
                                        </p:tgtEl>
                                        <p:attrNameLst>
                                          <p:attrName>style.visibility</p:attrName>
                                        </p:attrNameLst>
                                      </p:cBhvr>
                                      <p:to>
                                        <p:strVal val="visible"/>
                                      </p:to>
                                    </p:set>
                                    <p:animEffect transition="in" filter="wipe(down)">
                                      <p:cBhvr>
                                        <p:cTn id="7" dur="500"/>
                                        <p:tgtEl>
                                          <p:spTgt spid="143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le 1"/>
          <p:cNvSpPr>
            <a:spLocks noGrp="1"/>
          </p:cNvSpPr>
          <p:nvPr>
            <p:ph type="title"/>
          </p:nvPr>
        </p:nvSpPr>
        <p:spPr/>
        <p:txBody>
          <a:bodyPr/>
          <a:lstStyle/>
          <a:p>
            <a:endParaRPr lang="en-US" altLang="en-US" smtClean="0"/>
          </a:p>
        </p:txBody>
      </p:sp>
      <p:pic>
        <p:nvPicPr>
          <p:cNvPr id="27651"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rcRect t="8163"/>
          <a:stretch>
            <a:fillRect/>
          </a:stretch>
        </p:blipFill>
        <p:spPr>
          <a:xfrm>
            <a:off x="0" y="0"/>
            <a:ext cx="9144000" cy="5143500"/>
          </a:xfrm>
        </p:spPr>
      </p:pic>
      <p:sp>
        <p:nvSpPr>
          <p:cNvPr id="5" name="Rounded Rectangle 4"/>
          <p:cNvSpPr/>
          <p:nvPr/>
        </p:nvSpPr>
        <p:spPr>
          <a:xfrm>
            <a:off x="-6350" y="-7938"/>
            <a:ext cx="5867400" cy="2979738"/>
          </a:xfrm>
          <a:prstGeom prst="roundRect">
            <a:avLst/>
          </a:prstGeom>
          <a:solidFill>
            <a:srgbClr val="EDE88B"/>
          </a:solidFill>
        </p:spPr>
        <p:style>
          <a:lnRef idx="2">
            <a:schemeClr val="accent1">
              <a:shade val="50000"/>
            </a:schemeClr>
          </a:lnRef>
          <a:fillRef idx="1">
            <a:schemeClr val="accent1"/>
          </a:fillRef>
          <a:effectRef idx="0">
            <a:schemeClr val="accent1"/>
          </a:effectRef>
          <a:fontRef idx="minor">
            <a:schemeClr val="lt1"/>
          </a:fontRef>
        </p:style>
        <p:txBody>
          <a:bodyPr lIns="91438" tIns="45719" rIns="91438" bIns="45719" anchor="ctr"/>
          <a:lstStyle/>
          <a:p>
            <a:pPr algn="ctr">
              <a:defRPr/>
            </a:pPr>
            <a:r>
              <a:rPr lang="en-US" sz="5400" b="1" dirty="0" err="1">
                <a:solidFill>
                  <a:srgbClr val="002060"/>
                </a:solidFill>
                <a:latin typeface="Brush Script MT" pitchFamily="66" charset="0"/>
                <a:cs typeface="Times New Roman" pitchFamily="18" charset="0"/>
              </a:rPr>
              <a:t>Xem</a:t>
            </a:r>
            <a:r>
              <a:rPr lang="en-US" sz="5400" b="1" dirty="0">
                <a:solidFill>
                  <a:srgbClr val="002060"/>
                </a:solidFill>
                <a:latin typeface="Brush Script MT" pitchFamily="66" charset="0"/>
                <a:cs typeface="Times New Roman" pitchFamily="18" charset="0"/>
              </a:rPr>
              <a:t> video </a:t>
            </a:r>
            <a:r>
              <a:rPr lang="en-US" sz="5400" b="1" dirty="0" err="1">
                <a:solidFill>
                  <a:srgbClr val="002060"/>
                </a:solidFill>
                <a:latin typeface="Brush Script MT" pitchFamily="66" charset="0"/>
                <a:cs typeface="Times New Roman" pitchFamily="18" charset="0"/>
              </a:rPr>
              <a:t>câu</a:t>
            </a:r>
            <a:r>
              <a:rPr lang="en-US" sz="5400" b="1" dirty="0">
                <a:solidFill>
                  <a:srgbClr val="002060"/>
                </a:solidFill>
                <a:latin typeface="Brush Script MT" pitchFamily="66" charset="0"/>
                <a:cs typeface="Times New Roman" pitchFamily="18" charset="0"/>
              </a:rPr>
              <a:t> </a:t>
            </a:r>
            <a:r>
              <a:rPr lang="en-US" sz="5400" b="1" dirty="0" err="1">
                <a:solidFill>
                  <a:srgbClr val="002060"/>
                </a:solidFill>
                <a:latin typeface="Brush Script MT" pitchFamily="66" charset="0"/>
                <a:cs typeface="Times New Roman" pitchFamily="18" charset="0"/>
              </a:rPr>
              <a:t>truyện</a:t>
            </a:r>
            <a:r>
              <a:rPr lang="en-US" sz="5400" b="1" dirty="0">
                <a:solidFill>
                  <a:srgbClr val="002060"/>
                </a:solidFill>
                <a:latin typeface="Brush Script MT" pitchFamily="66" charset="0"/>
                <a:cs typeface="Times New Roman" pitchFamily="18" charset="0"/>
              </a:rPr>
              <a:t>:</a:t>
            </a:r>
          </a:p>
          <a:p>
            <a:pPr algn="ctr">
              <a:defRPr/>
            </a:pPr>
            <a:r>
              <a:rPr lang="en-US" sz="5400" b="1" dirty="0" err="1">
                <a:solidFill>
                  <a:srgbClr val="002060"/>
                </a:solidFill>
                <a:latin typeface="Brush Script MT" pitchFamily="66" charset="0"/>
                <a:cs typeface="Times New Roman" pitchFamily="18" charset="0"/>
              </a:rPr>
              <a:t>Vì</a:t>
            </a:r>
            <a:r>
              <a:rPr lang="en-US" sz="5400" b="1" dirty="0">
                <a:solidFill>
                  <a:srgbClr val="002060"/>
                </a:solidFill>
                <a:latin typeface="Brush Script MT" pitchFamily="66" charset="0"/>
                <a:cs typeface="Times New Roman" pitchFamily="18" charset="0"/>
              </a:rPr>
              <a:t> </a:t>
            </a:r>
            <a:r>
              <a:rPr lang="en-US" sz="5400" b="1" dirty="0" err="1">
                <a:solidFill>
                  <a:srgbClr val="002060"/>
                </a:solidFill>
                <a:latin typeface="Brush Script MT" pitchFamily="66" charset="0"/>
                <a:cs typeface="Times New Roman" pitchFamily="18" charset="0"/>
              </a:rPr>
              <a:t>sao</a:t>
            </a:r>
            <a:r>
              <a:rPr lang="en-US" sz="5400" b="1" dirty="0">
                <a:solidFill>
                  <a:srgbClr val="002060"/>
                </a:solidFill>
                <a:latin typeface="Brush Script MT" pitchFamily="66" charset="0"/>
                <a:cs typeface="Times New Roman" pitchFamily="18" charset="0"/>
              </a:rPr>
              <a:t> </a:t>
            </a:r>
            <a:r>
              <a:rPr lang="en-US" sz="5400" b="1" dirty="0" err="1">
                <a:solidFill>
                  <a:srgbClr val="002060"/>
                </a:solidFill>
                <a:latin typeface="Brush Script MT" pitchFamily="66" charset="0"/>
                <a:cs typeface="Times New Roman" pitchFamily="18" charset="0"/>
              </a:rPr>
              <a:t>bé</a:t>
            </a:r>
            <a:r>
              <a:rPr lang="en-US" sz="5400" b="1" dirty="0">
                <a:solidFill>
                  <a:srgbClr val="002060"/>
                </a:solidFill>
                <a:latin typeface="Brush Script MT" pitchFamily="66" charset="0"/>
                <a:cs typeface="Times New Roman" pitchFamily="18" charset="0"/>
              </a:rPr>
              <a:t> Bin </a:t>
            </a:r>
            <a:r>
              <a:rPr lang="en-US" sz="5400" b="1" dirty="0" err="1">
                <a:solidFill>
                  <a:srgbClr val="002060"/>
                </a:solidFill>
                <a:latin typeface="Brush Script MT" pitchFamily="66" charset="0"/>
                <a:cs typeface="Times New Roman" pitchFamily="18" charset="0"/>
              </a:rPr>
              <a:t>nín</a:t>
            </a:r>
            <a:r>
              <a:rPr lang="en-US" sz="5400" b="1" dirty="0">
                <a:solidFill>
                  <a:srgbClr val="002060"/>
                </a:solidFill>
                <a:latin typeface="Brush Script MT" pitchFamily="66" charset="0"/>
                <a:cs typeface="Times New Roman" pitchFamily="18" charset="0"/>
              </a:rPr>
              <a:t> </a:t>
            </a:r>
            <a:r>
              <a:rPr lang="en-US" sz="5400" b="1" dirty="0" err="1">
                <a:solidFill>
                  <a:srgbClr val="002060"/>
                </a:solidFill>
                <a:latin typeface="Brush Script MT" pitchFamily="66" charset="0"/>
                <a:cs typeface="Times New Roman" pitchFamily="18" charset="0"/>
              </a:rPr>
              <a:t>khóc</a:t>
            </a:r>
            <a:r>
              <a:rPr lang="en-US" sz="5400" b="1" dirty="0">
                <a:solidFill>
                  <a:srgbClr val="002060"/>
                </a:solidFill>
                <a:latin typeface="Brush Script MT" pitchFamily="66" charset="0"/>
                <a:cs typeface="Times New Roman" pitchFamily="18" charset="0"/>
              </a:rPr>
              <a:t>?</a:t>
            </a: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4" name="Picture 2"/>
          <p:cNvPicPr>
            <a:picLocks noGrp="1" noChangeAspect="1" noChangeArrowheads="1" noCrop="1"/>
          </p:cNvPicPr>
          <p:nvPr>
            <p:ph idx="1"/>
          </p:nvPr>
        </p:nvPicPr>
        <p:blipFill>
          <a:blip r:embed="rId2">
            <a:extLst>
              <a:ext uri="{28A0092B-C50C-407E-A947-70E740481C1C}">
                <a14:useLocalDpi xmlns:a14="http://schemas.microsoft.com/office/drawing/2010/main" val="0"/>
              </a:ext>
            </a:extLst>
          </a:blip>
          <a:srcRect/>
          <a:stretch>
            <a:fillRect/>
          </a:stretch>
        </p:blipFill>
        <p:spPr>
          <a:xfrm>
            <a:off x="1143000" y="0"/>
            <a:ext cx="6858000" cy="5429250"/>
          </a:xfrm>
          <a:noFill/>
          <a:extLs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28675" name="AutoShape 3"/>
          <p:cNvSpPr>
            <a:spLocks noChangeArrowheads="1"/>
          </p:cNvSpPr>
          <p:nvPr/>
        </p:nvSpPr>
        <p:spPr bwMode="auto">
          <a:xfrm>
            <a:off x="1885950" y="285750"/>
            <a:ext cx="5543550" cy="1314450"/>
          </a:xfrm>
          <a:prstGeom prst="horizontalScroll">
            <a:avLst>
              <a:gd name="adj" fmla="val 12500"/>
            </a:avLst>
          </a:prstGeom>
          <a:solidFill>
            <a:srgbClr val="FF3300"/>
          </a:solidFill>
          <a:ln w="9525">
            <a:solidFill>
              <a:srgbClr val="FFFF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68579" tIns="34289" rIns="68579" bIns="34289"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ltLang="en-US" sz="3000" b="1">
                <a:solidFill>
                  <a:srgbClr val="FFFFFF"/>
                </a:solidFill>
                <a:latin typeface="Times New Roman" panose="02020603050405020304" pitchFamily="18" charset="0"/>
              </a:rPr>
              <a:t>Buổi học kết thúc.</a:t>
            </a:r>
          </a:p>
          <a:p>
            <a:pPr algn="ctr" eaLnBrk="1" hangingPunct="1"/>
            <a:r>
              <a:rPr lang="en-US" altLang="en-US" sz="3000" b="1">
                <a:solidFill>
                  <a:srgbClr val="FFFFFF"/>
                </a:solidFill>
                <a:latin typeface="Times New Roman" panose="02020603050405020304" pitchFamily="18" charset="0"/>
              </a:rPr>
              <a:t>Tạm biệt và hẹn gặp lại!</a:t>
            </a:r>
          </a:p>
        </p:txBody>
      </p:sp>
    </p:spTree>
  </p:cSld>
  <p:clrMapOvr>
    <a:masterClrMapping/>
  </p:clrMapOvr>
  <p:transition>
    <p:diamond/>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p:cNvSpPr>
            <a:spLocks noGrp="1"/>
          </p:cNvSpPr>
          <p:nvPr>
            <p:ph type="title"/>
          </p:nvPr>
        </p:nvSpPr>
        <p:spPr/>
        <p:txBody>
          <a:bodyPr/>
          <a:lstStyle/>
          <a:p>
            <a:endParaRPr lang="en-US" altLang="en-US" smtClean="0"/>
          </a:p>
        </p:txBody>
      </p:sp>
      <p:pic>
        <p:nvPicPr>
          <p:cNvPr id="6147"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rcRect t="8163"/>
          <a:stretch>
            <a:fillRect/>
          </a:stretch>
        </p:blipFill>
        <p:spPr>
          <a:xfrm>
            <a:off x="0" y="0"/>
            <a:ext cx="9144000" cy="5143500"/>
          </a:xfrm>
        </p:spPr>
      </p:pic>
      <p:sp>
        <p:nvSpPr>
          <p:cNvPr id="5" name="Rounded Rectangle 4"/>
          <p:cNvSpPr/>
          <p:nvPr/>
        </p:nvSpPr>
        <p:spPr>
          <a:xfrm>
            <a:off x="-6350" y="-7938"/>
            <a:ext cx="5867400" cy="2979738"/>
          </a:xfrm>
          <a:prstGeom prst="roundRect">
            <a:avLst/>
          </a:prstGeom>
          <a:solidFill>
            <a:srgbClr val="EDE88B"/>
          </a:solidFill>
        </p:spPr>
        <p:style>
          <a:lnRef idx="2">
            <a:schemeClr val="accent1">
              <a:shade val="50000"/>
            </a:schemeClr>
          </a:lnRef>
          <a:fillRef idx="1">
            <a:schemeClr val="accent1"/>
          </a:fillRef>
          <a:effectRef idx="0">
            <a:schemeClr val="accent1"/>
          </a:effectRef>
          <a:fontRef idx="minor">
            <a:schemeClr val="lt1"/>
          </a:fontRef>
        </p:style>
        <p:txBody>
          <a:bodyPr lIns="91438" tIns="45719" rIns="91438" bIns="45719" anchor="ctr"/>
          <a:lstStyle/>
          <a:p>
            <a:pPr algn="ctr">
              <a:defRPr/>
            </a:pPr>
            <a:r>
              <a:rPr lang="en-US" sz="5400" b="1" dirty="0" err="1">
                <a:solidFill>
                  <a:srgbClr val="002060"/>
                </a:solidFill>
                <a:latin typeface="Brush Script MT" pitchFamily="66" charset="0"/>
                <a:cs typeface="Times New Roman" pitchFamily="18" charset="0"/>
              </a:rPr>
              <a:t>Truyện</a:t>
            </a:r>
            <a:r>
              <a:rPr lang="en-US" sz="5400" b="1" dirty="0">
                <a:solidFill>
                  <a:srgbClr val="002060"/>
                </a:solidFill>
                <a:latin typeface="Brush Script MT" pitchFamily="66" charset="0"/>
                <a:cs typeface="Times New Roman" pitchFamily="18" charset="0"/>
              </a:rPr>
              <a:t>:</a:t>
            </a:r>
          </a:p>
          <a:p>
            <a:pPr algn="ctr">
              <a:defRPr/>
            </a:pPr>
            <a:r>
              <a:rPr lang="en-US" sz="5400" b="1" dirty="0" err="1">
                <a:solidFill>
                  <a:srgbClr val="002060"/>
                </a:solidFill>
                <a:latin typeface="Brush Script MT" pitchFamily="66" charset="0"/>
                <a:cs typeface="Times New Roman" pitchFamily="18" charset="0"/>
              </a:rPr>
              <a:t>Vì</a:t>
            </a:r>
            <a:r>
              <a:rPr lang="en-US" sz="5400" b="1" dirty="0">
                <a:solidFill>
                  <a:srgbClr val="002060"/>
                </a:solidFill>
                <a:latin typeface="Brush Script MT" pitchFamily="66" charset="0"/>
                <a:cs typeface="Times New Roman" pitchFamily="18" charset="0"/>
              </a:rPr>
              <a:t> </a:t>
            </a:r>
            <a:r>
              <a:rPr lang="en-US" sz="5400" b="1" dirty="0" err="1">
                <a:solidFill>
                  <a:srgbClr val="002060"/>
                </a:solidFill>
                <a:latin typeface="Brush Script MT" pitchFamily="66" charset="0"/>
                <a:cs typeface="Times New Roman" pitchFamily="18" charset="0"/>
              </a:rPr>
              <a:t>sao</a:t>
            </a:r>
            <a:r>
              <a:rPr lang="en-US" sz="5400" b="1" dirty="0">
                <a:solidFill>
                  <a:srgbClr val="002060"/>
                </a:solidFill>
                <a:latin typeface="Brush Script MT" pitchFamily="66" charset="0"/>
                <a:cs typeface="Times New Roman" pitchFamily="18" charset="0"/>
              </a:rPr>
              <a:t> </a:t>
            </a:r>
            <a:r>
              <a:rPr lang="en-US" sz="5400" b="1" dirty="0" err="1">
                <a:solidFill>
                  <a:srgbClr val="002060"/>
                </a:solidFill>
                <a:latin typeface="Brush Script MT" pitchFamily="66" charset="0"/>
                <a:cs typeface="Times New Roman" pitchFamily="18" charset="0"/>
              </a:rPr>
              <a:t>bé</a:t>
            </a:r>
            <a:r>
              <a:rPr lang="en-US" sz="5400" b="1" dirty="0">
                <a:solidFill>
                  <a:srgbClr val="002060"/>
                </a:solidFill>
                <a:latin typeface="Brush Script MT" pitchFamily="66" charset="0"/>
                <a:cs typeface="Times New Roman" pitchFamily="18" charset="0"/>
              </a:rPr>
              <a:t> </a:t>
            </a:r>
            <a:r>
              <a:rPr lang="en-US" sz="5400" b="1" dirty="0" smtClean="0">
                <a:solidFill>
                  <a:srgbClr val="002060"/>
                </a:solidFill>
                <a:latin typeface="Brush Script MT" pitchFamily="66" charset="0"/>
                <a:cs typeface="Times New Roman" pitchFamily="18" charset="0"/>
              </a:rPr>
              <a:t>Bin </a:t>
            </a:r>
            <a:r>
              <a:rPr lang="en-US" sz="5400" b="1" dirty="0" err="1">
                <a:solidFill>
                  <a:srgbClr val="002060"/>
                </a:solidFill>
                <a:latin typeface="Brush Script MT" pitchFamily="66" charset="0"/>
                <a:cs typeface="Times New Roman" pitchFamily="18" charset="0"/>
              </a:rPr>
              <a:t>nín</a:t>
            </a:r>
            <a:r>
              <a:rPr lang="en-US" sz="5400" b="1" dirty="0">
                <a:solidFill>
                  <a:srgbClr val="002060"/>
                </a:solidFill>
                <a:latin typeface="Brush Script MT" pitchFamily="66" charset="0"/>
                <a:cs typeface="Times New Roman" pitchFamily="18" charset="0"/>
              </a:rPr>
              <a:t> </a:t>
            </a:r>
            <a:r>
              <a:rPr lang="en-US" sz="5400" b="1" dirty="0" err="1">
                <a:solidFill>
                  <a:srgbClr val="002060"/>
                </a:solidFill>
                <a:latin typeface="Brush Script MT" pitchFamily="66" charset="0"/>
                <a:cs typeface="Times New Roman" pitchFamily="18" charset="0"/>
              </a:rPr>
              <a:t>khóc</a:t>
            </a:r>
            <a:r>
              <a:rPr lang="en-US" sz="5400" b="1" dirty="0">
                <a:solidFill>
                  <a:srgbClr val="002060"/>
                </a:solidFill>
                <a:latin typeface="Brush Script MT" pitchFamily="66" charset="0"/>
                <a:cs typeface="Times New Roman" pitchFamily="18" charset="0"/>
              </a:rPr>
              <a:t>?</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p:cNvSpPr>
          <p:nvPr>
            <p:ph type="title"/>
          </p:nvPr>
        </p:nvSpPr>
        <p:spPr/>
        <p:txBody>
          <a:bodyPr/>
          <a:lstStyle/>
          <a:p>
            <a:endParaRPr lang="en-US" altLang="en-US" smtClean="0"/>
          </a:p>
        </p:txBody>
      </p:sp>
      <p:pic>
        <p:nvPicPr>
          <p:cNvPr id="7171"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rcRect r="1639" b="1976"/>
          <a:stretch>
            <a:fillRect/>
          </a:stretch>
        </p:blipFill>
        <p:spPr>
          <a:xfrm>
            <a:off x="0" y="0"/>
            <a:ext cx="9144000" cy="5143500"/>
          </a:xfrm>
        </p:spPr>
      </p:pic>
      <p:sp>
        <p:nvSpPr>
          <p:cNvPr id="5" name="Rectangle 4"/>
          <p:cNvSpPr/>
          <p:nvPr/>
        </p:nvSpPr>
        <p:spPr>
          <a:xfrm>
            <a:off x="0" y="7938"/>
            <a:ext cx="914400" cy="857250"/>
          </a:xfrm>
          <a:prstGeom prst="rect">
            <a:avLst/>
          </a:prstGeom>
          <a:solidFill>
            <a:schemeClr val="accent5">
              <a:lumMod val="50000"/>
            </a:schemeClr>
          </a:solidFill>
          <a:ln>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91438" tIns="45719" rIns="91438" bIns="45719" anchor="ctr"/>
          <a:lstStyle/>
          <a:p>
            <a:pPr algn="ctr">
              <a:defRPr/>
            </a:pPr>
            <a:endParaRPr lang="en-US"/>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title"/>
          </p:nvPr>
        </p:nvSpPr>
        <p:spPr/>
        <p:txBody>
          <a:bodyPr/>
          <a:lstStyle/>
          <a:p>
            <a:endParaRPr lang="en-US" altLang="en-US" smtClean="0"/>
          </a:p>
        </p:txBody>
      </p:sp>
      <p:pic>
        <p:nvPicPr>
          <p:cNvPr id="8195"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a:xfrm>
            <a:off x="0" y="-57150"/>
            <a:ext cx="9144000" cy="5200650"/>
          </a:xfrm>
        </p:spPr>
      </p:pic>
      <p:sp>
        <p:nvSpPr>
          <p:cNvPr id="5" name="Rectangle 4"/>
          <p:cNvSpPr/>
          <p:nvPr/>
        </p:nvSpPr>
        <p:spPr>
          <a:xfrm>
            <a:off x="0" y="-9525"/>
            <a:ext cx="990600" cy="857250"/>
          </a:xfrm>
          <a:prstGeom prst="rect">
            <a:avLst/>
          </a:prstGeom>
          <a:ln>
            <a:solidFill>
              <a:schemeClr val="bg1"/>
            </a:solidFill>
          </a:ln>
        </p:spPr>
        <p:style>
          <a:lnRef idx="2">
            <a:schemeClr val="accent3">
              <a:shade val="50000"/>
            </a:schemeClr>
          </a:lnRef>
          <a:fillRef idx="1">
            <a:schemeClr val="accent3"/>
          </a:fillRef>
          <a:effectRef idx="0">
            <a:schemeClr val="accent3"/>
          </a:effectRef>
          <a:fontRef idx="minor">
            <a:schemeClr val="lt1"/>
          </a:fontRef>
        </p:style>
        <p:txBody>
          <a:bodyPr lIns="91438" tIns="45719" rIns="91438" bIns="45719" anchor="ctr"/>
          <a:lstStyle/>
          <a:p>
            <a:pPr algn="ctr">
              <a:defRPr/>
            </a:pPr>
            <a:endParaRPr lang="en-US"/>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p:cNvSpPr>
            <a:spLocks noGrp="1"/>
          </p:cNvSpPr>
          <p:nvPr>
            <p:ph type="title"/>
          </p:nvPr>
        </p:nvSpPr>
        <p:spPr/>
        <p:txBody>
          <a:bodyPr/>
          <a:lstStyle/>
          <a:p>
            <a:endParaRPr lang="en-US" altLang="en-US" smtClean="0"/>
          </a:p>
        </p:txBody>
      </p:sp>
      <p:pic>
        <p:nvPicPr>
          <p:cNvPr id="9219" name="Picture 4"/>
          <p:cNvPicPr>
            <a:picLocks noChangeAspect="1"/>
          </p:cNvPicPr>
          <p:nvPr/>
        </p:nvPicPr>
        <p:blipFill>
          <a:blip r:embed="rId3">
            <a:extLst>
              <a:ext uri="{28A0092B-C50C-407E-A947-70E740481C1C}">
                <a14:useLocalDpi xmlns:a14="http://schemas.microsoft.com/office/drawing/2010/main" val="0"/>
              </a:ext>
            </a:extLst>
          </a:blip>
          <a:srcRect l="9091"/>
          <a:stretch>
            <a:fillRect/>
          </a:stretch>
        </p:blipFill>
        <p:spPr bwMode="auto">
          <a:xfrm>
            <a:off x="6350" y="0"/>
            <a:ext cx="9144000" cy="5143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220" name="TextBox 6"/>
          <p:cNvSpPr txBox="1">
            <a:spLocks noChangeArrowheads="1"/>
          </p:cNvSpPr>
          <p:nvPr/>
        </p:nvSpPr>
        <p:spPr bwMode="auto">
          <a:xfrm>
            <a:off x="4572000" y="3638550"/>
            <a:ext cx="4429125" cy="71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8" tIns="45719" rIns="91438" bIns="45719">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2000" b="1">
                <a:solidFill>
                  <a:srgbClr val="7030A0"/>
                </a:solidFill>
                <a:latin typeface="Times New Roman" panose="02020603050405020304" pitchFamily="18" charset="0"/>
                <a:cs typeface="Times New Roman" panose="02020603050405020304" pitchFamily="18" charset="0"/>
              </a:rPr>
              <a:t>Cô giáo dỗ dành, an ủi, bé Bin càng khóc to hơn.</a:t>
            </a: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p:cNvSpPr>
            <a:spLocks noGrp="1"/>
          </p:cNvSpPr>
          <p:nvPr>
            <p:ph type="title"/>
          </p:nvPr>
        </p:nvSpPr>
        <p:spPr/>
        <p:txBody>
          <a:bodyPr/>
          <a:lstStyle/>
          <a:p>
            <a:endParaRPr lang="en-US" altLang="en-US" smtClean="0"/>
          </a:p>
        </p:txBody>
      </p:sp>
      <p:pic>
        <p:nvPicPr>
          <p:cNvPr id="10243" name="Picture 4"/>
          <p:cNvPicPr>
            <a:picLocks noChangeAspect="1"/>
          </p:cNvPicPr>
          <p:nvPr/>
        </p:nvPicPr>
        <p:blipFill>
          <a:blip r:embed="rId2">
            <a:extLst>
              <a:ext uri="{28A0092B-C50C-407E-A947-70E740481C1C}">
                <a14:useLocalDpi xmlns:a14="http://schemas.microsoft.com/office/drawing/2010/main" val="0"/>
              </a:ext>
            </a:extLst>
          </a:blip>
          <a:srcRect l="9566"/>
          <a:stretch>
            <a:fillRect/>
          </a:stretch>
        </p:blipFill>
        <p:spPr bwMode="auto">
          <a:xfrm>
            <a:off x="0" y="0"/>
            <a:ext cx="9144000" cy="5143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44" name="TextBox 6"/>
          <p:cNvSpPr txBox="1">
            <a:spLocks noChangeArrowheads="1"/>
          </p:cNvSpPr>
          <p:nvPr/>
        </p:nvSpPr>
        <p:spPr bwMode="auto">
          <a:xfrm>
            <a:off x="3200400" y="4224338"/>
            <a:ext cx="3733800" cy="715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8" tIns="45719" rIns="91438" bIns="45719">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2000" b="1">
                <a:solidFill>
                  <a:srgbClr val="002060"/>
                </a:solidFill>
                <a:latin typeface="Times New Roman" panose="02020603050405020304" pitchFamily="18" charset="0"/>
                <a:cs typeface="Times New Roman" panose="02020603050405020304" pitchFamily="18" charset="0"/>
              </a:rPr>
              <a:t>1. Một bạn chia cho Bin chiếc kẹo xanh, bé vẫn lắc đầu.</a:t>
            </a:r>
          </a:p>
        </p:txBody>
      </p:sp>
      <p:sp>
        <p:nvSpPr>
          <p:cNvPr id="10245" name="TextBox 7"/>
          <p:cNvSpPr txBox="1">
            <a:spLocks noChangeArrowheads="1"/>
          </p:cNvSpPr>
          <p:nvPr/>
        </p:nvSpPr>
        <p:spPr bwMode="auto">
          <a:xfrm>
            <a:off x="990600" y="147638"/>
            <a:ext cx="45720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8" tIns="45719" rIns="91438" bIns="45719">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2400">
                <a:solidFill>
                  <a:srgbClr val="FFFF00"/>
                </a:solidFill>
                <a:latin typeface="Times New Roman" panose="02020603050405020304" pitchFamily="18" charset="0"/>
                <a:cs typeface="Times New Roman" panose="02020603050405020304" pitchFamily="18" charset="0"/>
              </a:rPr>
              <a:t>2. </a:t>
            </a: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p:cNvSpPr>
            <a:spLocks noGrp="1"/>
          </p:cNvSpPr>
          <p:nvPr>
            <p:ph type="title"/>
          </p:nvPr>
        </p:nvSpPr>
        <p:spPr/>
        <p:txBody>
          <a:bodyPr/>
          <a:lstStyle/>
          <a:p>
            <a:endParaRPr lang="en-US" altLang="en-US" smtClean="0"/>
          </a:p>
        </p:txBody>
      </p:sp>
      <p:pic>
        <p:nvPicPr>
          <p:cNvPr id="11267"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a:xfrm>
            <a:off x="0" y="22225"/>
            <a:ext cx="9144000" cy="5121275"/>
          </a:xfrm>
        </p:spPr>
      </p:pic>
      <p:sp>
        <p:nvSpPr>
          <p:cNvPr id="5" name="Rectangle 4"/>
          <p:cNvSpPr/>
          <p:nvPr/>
        </p:nvSpPr>
        <p:spPr>
          <a:xfrm>
            <a:off x="0" y="7938"/>
            <a:ext cx="914400" cy="857250"/>
          </a:xfrm>
          <a:prstGeom prst="rect">
            <a:avLst/>
          </a:prstGeom>
          <a:solidFill>
            <a:schemeClr val="accent5">
              <a:lumMod val="50000"/>
            </a:schemeClr>
          </a:solidFill>
          <a:ln>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91438" tIns="45719" rIns="91438" bIns="45719" anchor="ctr"/>
          <a:lstStyle/>
          <a:p>
            <a:pPr algn="ctr">
              <a:defRPr/>
            </a:pPr>
            <a:endParaRPr lang="en-US"/>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p:cNvSpPr>
            <a:spLocks noGrp="1"/>
          </p:cNvSpPr>
          <p:nvPr>
            <p:ph type="title"/>
          </p:nvPr>
        </p:nvSpPr>
        <p:spPr/>
        <p:txBody>
          <a:bodyPr/>
          <a:lstStyle/>
          <a:p>
            <a:endParaRPr lang="en-US" altLang="en-US" smtClean="0"/>
          </a:p>
        </p:txBody>
      </p:sp>
      <p:pic>
        <p:nvPicPr>
          <p:cNvPr id="12291" name="Picture 4"/>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6200" y="-3175"/>
            <a:ext cx="9220200" cy="5143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angle 6"/>
          <p:cNvSpPr/>
          <p:nvPr/>
        </p:nvSpPr>
        <p:spPr>
          <a:xfrm>
            <a:off x="-76200" y="17463"/>
            <a:ext cx="914400" cy="857250"/>
          </a:xfrm>
          <a:prstGeom prst="rect">
            <a:avLst/>
          </a:prstGeom>
          <a:solidFill>
            <a:schemeClr val="accent5">
              <a:lumMod val="50000"/>
            </a:schemeClr>
          </a:solidFill>
          <a:ln>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91438" tIns="45719" rIns="91438" bIns="45719" anchor="ctr"/>
          <a:lstStyle/>
          <a:p>
            <a:pPr algn="ctr">
              <a:defRPr/>
            </a:pPr>
            <a:endParaRPr lang="en-US"/>
          </a:p>
        </p:txBody>
      </p:sp>
      <p:sp>
        <p:nvSpPr>
          <p:cNvPr id="11" name="Rectangle 10"/>
          <p:cNvSpPr/>
          <p:nvPr/>
        </p:nvSpPr>
        <p:spPr>
          <a:xfrm>
            <a:off x="4481513" y="-26988"/>
            <a:ext cx="4625975" cy="946151"/>
          </a:xfrm>
          <a:prstGeom prst="rect">
            <a:avLst/>
          </a:prstGeom>
          <a:solidFill>
            <a:srgbClr val="EDE88B"/>
          </a:solidFill>
          <a:ln>
            <a:solidFill>
              <a:srgbClr val="EDE88B"/>
            </a:solidFill>
          </a:ln>
        </p:spPr>
        <p:style>
          <a:lnRef idx="2">
            <a:schemeClr val="accent1">
              <a:shade val="50000"/>
            </a:schemeClr>
          </a:lnRef>
          <a:fillRef idx="1">
            <a:schemeClr val="accent1"/>
          </a:fillRef>
          <a:effectRef idx="0">
            <a:schemeClr val="accent1"/>
          </a:effectRef>
          <a:fontRef idx="minor">
            <a:schemeClr val="lt1"/>
          </a:fontRef>
        </p:style>
        <p:txBody>
          <a:bodyPr lIns="91438" tIns="45719" rIns="91438" bIns="45719" anchor="ctr"/>
          <a:lstStyle/>
          <a:p>
            <a:pPr>
              <a:defRPr/>
            </a:pPr>
            <a:r>
              <a:rPr lang="en-US" sz="1700" b="1" dirty="0">
                <a:solidFill>
                  <a:srgbClr val="7030A0"/>
                </a:solidFill>
                <a:latin typeface="Times New Roman"/>
              </a:rPr>
              <a:t>1. </a:t>
            </a:r>
            <a:r>
              <a:rPr lang="vi-VN" sz="1700" b="1" dirty="0">
                <a:solidFill>
                  <a:srgbClr val="7030A0"/>
                </a:solidFill>
                <a:latin typeface="Times New Roman"/>
              </a:rPr>
              <a:t>Và có một bạn khóc tới 30 ngày! Bé Bin ngạc nhiên đến nỗi quên cả khóc. Sao lại có bạn khóc liền 30 ngày nhỉ? Bé Bin chỉ mới khóc có một lúc mà thấy mỏi mồm lắm rồi.</a:t>
            </a:r>
            <a:endParaRPr lang="en-US" sz="1700" b="1" dirty="0">
              <a:solidFill>
                <a:srgbClr val="7030A0"/>
              </a:solidFill>
            </a:endParaRPr>
          </a:p>
        </p:txBody>
      </p:sp>
      <p:sp>
        <p:nvSpPr>
          <p:cNvPr id="12294" name="TextBox 11"/>
          <p:cNvSpPr txBox="1">
            <a:spLocks noChangeArrowheads="1"/>
          </p:cNvSpPr>
          <p:nvPr/>
        </p:nvSpPr>
        <p:spPr bwMode="auto">
          <a:xfrm>
            <a:off x="-76200" y="3395663"/>
            <a:ext cx="38100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8" tIns="45719" rIns="91438" bIns="45719">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1400"/>
              <a:t>2.</a:t>
            </a:r>
            <a:r>
              <a:rPr lang="en-US" altLang="en-US"/>
              <a:t> </a:t>
            </a: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1_Default Design">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150</TotalTime>
  <Words>392</Words>
  <Application>Microsoft Office PowerPoint</Application>
  <PresentationFormat>On-screen Show (16:9)</PresentationFormat>
  <Paragraphs>38</Paragraphs>
  <Slides>25</Slides>
  <Notes>3</Notes>
  <HiddenSlides>0</HiddenSlides>
  <MMClips>1</MMClips>
  <ScaleCrop>false</ScaleCrop>
  <HeadingPairs>
    <vt:vector size="6" baseType="variant">
      <vt:variant>
        <vt:lpstr>Fonts Used</vt:lpstr>
      </vt:variant>
      <vt:variant>
        <vt:i4>7</vt:i4>
      </vt:variant>
      <vt:variant>
        <vt:lpstr>Theme</vt:lpstr>
      </vt:variant>
      <vt:variant>
        <vt:i4>3</vt:i4>
      </vt:variant>
      <vt:variant>
        <vt:lpstr>Slide Titles</vt:lpstr>
      </vt:variant>
      <vt:variant>
        <vt:i4>25</vt:i4>
      </vt:variant>
    </vt:vector>
  </HeadingPairs>
  <TitlesOfParts>
    <vt:vector size="35" baseType="lpstr">
      <vt:lpstr>.VnAvantH</vt:lpstr>
      <vt:lpstr>.VnTime</vt:lpstr>
      <vt:lpstr>Arial</vt:lpstr>
      <vt:lpstr>Brush Script MT</vt:lpstr>
      <vt:lpstr>Calibri</vt:lpstr>
      <vt:lpstr>Calibri Light</vt:lpstr>
      <vt:lpstr>Times New Roman</vt:lpstr>
      <vt:lpstr>Default Design</vt:lpstr>
      <vt:lpstr>Office Theme</vt:lpstr>
      <vt:lpstr>1_Default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Smart</dc:creator>
  <cp:lastModifiedBy>Techsi.vn</cp:lastModifiedBy>
  <cp:revision>16</cp:revision>
  <dcterms:created xsi:type="dcterms:W3CDTF">2011-09-27T01:23:04Z</dcterms:created>
  <dcterms:modified xsi:type="dcterms:W3CDTF">2024-11-13T03:01:00Z</dcterms:modified>
</cp:coreProperties>
</file>