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8" r:id="rId2"/>
    <p:sldId id="289" r:id="rId3"/>
    <p:sldId id="290" r:id="rId4"/>
    <p:sldId id="302" r:id="rId5"/>
    <p:sldId id="306" r:id="rId6"/>
    <p:sldId id="261" r:id="rId7"/>
    <p:sldId id="314" r:id="rId8"/>
    <p:sldId id="308" r:id="rId9"/>
    <p:sldId id="310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92101" autoAdjust="0"/>
  </p:normalViewPr>
  <p:slideViewPr>
    <p:cSldViewPr snapToGrid="0">
      <p:cViewPr varScale="1">
        <p:scale>
          <a:sx n="66" d="100"/>
          <a:sy n="66" d="100"/>
        </p:scale>
        <p:origin x="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DB98-CB53-4263-93B6-C8A9A16F669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A1041-4116-4DA6-88E7-E42827CF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9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8AB0A-FA17-4ECD-BB4B-8398B5D5BAE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63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9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8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9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9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7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4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6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7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6F309-0419-4F1D-9DCF-BD5895CCC80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0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"/>
            <a:ext cx="3027218" cy="2555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730" y="4995645"/>
            <a:ext cx="4287662" cy="1862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9009" y="3178319"/>
            <a:ext cx="1922991" cy="4029455"/>
          </a:xfrm>
          <a:prstGeom prst="rect">
            <a:avLst/>
          </a:prstGeom>
        </p:spPr>
      </p:pic>
      <p:pic>
        <p:nvPicPr>
          <p:cNvPr id="10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67" b="7603"/>
          <a:stretch/>
        </p:blipFill>
        <p:spPr>
          <a:xfrm>
            <a:off x="-583325" y="1083578"/>
            <a:ext cx="4184136" cy="5277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711461-D644-4118-8D3B-F2BA83AEF103}"/>
              </a:ext>
            </a:extLst>
          </p:cNvPr>
          <p:cNvSpPr txBox="1"/>
          <p:nvPr/>
        </p:nvSpPr>
        <p:spPr>
          <a:xfrm>
            <a:off x="2045369" y="3470708"/>
            <a:ext cx="101466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Cockoo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cockoo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rhythm”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0379" y="125071"/>
            <a:ext cx="690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ANH ĐÀO</a:t>
            </a:r>
            <a:endParaRPr lang="vi-VN" sz="2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81" y="902907"/>
            <a:ext cx="1760640" cy="17782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69678" y="6308952"/>
            <a:ext cx="3311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358" y="2824376"/>
            <a:ext cx="1096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053921" y="2150686"/>
            <a:ext cx="1008415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6080" y="1027906"/>
            <a:ext cx="8508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54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82"/>
            <a:ext cx="12192000" cy="6867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6016" y="790645"/>
            <a:ext cx="4559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1.Ổn định tổ chức</a:t>
            </a:r>
            <a:endParaRPr lang="en-US" sz="4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2005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</p:spPr>
      </p:pic>
      <p:sp>
        <p:nvSpPr>
          <p:cNvPr id="5" name="TextBox 4"/>
          <p:cNvSpPr txBox="1"/>
          <p:nvPr/>
        </p:nvSpPr>
        <p:spPr>
          <a:xfrm>
            <a:off x="3573378" y="705803"/>
            <a:ext cx="723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2. Phương pháp, hình thức tổ chức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3377" y="2121818"/>
            <a:ext cx="5376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3377" y="1434370"/>
            <a:ext cx="5376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38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2379"/>
          </a:xfrm>
        </p:spPr>
      </p:pic>
      <p:sp>
        <p:nvSpPr>
          <p:cNvPr id="3" name="TextBox 2"/>
          <p:cNvSpPr txBox="1"/>
          <p:nvPr/>
        </p:nvSpPr>
        <p:spPr>
          <a:xfrm>
            <a:off x="2117558" y="1287379"/>
            <a:ext cx="85424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rò chơi âm nhạc - Bước nhảy vui nhộn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214" y="5787189"/>
            <a:ext cx="2156831" cy="3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50"/>
    </mc:Choice>
    <mc:Fallback xmlns="">
      <p:transition spd="slow" advTm="2345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75"/>
            <a:ext cx="12192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4452" y="365125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Cockoo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cockoo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rhythm”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2999" y="1607033"/>
            <a:ext cx="619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2.1.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2999" y="2606078"/>
            <a:ext cx="7820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2.2.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5"/>
    </mc:Choice>
    <mc:Fallback xmlns="">
      <p:transition spd="slow" advTm="1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995861" y="786888"/>
            <a:ext cx="8903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2.1.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4144" y="1763425"/>
            <a:ext cx="725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04144" y="2613657"/>
            <a:ext cx="725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04144" y="3397181"/>
            <a:ext cx="725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2 - 3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4144" y="4051678"/>
            <a:ext cx="725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ộ gõ cơ thể bài cockoo cockoo zyt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31" y="5823285"/>
            <a:ext cx="2509984" cy="7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1"/>
    </mc:Choice>
    <mc:Fallback xmlns="">
      <p:transition spd="slow" advTm="2359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0" r="56999" b="67591"/>
          <a:stretch/>
        </p:blipFill>
        <p:spPr>
          <a:xfrm>
            <a:off x="4223083" y="288022"/>
            <a:ext cx="2454443" cy="19842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41174" r="76780" b="15973"/>
          <a:stretch/>
        </p:blipFill>
        <p:spPr>
          <a:xfrm>
            <a:off x="950494" y="42270"/>
            <a:ext cx="2406317" cy="2562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41174" r="76780" b="15973"/>
          <a:stretch/>
        </p:blipFill>
        <p:spPr>
          <a:xfrm>
            <a:off x="941472" y="2315735"/>
            <a:ext cx="2412332" cy="2562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46990" r="76780" b="15973"/>
          <a:stretch/>
        </p:blipFill>
        <p:spPr>
          <a:xfrm>
            <a:off x="941472" y="4786097"/>
            <a:ext cx="2412332" cy="221493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0" r="56999" b="67591"/>
          <a:stretch/>
        </p:blipFill>
        <p:spPr>
          <a:xfrm>
            <a:off x="4403556" y="2604996"/>
            <a:ext cx="2454443" cy="198420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0" r="56999" b="67591"/>
          <a:stretch/>
        </p:blipFill>
        <p:spPr>
          <a:xfrm>
            <a:off x="4507831" y="4694983"/>
            <a:ext cx="2454443" cy="1984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r="38995" b="67039"/>
          <a:stretch/>
        </p:blipFill>
        <p:spPr>
          <a:xfrm>
            <a:off x="7907751" y="1895555"/>
            <a:ext cx="2691062" cy="2799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r="38995" b="67039"/>
          <a:stretch/>
        </p:blipFill>
        <p:spPr>
          <a:xfrm>
            <a:off x="7901737" y="0"/>
            <a:ext cx="2422358" cy="25199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r="38995" b="67039"/>
          <a:stretch/>
        </p:blipFill>
        <p:spPr>
          <a:xfrm>
            <a:off x="8012026" y="4201607"/>
            <a:ext cx="2691062" cy="27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3104145" y="921233"/>
            <a:ext cx="7255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2.2.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ộ gõ cơ thể trải nghiệm chấm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89" y="5748922"/>
            <a:ext cx="1774525" cy="11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2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1"/>
    </mc:Choice>
    <mc:Fallback xmlns="">
      <p:transition spd="slow" advTm="2359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3104145" y="921233"/>
            <a:ext cx="778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2.3.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4145" y="1763425"/>
            <a:ext cx="778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4145" y="2420937"/>
            <a:ext cx="7784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1"/>
    </mc:Choice>
    <mc:Fallback xmlns="">
      <p:transition spd="slow" advTm="2359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237</Words>
  <Application>Microsoft Office PowerPoint</Application>
  <PresentationFormat>Widescreen</PresentationFormat>
  <Paragraphs>28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80</cp:revision>
  <dcterms:created xsi:type="dcterms:W3CDTF">2021-09-24T03:23:34Z</dcterms:created>
  <dcterms:modified xsi:type="dcterms:W3CDTF">2024-11-14T01:58:46Z</dcterms:modified>
</cp:coreProperties>
</file>