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28" r:id="rId3"/>
    <p:sldId id="292" r:id="rId4"/>
    <p:sldId id="304" r:id="rId5"/>
    <p:sldId id="259" r:id="rId6"/>
    <p:sldId id="260" r:id="rId7"/>
    <p:sldId id="261" r:id="rId8"/>
    <p:sldId id="285" r:id="rId9"/>
    <p:sldId id="286" r:id="rId10"/>
    <p:sldId id="287" r:id="rId11"/>
    <p:sldId id="290" r:id="rId12"/>
    <p:sldId id="299" r:id="rId13"/>
    <p:sldId id="300" r:id="rId14"/>
    <p:sldId id="301" r:id="rId15"/>
    <p:sldId id="270" r:id="rId16"/>
    <p:sldId id="271" r:id="rId17"/>
    <p:sldId id="327" r:id="rId18"/>
    <p:sldId id="305" r:id="rId19"/>
    <p:sldId id="310" r:id="rId20"/>
    <p:sldId id="306" r:id="rId21"/>
    <p:sldId id="312" r:id="rId22"/>
    <p:sldId id="314" r:id="rId23"/>
    <p:sldId id="316" r:id="rId24"/>
    <p:sldId id="307" r:id="rId25"/>
    <p:sldId id="317" r:id="rId26"/>
    <p:sldId id="324" r:id="rId27"/>
    <p:sldId id="326" r:id="rId28"/>
    <p:sldId id="308" r:id="rId29"/>
    <p:sldId id="319" r:id="rId30"/>
    <p:sldId id="321" r:id="rId31"/>
    <p:sldId id="322" r:id="rId32"/>
    <p:sldId id="283" r:id="rId33"/>
    <p:sldId id="269" r:id="rId34"/>
    <p:sldId id="279" r:id="rId35"/>
    <p:sldId id="284" r:id="rId3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13/10/2024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56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13/10/2024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258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13/10/2024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7205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21FBB-F357-4E27-84AD-13444B2F47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90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FC4DD-FC99-402D-9563-C0B36742D8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01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A150B-6B04-4EBA-8205-210181A2AA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87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CF8F8-32C8-4113-8025-06D1545C26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82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60701-DBC0-4CAB-B3BF-25FE21ED16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10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2A990-939B-42E7-9B26-15C4D1C486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18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138B7-AAFF-4D90-B921-5D374678A5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29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98D20-8A38-4F9B-BD54-0F3080CB73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2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13/10/2024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106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7282-10CF-4E33-9E5E-DF1CC5B839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85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83DA3-AE69-49CB-A4C7-4DF01436ED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3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0DCBF-A490-4180-BF28-805AC30596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43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9215C-7D73-4184-9247-A5E0E6425B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6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13/10/2024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648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13/10/2024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092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13/10/2024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319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13/10/2024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798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13/10/2024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818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13/10/2024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12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13/10/2024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879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AE333-60B1-4F3B-8A20-0D096C7611BB}" type="datetimeFigureOut">
              <a:rPr lang="vi-VN" smtClean="0"/>
              <a:pPr/>
              <a:t>13/10/2024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772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EDB379-5DF6-4724-9E1C-18D29FCAB51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6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Desktop\HatGapLangTa-TranVietBinh.mp3" TargetMode="Externa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Tai%20lieu%20Chung\nhac%20cach%20mang\Copy%20of%20Dai%20Loc%20que%20minh.mp3" TargetMode="External"/><Relationship Id="rId6" Type="http://schemas.openxmlformats.org/officeDocument/2006/relationships/image" Target="../media/image29.gif"/><Relationship Id="rId5" Type="http://schemas.openxmlformats.org/officeDocument/2006/relationships/image" Target="../media/image26.png"/><Relationship Id="rId4" Type="http://schemas.openxmlformats.org/officeDocument/2006/relationships/image" Target="../media/image2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768931"/>
            <a:ext cx="10972800" cy="1143000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giảng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tử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667003"/>
            <a:ext cx="10972800" cy="4525963"/>
          </a:xfrm>
        </p:spPr>
        <p:txBody>
          <a:bodyPr>
            <a:normAutofit/>
          </a:bodyPr>
          <a:lstStyle/>
          <a:p>
            <a:pPr algn="ctr"/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Thơ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Nàng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tiên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ốc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: 5-6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tuổi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lớn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873171" y="134471"/>
            <a:ext cx="7411402" cy="414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5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3429000"/>
            <a:ext cx="58150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+mj-lt"/>
              </a:rPr>
              <a:t>Bà già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chuyện lạ</a:t>
            </a:r>
            <a:br>
              <a:rPr lang="vi-VN" sz="3600" b="1" dirty="0">
                <a:solidFill>
                  <a:srgbClr val="FF0000"/>
                </a:solidFill>
                <a:latin typeface="+mj-lt"/>
              </a:rPr>
            </a:br>
            <a:r>
              <a:rPr lang="vi-VN" sz="3600" b="1" dirty="0">
                <a:solidFill>
                  <a:srgbClr val="FF0000"/>
                </a:solidFill>
                <a:latin typeface="+mj-lt"/>
              </a:rPr>
              <a:t>Bèn có ý rình xem</a:t>
            </a:r>
            <a:br>
              <a:rPr lang="vi-VN" sz="3600" b="1" dirty="0">
                <a:solidFill>
                  <a:srgbClr val="FF0000"/>
                </a:solidFill>
                <a:latin typeface="+mj-lt"/>
              </a:rPr>
            </a:br>
            <a:r>
              <a:rPr lang="vi-VN" sz="3600" b="1" dirty="0">
                <a:solidFill>
                  <a:srgbClr val="FF0000"/>
                </a:solidFill>
                <a:latin typeface="+mj-lt"/>
              </a:rPr>
              <a:t>Thì thấy một nàng tiên</a:t>
            </a:r>
            <a:br>
              <a:rPr lang="vi-VN" sz="3600" b="1" dirty="0">
                <a:solidFill>
                  <a:srgbClr val="FF0000"/>
                </a:solidFill>
                <a:latin typeface="+mj-lt"/>
              </a:rPr>
            </a:br>
            <a:r>
              <a:rPr lang="vi-VN" sz="3600" b="1" dirty="0">
                <a:solidFill>
                  <a:srgbClr val="FF0000"/>
                </a:solidFill>
                <a:latin typeface="+mj-lt"/>
              </a:rPr>
              <a:t>Bước ra từ chum nước.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3720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0767" y="0"/>
            <a:ext cx="7061233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liền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bí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mật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Đập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vỡ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vỏ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xanh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ôm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tiên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chui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nữa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17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9250" y="1052362"/>
            <a:ext cx="7233535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đó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86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5364" name="Picture 4" descr="Hinh nen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2192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235532" y="1588970"/>
            <a:ext cx="477246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Đàm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thoại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96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-13444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3048001" y="1371600"/>
            <a:ext cx="6356227" cy="275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058811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572126" y="0"/>
            <a:ext cx="69056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77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07080" y="1615440"/>
            <a:ext cx="6102548" cy="182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60009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142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572126" y="0"/>
            <a:ext cx="69056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3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884063" y="2596235"/>
            <a:ext cx="4774064" cy="90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7896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2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3" y="5715005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" y="6112935"/>
            <a:ext cx="1271669" cy="7223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20332" y="6112935"/>
            <a:ext cx="1271669" cy="722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2294">
            <a:off x="-413160" y="-942975"/>
            <a:ext cx="3790951" cy="18859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43" y="-875243"/>
            <a:ext cx="3790951" cy="18859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22" y="-816766"/>
            <a:ext cx="3790951" cy="18859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987" y="-816766"/>
            <a:ext cx="3790951" cy="18859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6997">
            <a:off x="10370941" y="276224"/>
            <a:ext cx="3790951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86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90"/>
            <a:ext cx="12192000" cy="689229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57776" y="3066633"/>
            <a:ext cx="741140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55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38641" y="2231708"/>
            <a:ext cx="667474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4099000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9095" y="2129789"/>
            <a:ext cx="5718233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1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98519" y="1417320"/>
            <a:ext cx="6248021" cy="182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4041355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23523" y="0"/>
            <a:ext cx="7411402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tươm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88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84231" y="2660332"/>
            <a:ext cx="6248021" cy="90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549866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3429000"/>
            <a:ext cx="58150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già thấ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chuyện lạ</a:t>
            </a:r>
            <a:b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 có ý rình xem</a:t>
            </a:r>
            <a:b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thấy một nàng tiên</a:t>
            </a:r>
            <a:b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ra từ chum nước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6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44214" y="2203133"/>
            <a:ext cx="644652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72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0767" y="0"/>
            <a:ext cx="7061233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liền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bí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mật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Đập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vỡ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vỏ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xanh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ôm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tiên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chui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nữa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79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15639" y="1188720"/>
            <a:ext cx="644652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5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:\Tranh ảnh dạy học\Hinh nen dep\SLGG_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69099" y="2154702"/>
            <a:ext cx="99181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9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96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9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9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9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96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7244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12" y="846138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84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" y="0"/>
            <a:ext cx="12186333" cy="6857999"/>
          </a:xfrm>
        </p:spPr>
      </p:pic>
      <p:sp>
        <p:nvSpPr>
          <p:cNvPr id="5" name="TextBox 4"/>
          <p:cNvSpPr txBox="1"/>
          <p:nvPr/>
        </p:nvSpPr>
        <p:spPr>
          <a:xfrm>
            <a:off x="5429250" y="1052362"/>
            <a:ext cx="7233535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đó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19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38400" y="1920241"/>
            <a:ext cx="812292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sz="3500" b="1" u="sng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GD </a:t>
            </a:r>
            <a:r>
              <a:rPr lang="vi-VN" sz="3500" b="1" u="sng" dirty="0">
                <a:solidFill>
                  <a:srgbClr val="C00000"/>
                </a:solidFill>
                <a:latin typeface="+mj-lt"/>
              </a:rPr>
              <a:t>:</a:t>
            </a:r>
            <a:r>
              <a:rPr lang="vi-VN" sz="35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lành,và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vi-VN" sz="35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454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4340" name="Picture 4" descr="Hinh nen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2192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209802" y="790576"/>
            <a:ext cx="760571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85800" indent="-685800" eaLnBrk="1" hangingPunct="1">
              <a:spcBef>
                <a:spcPct val="0"/>
              </a:spcBef>
              <a:buFontTx/>
              <a:buChar char="-"/>
            </a:pPr>
            <a:r>
              <a:rPr lang="nl-NL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lớp đọc</a:t>
            </a:r>
            <a:r>
              <a:rPr lang="vi-VN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5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Từng tổ</a:t>
            </a:r>
            <a:r>
              <a:rPr lang="en-US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vi-VN" sz="5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eaLnBrk="1" hangingPunct="1">
              <a:spcBef>
                <a:spcPct val="0"/>
              </a:spcBef>
              <a:buFontTx/>
              <a:buChar char="-"/>
            </a:pPr>
            <a:r>
              <a:rPr lang="vi-VN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trai, gái</a:t>
            </a:r>
            <a:r>
              <a:rPr lang="en-US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5800" indent="-685800" eaLnBrk="1" hangingPunct="1">
              <a:spcBef>
                <a:spcPct val="0"/>
              </a:spcBef>
              <a:buFontTx/>
              <a:buChar char="-"/>
            </a:pP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sz="5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9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dirty="0"/>
          </a:p>
        </p:txBody>
      </p:sp>
      <p:pic>
        <p:nvPicPr>
          <p:cNvPr id="24580" name="Picture 2" descr="F:\Tranh ảnh dạy học\Hinh nen dep\SLGG_2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2628900" y="1905000"/>
            <a:ext cx="72390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vi-VN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60" name="HatGapLangTa-TranVietB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91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6930" fill="hold"/>
                                        <p:tgtEl>
                                          <p:spTgt spid="23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0"/>
                </p:tgtEl>
              </p:cMediaNode>
            </p:audio>
          </p:childTnLst>
        </p:cTn>
      </p:par>
    </p:tnLst>
    <p:bldLst>
      <p:bldP spid="2355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29700" name="Picture 4" descr="felicitsh71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1524002" y="579120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1524002" y="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9591676" y="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9591676" y="563880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1" name="Copy of Dai Loc que m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304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3400"/>
            <a:ext cx="85725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85725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85725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5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09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6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477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3" name="WordArt 17"/>
          <p:cNvSpPr>
            <a:spLocks noChangeArrowheads="1" noChangeShapeType="1" noTextEdit="1"/>
          </p:cNvSpPr>
          <p:nvPr/>
        </p:nvSpPr>
        <p:spPr bwMode="auto">
          <a:xfrm>
            <a:off x="2424114" y="3078164"/>
            <a:ext cx="7559675" cy="13414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Chào tạm biệt</a:t>
            </a:r>
          </a:p>
        </p:txBody>
      </p:sp>
    </p:spTree>
    <p:extLst>
      <p:ext uri="{BB962C8B-B14F-4D97-AF65-F5344CB8AC3E}">
        <p14:creationId xmlns:p14="http://schemas.microsoft.com/office/powerpoint/2010/main" val="2017113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24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4100" name="Picture 2" descr="F:\Tranh ảnh dạy học\Hinh nen dep\SLGG_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726666" y="1690690"/>
            <a:ext cx="814197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8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80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8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8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8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8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8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80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5" name="Picture 7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7244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82" y="643605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04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Frame_1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17300" y="2446153"/>
            <a:ext cx="72346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  <a:p>
            <a:pPr algn="ctr"/>
            <a:r>
              <a:rPr lang="en-US" sz="5400" b="1" kern="1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5400" b="1" kern="1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kern="1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5400" b="1" kern="1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431387" y="1132858"/>
            <a:ext cx="50065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078310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6148" name="Picture 2" descr="F:\Tranh ảnh dạy học\Hinh nen dep\SLGG_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5"/>
          <p:cNvSpPr>
            <a:spLocks noChangeArrowheads="1" noChangeShapeType="1" noTextEdit="1"/>
          </p:cNvSpPr>
          <p:nvPr/>
        </p:nvSpPr>
        <p:spPr bwMode="auto">
          <a:xfrm>
            <a:off x="4495802" y="1863728"/>
            <a:ext cx="368617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9" name="WordArt 25"/>
          <p:cNvSpPr>
            <a:spLocks noChangeArrowheads="1" noChangeShapeType="1" noTextEdit="1"/>
          </p:cNvSpPr>
          <p:nvPr/>
        </p:nvSpPr>
        <p:spPr bwMode="auto">
          <a:xfrm>
            <a:off x="4495802" y="3138491"/>
            <a:ext cx="368617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1061" y="2842353"/>
            <a:ext cx="680987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6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</a:p>
          <a:p>
            <a:pPr algn="ctr"/>
            <a:r>
              <a:rPr lang="en-US" sz="60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6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endParaRPr lang="en-US" sz="6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31388" y="1132858"/>
            <a:ext cx="50064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98949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572126" y="0"/>
            <a:ext cx="69056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73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90"/>
            <a:ext cx="12192000" cy="689229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57776" y="3066633"/>
            <a:ext cx="741140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22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02833" y="1578460"/>
            <a:ext cx="5570756" cy="305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chum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487</Words>
  <Application>Microsoft Office PowerPoint</Application>
  <PresentationFormat>Widescreen</PresentationFormat>
  <Paragraphs>79</Paragraphs>
  <Slides>34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Office Theme</vt:lpstr>
      <vt:lpstr>Default Design</vt:lpstr>
      <vt:lpstr>Bài giảng điện tử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35</cp:revision>
  <dcterms:created xsi:type="dcterms:W3CDTF">2016-03-29T13:15:34Z</dcterms:created>
  <dcterms:modified xsi:type="dcterms:W3CDTF">2024-10-13T09:59:07Z</dcterms:modified>
</cp:coreProperties>
</file>