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2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3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4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802" r:id="rId2"/>
    <p:sldMasterId id="2147483814" r:id="rId3"/>
    <p:sldMasterId id="2147483838" r:id="rId4"/>
    <p:sldMasterId id="2147483931" r:id="rId5"/>
  </p:sldMasterIdLst>
  <p:notesMasterIdLst>
    <p:notesMasterId r:id="rId33"/>
  </p:notesMasterIdLst>
  <p:sldIdLst>
    <p:sldId id="294" r:id="rId6"/>
    <p:sldId id="368" r:id="rId7"/>
    <p:sldId id="403" r:id="rId8"/>
    <p:sldId id="370" r:id="rId9"/>
    <p:sldId id="371" r:id="rId10"/>
    <p:sldId id="372" r:id="rId11"/>
    <p:sldId id="373" r:id="rId12"/>
    <p:sldId id="374" r:id="rId13"/>
    <p:sldId id="375" r:id="rId14"/>
    <p:sldId id="269" r:id="rId15"/>
    <p:sldId id="344" r:id="rId16"/>
    <p:sldId id="355" r:id="rId17"/>
    <p:sldId id="345" r:id="rId18"/>
    <p:sldId id="347" r:id="rId19"/>
    <p:sldId id="348" r:id="rId20"/>
    <p:sldId id="349" r:id="rId21"/>
    <p:sldId id="267" r:id="rId22"/>
    <p:sldId id="389" r:id="rId23"/>
    <p:sldId id="397" r:id="rId24"/>
    <p:sldId id="390" r:id="rId25"/>
    <p:sldId id="391" r:id="rId26"/>
    <p:sldId id="393" r:id="rId27"/>
    <p:sldId id="394" r:id="rId28"/>
    <p:sldId id="398" r:id="rId29"/>
    <p:sldId id="395" r:id="rId30"/>
    <p:sldId id="402" r:id="rId31"/>
    <p:sldId id="387" r:id="rId32"/>
  </p:sldIdLst>
  <p:sldSz cx="16459200" cy="9144000"/>
  <p:notesSz cx="6858000" cy="9144000"/>
  <p:custDataLst>
    <p:tags r:id="rId3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30250" indent="-2730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62088" indent="-5476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93925" indent="-82232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925763" indent="-10969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FF0000"/>
    <a:srgbClr val="F9FBA3"/>
    <a:srgbClr val="FFCB00"/>
    <a:srgbClr val="FF6600"/>
    <a:srgbClr val="FFCC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6" autoAdjust="0"/>
    <p:restoredTop sz="89680" autoAdjust="0"/>
  </p:normalViewPr>
  <p:slideViewPr>
    <p:cSldViewPr>
      <p:cViewPr varScale="1">
        <p:scale>
          <a:sx n="49" d="100"/>
          <a:sy n="49" d="100"/>
        </p:scale>
        <p:origin x="174" y="36"/>
      </p:cViewPr>
      <p:guideLst>
        <p:guide orient="horz" pos="2880"/>
        <p:guide pos="518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42900" y="685800"/>
            <a:ext cx="61722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16563BA-11C7-4C1F-B601-EB9E2035F8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302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620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9392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925763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65760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95E787-6AD3-4CB7-93E9-973DBD976984}" type="slidenum">
              <a:rPr lang="en-US" altLang="en-US" sz="1200" smtClean="0"/>
              <a:pPr>
                <a:spcBef>
                  <a:spcPct val="0"/>
                </a:spcBef>
              </a:pPr>
              <a:t>5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62C0F0-FCF1-46B5-84AB-3D602B8CA966}" type="slidenum">
              <a:rPr lang="en-US" altLang="en-US" sz="1200" smtClean="0"/>
              <a:pPr>
                <a:spcBef>
                  <a:spcPct val="0"/>
                </a:spcBef>
              </a:pPr>
              <a:t>7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D84B32-0EA6-4A4E-A055-EE69B4C6695A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19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A329D-B367-465A-A353-6711CD96F00B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24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6CB646-C2BC-4D87-BD50-37D339F66F2A}" type="slidenum">
              <a:rPr lang="en-US" altLang="en-US" smtClean="0">
                <a:solidFill>
                  <a:srgbClr val="000000"/>
                </a:solidFill>
              </a:rPr>
              <a:pPr/>
              <a:t>27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4440" y="2840569"/>
            <a:ext cx="1399032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8880" y="5181600"/>
            <a:ext cx="1152144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71AB6-A182-438D-A701-D35C6F270E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738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441D8-3AFC-45B8-A985-85406B75F0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62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479831" y="488951"/>
            <a:ext cx="666654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0188" y="488951"/>
            <a:ext cx="1972532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A6A31-1321-4374-A588-093795181D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62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4440" y="2840568"/>
            <a:ext cx="1399032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8880" y="5181600"/>
            <a:ext cx="1152144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D4E5B-0F36-49B2-A020-938CCA4FCB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371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7AC3B-1E3D-4A58-B20C-18EE84EB3C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310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163" y="5875867"/>
            <a:ext cx="1399032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0163" y="3875618"/>
            <a:ext cx="13990320" cy="2000249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C0088-308A-40BA-8F37-2FCBC397A6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4234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2133601"/>
            <a:ext cx="726948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66760" y="2133601"/>
            <a:ext cx="726948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7FEAF-06AE-4087-B62D-9D6D5B9A21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081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2046817"/>
            <a:ext cx="7272338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899833"/>
            <a:ext cx="7272338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61046" y="2046817"/>
            <a:ext cx="727519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61046" y="2899833"/>
            <a:ext cx="727519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27A69-13EE-49A8-AC07-7990A656F2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3870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C35A1-3BAD-4380-A89F-63FB5E14EF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243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A70F5-39F4-4A20-A264-27CD4884CE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194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1" y="364067"/>
            <a:ext cx="5414963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5090" y="364067"/>
            <a:ext cx="9201150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1" y="1913467"/>
            <a:ext cx="5414963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B9CC7-05C3-4B93-B0A5-877C8B1F07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354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8748B-E70C-4103-867D-F956944F61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328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6118" y="6400800"/>
            <a:ext cx="987552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26118" y="817033"/>
            <a:ext cx="987552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26118" y="7156451"/>
            <a:ext cx="987552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CF500-61E6-4DAF-8F6C-8ABDB77548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352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AE7B5-191E-4F7F-8815-1A99528BD5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756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32920" y="366185"/>
            <a:ext cx="370332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0" y="366185"/>
            <a:ext cx="1083564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370F5-3AA3-45E5-A5FC-AC953B4C7F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332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5851188" cy="9144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0"/>
              <a:ext cx="1858" cy="3629"/>
              <a:chOff x="3008" y="774"/>
              <a:chExt cx="1858" cy="3629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3"/>
                <a:ext cx="1333" cy="1485"/>
              </a:xfrm>
              <a:custGeom>
                <a:avLst/>
                <a:gdLst>
                  <a:gd name="T0" fmla="*/ 50692 w 596"/>
                  <a:gd name="T1" fmla="*/ 1124303 h 666"/>
                  <a:gd name="T2" fmla="*/ 18148 w 596"/>
                  <a:gd name="T3" fmla="*/ 1035480 h 666"/>
                  <a:gd name="T4" fmla="*/ 0 w 596"/>
                  <a:gd name="T5" fmla="*/ 877410 h 666"/>
                  <a:gd name="T6" fmla="*/ 12630 w 596"/>
                  <a:gd name="T7" fmla="*/ 674645 h 666"/>
                  <a:gd name="T8" fmla="*/ 78352 w 596"/>
                  <a:gd name="T9" fmla="*/ 458988 h 666"/>
                  <a:gd name="T10" fmla="*/ 215304 w 596"/>
                  <a:gd name="T11" fmla="*/ 254845 h 666"/>
                  <a:gd name="T12" fmla="*/ 445083 w 596"/>
                  <a:gd name="T13" fmla="*/ 94030 h 666"/>
                  <a:gd name="T14" fmla="*/ 773158 w 596"/>
                  <a:gd name="T15" fmla="*/ 5510 h 666"/>
                  <a:gd name="T16" fmla="*/ 1190378 w 596"/>
                  <a:gd name="T17" fmla="*/ 27394 h 666"/>
                  <a:gd name="T18" fmla="*/ 1516556 w 596"/>
                  <a:gd name="T19" fmla="*/ 207191 h 666"/>
                  <a:gd name="T20" fmla="*/ 1735101 w 596"/>
                  <a:gd name="T21" fmla="*/ 501743 h 666"/>
                  <a:gd name="T22" fmla="*/ 1851653 w 596"/>
                  <a:gd name="T23" fmla="*/ 862076 h 666"/>
                  <a:gd name="T24" fmla="*/ 1863919 w 596"/>
                  <a:gd name="T25" fmla="*/ 1242655 h 666"/>
                  <a:gd name="T26" fmla="*/ 1773138 w 596"/>
                  <a:gd name="T27" fmla="*/ 1595209 h 666"/>
                  <a:gd name="T28" fmla="*/ 1587898 w 596"/>
                  <a:gd name="T29" fmla="*/ 1867646 h 666"/>
                  <a:gd name="T30" fmla="*/ 1306790 w 596"/>
                  <a:gd name="T31" fmla="*/ 2013631 h 666"/>
                  <a:gd name="T32" fmla="*/ 1218440 w 596"/>
                  <a:gd name="T33" fmla="*/ 2000750 h 666"/>
                  <a:gd name="T34" fmla="*/ 1380789 w 596"/>
                  <a:gd name="T35" fmla="*/ 1874543 h 666"/>
                  <a:gd name="T36" fmla="*/ 1509546 w 596"/>
                  <a:gd name="T37" fmla="*/ 1652575 h 666"/>
                  <a:gd name="T38" fmla="*/ 1593550 w 596"/>
                  <a:gd name="T39" fmla="*/ 1378332 h 666"/>
                  <a:gd name="T40" fmla="*/ 1628476 w 596"/>
                  <a:gd name="T41" fmla="*/ 1079075 h 666"/>
                  <a:gd name="T42" fmla="*/ 1610342 w 596"/>
                  <a:gd name="T43" fmla="*/ 783460 h 666"/>
                  <a:gd name="T44" fmla="*/ 1519586 w 596"/>
                  <a:gd name="T45" fmla="*/ 528535 h 666"/>
                  <a:gd name="T46" fmla="*/ 1355583 w 596"/>
                  <a:gd name="T47" fmla="*/ 340257 h 666"/>
                  <a:gd name="T48" fmla="*/ 1068822 w 596"/>
                  <a:gd name="T49" fmla="*/ 227131 h 666"/>
                  <a:gd name="T50" fmla="*/ 770201 w 596"/>
                  <a:gd name="T51" fmla="*/ 185186 h 666"/>
                  <a:gd name="T52" fmla="*/ 544779 w 596"/>
                  <a:gd name="T53" fmla="*/ 215051 h 666"/>
                  <a:gd name="T54" fmla="*/ 379397 w 596"/>
                  <a:gd name="T55" fmla="*/ 306603 h 666"/>
                  <a:gd name="T56" fmla="*/ 262860 w 596"/>
                  <a:gd name="T57" fmla="*/ 452091 h 666"/>
                  <a:gd name="T58" fmla="*/ 177732 w 596"/>
                  <a:gd name="T59" fmla="*/ 624991 h 666"/>
                  <a:gd name="T60" fmla="*/ 124512 w 596"/>
                  <a:gd name="T61" fmla="*/ 825332 h 666"/>
                  <a:gd name="T62" fmla="*/ 88251 w 596"/>
                  <a:gd name="T63" fmla="*/ 1030091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8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79323 h 237"/>
                  <a:gd name="T4" fmla="*/ 9631 w 257"/>
                  <a:gd name="T5" fmla="*/ 159260 h 237"/>
                  <a:gd name="T6" fmla="*/ 17054 w 257"/>
                  <a:gd name="T7" fmla="*/ 238710 h 237"/>
                  <a:gd name="T8" fmla="*/ 31509 w 257"/>
                  <a:gd name="T9" fmla="*/ 313173 h 237"/>
                  <a:gd name="T10" fmla="*/ 52952 w 257"/>
                  <a:gd name="T11" fmla="*/ 379743 h 237"/>
                  <a:gd name="T12" fmla="*/ 78780 w 257"/>
                  <a:gd name="T13" fmla="*/ 449479 h 237"/>
                  <a:gd name="T14" fmla="*/ 110870 w 257"/>
                  <a:gd name="T15" fmla="*/ 513833 h 237"/>
                  <a:gd name="T16" fmla="*/ 149158 w 257"/>
                  <a:gd name="T17" fmla="*/ 567682 h 237"/>
                  <a:gd name="T18" fmla="*/ 196426 w 257"/>
                  <a:gd name="T19" fmla="*/ 618969 h 237"/>
                  <a:gd name="T20" fmla="*/ 251740 w 257"/>
                  <a:gd name="T21" fmla="*/ 662934 h 237"/>
                  <a:gd name="T22" fmla="*/ 311075 w 257"/>
                  <a:gd name="T23" fmla="*/ 698621 h 237"/>
                  <a:gd name="T24" fmla="*/ 384063 w 257"/>
                  <a:gd name="T25" fmla="*/ 726961 h 237"/>
                  <a:gd name="T26" fmla="*/ 463103 w 257"/>
                  <a:gd name="T27" fmla="*/ 745410 h 237"/>
                  <a:gd name="T28" fmla="*/ 551633 w 257"/>
                  <a:gd name="T29" fmla="*/ 755600 h 237"/>
                  <a:gd name="T30" fmla="*/ 644861 w 257"/>
                  <a:gd name="T31" fmla="*/ 752539 h 237"/>
                  <a:gd name="T32" fmla="*/ 753351 w 257"/>
                  <a:gd name="T33" fmla="*/ 739719 h 237"/>
                  <a:gd name="T34" fmla="*/ 656659 w 257"/>
                  <a:gd name="T35" fmla="*/ 723796 h 237"/>
                  <a:gd name="T36" fmla="*/ 571120 w 257"/>
                  <a:gd name="T37" fmla="*/ 701666 h 237"/>
                  <a:gd name="T38" fmla="*/ 498725 w 257"/>
                  <a:gd name="T39" fmla="*/ 675634 h 237"/>
                  <a:gd name="T40" fmla="*/ 433984 w 257"/>
                  <a:gd name="T41" fmla="*/ 650193 h 237"/>
                  <a:gd name="T42" fmla="*/ 374694 w 257"/>
                  <a:gd name="T43" fmla="*/ 614788 h 237"/>
                  <a:gd name="T44" fmla="*/ 328518 w 257"/>
                  <a:gd name="T45" fmla="*/ 580517 h 237"/>
                  <a:gd name="T46" fmla="*/ 284838 w 257"/>
                  <a:gd name="T47" fmla="*/ 539003 h 237"/>
                  <a:gd name="T48" fmla="*/ 246330 w 257"/>
                  <a:gd name="T49" fmla="*/ 493454 h 237"/>
                  <a:gd name="T50" fmla="*/ 210870 w 257"/>
                  <a:gd name="T51" fmla="*/ 449479 h 237"/>
                  <a:gd name="T52" fmla="*/ 179372 w 257"/>
                  <a:gd name="T53" fmla="*/ 398192 h 237"/>
                  <a:gd name="T54" fmla="*/ 153106 w 257"/>
                  <a:gd name="T55" fmla="*/ 341527 h 237"/>
                  <a:gd name="T56" fmla="*/ 126424 w 257"/>
                  <a:gd name="T57" fmla="*/ 280039 h 237"/>
                  <a:gd name="T58" fmla="*/ 96210 w 257"/>
                  <a:gd name="T59" fmla="*/ 220242 h 237"/>
                  <a:gd name="T60" fmla="*/ 67134 w 257"/>
                  <a:gd name="T61" fmla="*/ 149381 h 237"/>
                  <a:gd name="T62" fmla="*/ 35458 w 257"/>
                  <a:gd name="T63" fmla="*/ 7678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62"/>
                <a:ext cx="277" cy="249"/>
              </a:xfrm>
              <a:custGeom>
                <a:avLst/>
                <a:gdLst>
                  <a:gd name="T0" fmla="*/ 238186 w 124"/>
                  <a:gd name="T1" fmla="*/ 0 h 110"/>
                  <a:gd name="T2" fmla="*/ 383839 w 124"/>
                  <a:gd name="T3" fmla="*/ 380737 h 110"/>
                  <a:gd name="T4" fmla="*/ 371435 w 124"/>
                  <a:gd name="T5" fmla="*/ 377638 h 110"/>
                  <a:gd name="T6" fmla="*/ 331142 w 124"/>
                  <a:gd name="T7" fmla="*/ 371576 h 110"/>
                  <a:gd name="T8" fmla="*/ 275867 w 124"/>
                  <a:gd name="T9" fmla="*/ 357193 h 110"/>
                  <a:gd name="T10" fmla="*/ 211000 w 124"/>
                  <a:gd name="T11" fmla="*/ 349650 h 110"/>
                  <a:gd name="T12" fmla="*/ 140169 w 124"/>
                  <a:gd name="T13" fmla="*/ 343249 h 110"/>
                  <a:gd name="T14" fmla="*/ 77442 w 124"/>
                  <a:gd name="T15" fmla="*/ 346868 h 110"/>
                  <a:gd name="T16" fmla="*/ 28089 w 124"/>
                  <a:gd name="T17" fmla="*/ 360579 h 110"/>
                  <a:gd name="T18" fmla="*/ 0 w 124"/>
                  <a:gd name="T19" fmla="*/ 388927 h 110"/>
                  <a:gd name="T20" fmla="*/ 12574 w 124"/>
                  <a:gd name="T21" fmla="*/ 346868 h 110"/>
                  <a:gd name="T22" fmla="*/ 24747 w 124"/>
                  <a:gd name="T23" fmla="*/ 313751 h 110"/>
                  <a:gd name="T24" fmla="*/ 49728 w 124"/>
                  <a:gd name="T25" fmla="*/ 290205 h 110"/>
                  <a:gd name="T26" fmla="*/ 77442 w 124"/>
                  <a:gd name="T27" fmla="*/ 268284 h 110"/>
                  <a:gd name="T28" fmla="*/ 111086 w 124"/>
                  <a:gd name="T29" fmla="*/ 254261 h 110"/>
                  <a:gd name="T30" fmla="*/ 145753 w 124"/>
                  <a:gd name="T31" fmla="*/ 250935 h 110"/>
                  <a:gd name="T32" fmla="*/ 182905 w 124"/>
                  <a:gd name="T33" fmla="*/ 250935 h 110"/>
                  <a:gd name="T34" fmla="*/ 223170 w 124"/>
                  <a:gd name="T35" fmla="*/ 261925 h 110"/>
                  <a:gd name="T36" fmla="*/ 225690 w 124"/>
                  <a:gd name="T37" fmla="*/ 250935 h 110"/>
                  <a:gd name="T38" fmla="*/ 215725 w 124"/>
                  <a:gd name="T39" fmla="*/ 197912 h 110"/>
                  <a:gd name="T40" fmla="*/ 207656 w 124"/>
                  <a:gd name="T41" fmla="*/ 134270 h 110"/>
                  <a:gd name="T42" fmla="*/ 200934 w 124"/>
                  <a:gd name="T43" fmla="*/ 106257 h 110"/>
                  <a:gd name="T44" fmla="*/ 195479 w 124"/>
                  <a:gd name="T45" fmla="*/ 106257 h 110"/>
                  <a:gd name="T46" fmla="*/ 188534 w 124"/>
                  <a:gd name="T47" fmla="*/ 102640 h 110"/>
                  <a:gd name="T48" fmla="*/ 182905 w 124"/>
                  <a:gd name="T49" fmla="*/ 92295 h 110"/>
                  <a:gd name="T50" fmla="*/ 175964 w 124"/>
                  <a:gd name="T51" fmla="*/ 81242 h 110"/>
                  <a:gd name="T52" fmla="*/ 175964 w 124"/>
                  <a:gd name="T53" fmla="*/ 66988 h 110"/>
                  <a:gd name="T54" fmla="*/ 182905 w 124"/>
                  <a:gd name="T55" fmla="*/ 49621 h 110"/>
                  <a:gd name="T56" fmla="*/ 203421 w 124"/>
                  <a:gd name="T57" fmla="*/ 28409 h 110"/>
                  <a:gd name="T58" fmla="*/ 238186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72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6237 w 109"/>
                  <a:gd name="T3" fmla="*/ 2400 h 156"/>
                  <a:gd name="T4" fmla="*/ 58530 w 109"/>
                  <a:gd name="T5" fmla="*/ 14274 h 156"/>
                  <a:gd name="T6" fmla="*/ 121758 w 109"/>
                  <a:gd name="T7" fmla="*/ 35837 h 156"/>
                  <a:gd name="T8" fmla="*/ 190084 w 109"/>
                  <a:gd name="T9" fmla="*/ 70626 h 156"/>
                  <a:gd name="T10" fmla="*/ 255985 w 109"/>
                  <a:gd name="T11" fmla="*/ 130681 h 156"/>
                  <a:gd name="T12" fmla="*/ 316455 w 109"/>
                  <a:gd name="T13" fmla="*/ 210404 h 156"/>
                  <a:gd name="T14" fmla="*/ 353052 w 109"/>
                  <a:gd name="T15" fmla="*/ 320130 h 156"/>
                  <a:gd name="T16" fmla="*/ 358858 w 109"/>
                  <a:gd name="T17" fmla="*/ 462578 h 156"/>
                  <a:gd name="T18" fmla="*/ 345196 w 109"/>
                  <a:gd name="T19" fmla="*/ 462578 h 156"/>
                  <a:gd name="T20" fmla="*/ 326376 w 109"/>
                  <a:gd name="T21" fmla="*/ 462578 h 156"/>
                  <a:gd name="T22" fmla="*/ 306142 w 109"/>
                  <a:gd name="T23" fmla="*/ 462578 h 156"/>
                  <a:gd name="T24" fmla="*/ 287201 w 109"/>
                  <a:gd name="T25" fmla="*/ 457248 h 156"/>
                  <a:gd name="T26" fmla="*/ 266432 w 109"/>
                  <a:gd name="T27" fmla="*/ 453113 h 156"/>
                  <a:gd name="T28" fmla="*/ 242970 w 109"/>
                  <a:gd name="T29" fmla="*/ 445375 h 156"/>
                  <a:gd name="T30" fmla="*/ 216760 w 109"/>
                  <a:gd name="T31" fmla="*/ 430244 h 156"/>
                  <a:gd name="T32" fmla="*/ 190084 w 109"/>
                  <a:gd name="T33" fmla="*/ 411709 h 156"/>
                  <a:gd name="T34" fmla="*/ 173948 w 109"/>
                  <a:gd name="T35" fmla="*/ 373452 h 156"/>
                  <a:gd name="T36" fmla="*/ 173948 w 109"/>
                  <a:gd name="T37" fmla="*/ 328947 h 156"/>
                  <a:gd name="T38" fmla="*/ 184384 w 109"/>
                  <a:gd name="T39" fmla="*/ 285396 h 156"/>
                  <a:gd name="T40" fmla="*/ 194732 w 109"/>
                  <a:gd name="T41" fmla="*/ 237415 h 156"/>
                  <a:gd name="T42" fmla="*/ 184384 w 109"/>
                  <a:gd name="T43" fmla="*/ 183992 h 156"/>
                  <a:gd name="T44" fmla="*/ 158234 w 109"/>
                  <a:gd name="T45" fmla="*/ 128305 h 156"/>
                  <a:gd name="T46" fmla="*/ 102226 w 109"/>
                  <a:gd name="T47" fmla="*/ 67563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0" y="2207"/>
                <a:ext cx="103" cy="209"/>
              </a:xfrm>
              <a:custGeom>
                <a:avLst/>
                <a:gdLst>
                  <a:gd name="T0" fmla="*/ 97937 w 46"/>
                  <a:gd name="T1" fmla="*/ 0 h 94"/>
                  <a:gd name="T2" fmla="*/ 63779 w 46"/>
                  <a:gd name="T3" fmla="*/ 111784 h 94"/>
                  <a:gd name="T4" fmla="*/ 48016 w 46"/>
                  <a:gd name="T5" fmla="*/ 183480 h 94"/>
                  <a:gd name="T6" fmla="*/ 35295 w 46"/>
                  <a:gd name="T7" fmla="*/ 233437 h 94"/>
                  <a:gd name="T8" fmla="*/ 0 w 46"/>
                  <a:gd name="T9" fmla="*/ 277768 h 94"/>
                  <a:gd name="T10" fmla="*/ 37832 w 46"/>
                  <a:gd name="T11" fmla="*/ 260223 h 94"/>
                  <a:gd name="T12" fmla="*/ 73349 w 46"/>
                  <a:gd name="T13" fmla="*/ 236415 h 94"/>
                  <a:gd name="T14" fmla="*/ 101833 w 46"/>
                  <a:gd name="T15" fmla="*/ 203110 h 94"/>
                  <a:gd name="T16" fmla="*/ 127543 w 46"/>
                  <a:gd name="T17" fmla="*/ 168376 h 94"/>
                  <a:gd name="T18" fmla="*/ 142810 w 46"/>
                  <a:gd name="T19" fmla="*/ 130263 h 94"/>
                  <a:gd name="T20" fmla="*/ 145944 w 46"/>
                  <a:gd name="T21" fmla="*/ 88889 h 94"/>
                  <a:gd name="T22" fmla="*/ 132592 w 46"/>
                  <a:gd name="T23" fmla="*/ 43474 h 94"/>
                  <a:gd name="T24" fmla="*/ 97937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0" y="1323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391 w 54"/>
                  <a:gd name="T3" fmla="*/ 3236 h 40"/>
                  <a:gd name="T4" fmla="*/ 17120 w 54"/>
                  <a:gd name="T5" fmla="*/ 10514 h 40"/>
                  <a:gd name="T6" fmla="*/ 38044 w 54"/>
                  <a:gd name="T7" fmla="*/ 26883 h 40"/>
                  <a:gd name="T8" fmla="*/ 61773 w 54"/>
                  <a:gd name="T9" fmla="*/ 39958 h 40"/>
                  <a:gd name="T10" fmla="*/ 84542 w 54"/>
                  <a:gd name="T11" fmla="*/ 50463 h 40"/>
                  <a:gd name="T12" fmla="*/ 111253 w 54"/>
                  <a:gd name="T13" fmla="*/ 56691 h 40"/>
                  <a:gd name="T14" fmla="*/ 134880 w 54"/>
                  <a:gd name="T15" fmla="*/ 60487 h 40"/>
                  <a:gd name="T16" fmla="*/ 158727 w 54"/>
                  <a:gd name="T17" fmla="*/ 53228 h 40"/>
                  <a:gd name="T18" fmla="*/ 155689 w 54"/>
                  <a:gd name="T19" fmla="*/ 82935 h 40"/>
                  <a:gd name="T20" fmla="*/ 146909 w 54"/>
                  <a:gd name="T21" fmla="*/ 109796 h 40"/>
                  <a:gd name="T22" fmla="*/ 129571 w 54"/>
                  <a:gd name="T23" fmla="*/ 127555 h 40"/>
                  <a:gd name="T24" fmla="*/ 108182 w 54"/>
                  <a:gd name="T25" fmla="*/ 133371 h 40"/>
                  <a:gd name="T26" fmla="*/ 82162 w 54"/>
                  <a:gd name="T27" fmla="*/ 130273 h 40"/>
                  <a:gd name="T28" fmla="*/ 55387 w 54"/>
                  <a:gd name="T29" fmla="*/ 106515 h 40"/>
                  <a:gd name="T30" fmla="*/ 29171 w 54"/>
                  <a:gd name="T31" fmla="*/ 6633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7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6721 w 149"/>
                  <a:gd name="T3" fmla="*/ 283531 h 704"/>
                  <a:gd name="T4" fmla="*/ 45181 w 149"/>
                  <a:gd name="T5" fmla="*/ 642882 h 704"/>
                  <a:gd name="T6" fmla="*/ 79184 w 149"/>
                  <a:gd name="T7" fmla="*/ 1098509 h 704"/>
                  <a:gd name="T8" fmla="*/ 116862 w 149"/>
                  <a:gd name="T9" fmla="*/ 1691264 h 704"/>
                  <a:gd name="T10" fmla="*/ 163926 w 149"/>
                  <a:gd name="T11" fmla="*/ 2425315 h 704"/>
                  <a:gd name="T12" fmla="*/ 207838 w 149"/>
                  <a:gd name="T13" fmla="*/ 3212827 h 704"/>
                  <a:gd name="T14" fmla="*/ 250184 w 149"/>
                  <a:gd name="T15" fmla="*/ 4117219 h 704"/>
                  <a:gd name="T16" fmla="*/ 283122 w 149"/>
                  <a:gd name="T17" fmla="*/ 5166250 h 704"/>
                  <a:gd name="T18" fmla="*/ 317821 w 149"/>
                  <a:gd name="T19" fmla="*/ 6280944 h 704"/>
                  <a:gd name="T20" fmla="*/ 340841 w 149"/>
                  <a:gd name="T21" fmla="*/ 7565819 h 704"/>
                  <a:gd name="T22" fmla="*/ 352664 w 149"/>
                  <a:gd name="T23" fmla="*/ 8973526 h 704"/>
                  <a:gd name="T24" fmla="*/ 357833 w 149"/>
                  <a:gd name="T25" fmla="*/ 10445055 h 704"/>
                  <a:gd name="T26" fmla="*/ 340841 w 149"/>
                  <a:gd name="T27" fmla="*/ 12089205 h 704"/>
                  <a:gd name="T28" fmla="*/ 309228 w 149"/>
                  <a:gd name="T29" fmla="*/ 13829929 h 704"/>
                  <a:gd name="T30" fmla="*/ 261632 w 149"/>
                  <a:gd name="T31" fmla="*/ 15660485 h 704"/>
                  <a:gd name="T32" fmla="*/ 189772 w 149"/>
                  <a:gd name="T33" fmla="*/ 17677860 h 704"/>
                  <a:gd name="T34" fmla="*/ 109983 w 149"/>
                  <a:gd name="T35" fmla="*/ 19964292 h 704"/>
                  <a:gd name="T36" fmla="*/ 60053 w 149"/>
                  <a:gd name="T37" fmla="*/ 22080309 h 704"/>
                  <a:gd name="T38" fmla="*/ 28464 w 149"/>
                  <a:gd name="T39" fmla="*/ 24033736 h 704"/>
                  <a:gd name="T40" fmla="*/ 16721 w 149"/>
                  <a:gd name="T41" fmla="*/ 25913325 h 704"/>
                  <a:gd name="T42" fmla="*/ 16721 w 149"/>
                  <a:gd name="T43" fmla="*/ 27700230 h 704"/>
                  <a:gd name="T44" fmla="*/ 23235 w 149"/>
                  <a:gd name="T45" fmla="*/ 29360673 h 704"/>
                  <a:gd name="T46" fmla="*/ 34798 w 149"/>
                  <a:gd name="T47" fmla="*/ 30817869 h 704"/>
                  <a:gd name="T48" fmla="*/ 40012 w 149"/>
                  <a:gd name="T49" fmla="*/ 32241837 h 704"/>
                  <a:gd name="T50" fmla="*/ 116862 w 149"/>
                  <a:gd name="T51" fmla="*/ 31507558 h 704"/>
                  <a:gd name="T52" fmla="*/ 109983 w 149"/>
                  <a:gd name="T53" fmla="*/ 31143320 h 704"/>
                  <a:gd name="T54" fmla="*/ 102426 w 149"/>
                  <a:gd name="T55" fmla="*/ 30094271 h 704"/>
                  <a:gd name="T56" fmla="*/ 93842 w 149"/>
                  <a:gd name="T57" fmla="*/ 28481969 h 704"/>
                  <a:gd name="T58" fmla="*/ 100065 w 149"/>
                  <a:gd name="T59" fmla="*/ 26336403 h 704"/>
                  <a:gd name="T60" fmla="*/ 116862 w 149"/>
                  <a:gd name="T61" fmla="*/ 23771567 h 704"/>
                  <a:gd name="T62" fmla="*/ 163926 w 149"/>
                  <a:gd name="T63" fmla="*/ 20842997 h 704"/>
                  <a:gd name="T64" fmla="*/ 243587 w 149"/>
                  <a:gd name="T65" fmla="*/ 17677860 h 704"/>
                  <a:gd name="T66" fmla="*/ 366471 w 149"/>
                  <a:gd name="T67" fmla="*/ 14328136 h 704"/>
                  <a:gd name="T68" fmla="*/ 406482 w 149"/>
                  <a:gd name="T69" fmla="*/ 12778903 h 704"/>
                  <a:gd name="T70" fmla="*/ 423235 w 149"/>
                  <a:gd name="T71" fmla="*/ 10756625 h 704"/>
                  <a:gd name="T72" fmla="*/ 409328 w 149"/>
                  <a:gd name="T73" fmla="*/ 8422702 h 704"/>
                  <a:gd name="T74" fmla="*/ 371642 w 149"/>
                  <a:gd name="T75" fmla="*/ 6136270 h 704"/>
                  <a:gd name="T76" fmla="*/ 309228 w 149"/>
                  <a:gd name="T77" fmla="*/ 3897418 h 704"/>
                  <a:gd name="T78" fmla="*/ 229204 w 149"/>
                  <a:gd name="T79" fmla="*/ 2019145 h 704"/>
                  <a:gd name="T80" fmla="*/ 124370 w 149"/>
                  <a:gd name="T81" fmla="*/ 642882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83204 w 128"/>
                <a:gd name="T1" fmla="*/ 0 h 217"/>
                <a:gd name="T2" fmla="*/ 1099944 w 128"/>
                <a:gd name="T3" fmla="*/ 518055 h 217"/>
                <a:gd name="T4" fmla="*/ 1203503 w 128"/>
                <a:gd name="T5" fmla="*/ 1549390 h 217"/>
                <a:gd name="T6" fmla="*/ 1285537 w 128"/>
                <a:gd name="T7" fmla="*/ 2874819 h 217"/>
                <a:gd name="T8" fmla="*/ 1340314 w 128"/>
                <a:gd name="T9" fmla="*/ 4462991 h 217"/>
                <a:gd name="T10" fmla="*/ 1328438 w 128"/>
                <a:gd name="T11" fmla="*/ 6357221 h 217"/>
                <a:gd name="T12" fmla="*/ 1215060 w 128"/>
                <a:gd name="T13" fmla="*/ 8308875 h 217"/>
                <a:gd name="T14" fmla="*/ 983204 w 128"/>
                <a:gd name="T15" fmla="*/ 10357194 h 217"/>
                <a:gd name="T16" fmla="*/ 626095 w 128"/>
                <a:gd name="T17" fmla="*/ 12424629 h 217"/>
                <a:gd name="T18" fmla="*/ 514890 w 128"/>
                <a:gd name="T19" fmla="*/ 12193469 h 217"/>
                <a:gd name="T20" fmla="*/ 398148 w 128"/>
                <a:gd name="T21" fmla="*/ 12022417 h 217"/>
                <a:gd name="T22" fmla="*/ 274227 w 128"/>
                <a:gd name="T23" fmla="*/ 11733340 h 217"/>
                <a:gd name="T24" fmla="*/ 166083 w 128"/>
                <a:gd name="T25" fmla="*/ 11502197 h 217"/>
                <a:gd name="T26" fmla="*/ 82062 w 128"/>
                <a:gd name="T27" fmla="*/ 11222245 h 217"/>
                <a:gd name="T28" fmla="*/ 21371 w 128"/>
                <a:gd name="T29" fmla="*/ 10875239 h 217"/>
                <a:gd name="T30" fmla="*/ 0 w 128"/>
                <a:gd name="T31" fmla="*/ 10473057 h 217"/>
                <a:gd name="T32" fmla="*/ 12887 w 128"/>
                <a:gd name="T33" fmla="*/ 10183970 h 217"/>
                <a:gd name="T34" fmla="*/ 136084 w 128"/>
                <a:gd name="T35" fmla="*/ 9781677 h 217"/>
                <a:gd name="T36" fmla="*/ 302366 w 128"/>
                <a:gd name="T37" fmla="*/ 9231313 h 217"/>
                <a:gd name="T38" fmla="*/ 481510 w 128"/>
                <a:gd name="T39" fmla="*/ 8597961 h 217"/>
                <a:gd name="T40" fmla="*/ 659468 w 128"/>
                <a:gd name="T41" fmla="*/ 7675448 h 217"/>
                <a:gd name="T42" fmla="*/ 825444 w 128"/>
                <a:gd name="T43" fmla="*/ 6414414 h 217"/>
                <a:gd name="T44" fmla="*/ 953816 w 128"/>
                <a:gd name="T45" fmla="*/ 4749914 h 217"/>
                <a:gd name="T46" fmla="*/ 1015732 w 128"/>
                <a:gd name="T47" fmla="*/ 2643649 h 217"/>
                <a:gd name="T48" fmla="*/ 983204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4825559 w 117"/>
                <a:gd name="T1" fmla="*/ 0 h 132"/>
                <a:gd name="T2" fmla="*/ 0 w 117"/>
                <a:gd name="T3" fmla="*/ 7200739 h 132"/>
                <a:gd name="T4" fmla="*/ 190149 w 117"/>
                <a:gd name="T5" fmla="*/ 7461050 h 132"/>
                <a:gd name="T6" fmla="*/ 891520 w 117"/>
                <a:gd name="T7" fmla="*/ 8368556 h 132"/>
                <a:gd name="T8" fmla="*/ 1868772 w 117"/>
                <a:gd name="T9" fmla="*/ 10398894 h 132"/>
                <a:gd name="T10" fmla="*/ 2957564 w 117"/>
                <a:gd name="T11" fmla="*/ 13520686 h 132"/>
                <a:gd name="T12" fmla="*/ 4250245 w 117"/>
                <a:gd name="T13" fmla="*/ 17857680 h 132"/>
                <a:gd name="T14" fmla="*/ 5401907 w 117"/>
                <a:gd name="T15" fmla="*/ 23030876 h 132"/>
                <a:gd name="T16" fmla="*/ 6567030 w 117"/>
                <a:gd name="T17" fmla="*/ 29648683 h 132"/>
                <a:gd name="T18" fmla="*/ 7457809 w 117"/>
                <a:gd name="T19" fmla="*/ 38017239 h 132"/>
                <a:gd name="T20" fmla="*/ 7520736 w 117"/>
                <a:gd name="T21" fmla="*/ 34569044 h 132"/>
                <a:gd name="T22" fmla="*/ 7395704 w 117"/>
                <a:gd name="T23" fmla="*/ 30816500 h 132"/>
                <a:gd name="T24" fmla="*/ 6945329 w 117"/>
                <a:gd name="T25" fmla="*/ 25896139 h 132"/>
                <a:gd name="T26" fmla="*/ 6376139 w 117"/>
                <a:gd name="T27" fmla="*/ 21306493 h 132"/>
                <a:gd name="T28" fmla="*/ 5717079 w 117"/>
                <a:gd name="T29" fmla="*/ 16710760 h 132"/>
                <a:gd name="T30" fmla="*/ 5013711 w 117"/>
                <a:gd name="T31" fmla="*/ 12937926 h 132"/>
                <a:gd name="T32" fmla="*/ 4313118 w 117"/>
                <a:gd name="T33" fmla="*/ 10398894 h 132"/>
                <a:gd name="T34" fmla="*/ 3716244 w 117"/>
                <a:gd name="T35" fmla="*/ 9183738 h 132"/>
                <a:gd name="T36" fmla="*/ 4438149 w 117"/>
                <a:gd name="T37" fmla="*/ 8368556 h 132"/>
                <a:gd name="T38" fmla="*/ 5078920 w 117"/>
                <a:gd name="T39" fmla="*/ 8017565 h 132"/>
                <a:gd name="T40" fmla="*/ 5717079 w 117"/>
                <a:gd name="T41" fmla="*/ 7461050 h 132"/>
                <a:gd name="T42" fmla="*/ 6313953 w 117"/>
                <a:gd name="T43" fmla="*/ 7200739 h 132"/>
                <a:gd name="T44" fmla="*/ 6757461 w 117"/>
                <a:gd name="T45" fmla="*/ 6876596 h 132"/>
                <a:gd name="T46" fmla="*/ 7009787 w 117"/>
                <a:gd name="T47" fmla="*/ 6319947 h 132"/>
                <a:gd name="T48" fmla="*/ 7269901 w 117"/>
                <a:gd name="T49" fmla="*/ 6061330 h 132"/>
                <a:gd name="T50" fmla="*/ 7332859 w 117"/>
                <a:gd name="T51" fmla="*/ 6061330 h 132"/>
                <a:gd name="T52" fmla="*/ 4825559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1712421 w 29"/>
                <a:gd name="T1" fmla="*/ 0 h 77"/>
                <a:gd name="T2" fmla="*/ 1358127 w 29"/>
                <a:gd name="T3" fmla="*/ 0 h 77"/>
                <a:gd name="T4" fmla="*/ 944784 w 29"/>
                <a:gd name="T5" fmla="*/ 1284939 h 77"/>
                <a:gd name="T6" fmla="*/ 531441 w 29"/>
                <a:gd name="T7" fmla="*/ 2933864 h 77"/>
                <a:gd name="T8" fmla="*/ 236196 w 29"/>
                <a:gd name="T9" fmla="*/ 6220811 h 77"/>
                <a:gd name="T10" fmla="*/ 59049 w 29"/>
                <a:gd name="T11" fmla="*/ 9795916 h 77"/>
                <a:gd name="T12" fmla="*/ 0 w 29"/>
                <a:gd name="T13" fmla="*/ 14370553 h 77"/>
                <a:gd name="T14" fmla="*/ 177147 w 29"/>
                <a:gd name="T15" fmla="*/ 19592327 h 77"/>
                <a:gd name="T16" fmla="*/ 649539 w 29"/>
                <a:gd name="T17" fmla="*/ 25061784 h 77"/>
                <a:gd name="T18" fmla="*/ 885735 w 29"/>
                <a:gd name="T19" fmla="*/ 17302175 h 77"/>
                <a:gd name="T20" fmla="*/ 1121931 w 29"/>
                <a:gd name="T21" fmla="*/ 12080436 h 77"/>
                <a:gd name="T22" fmla="*/ 1358127 w 29"/>
                <a:gd name="T23" fmla="*/ 7144564 h 77"/>
                <a:gd name="T24" fmla="*/ 1712421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9" y="121"/>
              <a:ext cx="356" cy="608"/>
              <a:chOff x="1731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2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91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5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7" y="3305"/>
              <a:ext cx="500" cy="500"/>
              <a:chOff x="1727" y="870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71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9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2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64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2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42427 h 237"/>
                <a:gd name="T4" fmla="*/ 51221 w 257"/>
                <a:gd name="T5" fmla="*/ 480715 h 237"/>
                <a:gd name="T6" fmla="*/ 101755 w 257"/>
                <a:gd name="T7" fmla="*/ 721886 h 237"/>
                <a:gd name="T8" fmla="*/ 187339 w 257"/>
                <a:gd name="T9" fmla="*/ 941769 h 237"/>
                <a:gd name="T10" fmla="*/ 309079 w 257"/>
                <a:gd name="T11" fmla="*/ 1146131 h 237"/>
                <a:gd name="T12" fmla="*/ 464169 w 257"/>
                <a:gd name="T13" fmla="*/ 1356211 h 237"/>
                <a:gd name="T14" fmla="*/ 651121 w 257"/>
                <a:gd name="T15" fmla="*/ 1548303 h 237"/>
                <a:gd name="T16" fmla="*/ 870549 w 257"/>
                <a:gd name="T17" fmla="*/ 1709819 h 237"/>
                <a:gd name="T18" fmla="*/ 1147533 w 257"/>
                <a:gd name="T19" fmla="*/ 1865183 h 237"/>
                <a:gd name="T20" fmla="*/ 1467733 w 257"/>
                <a:gd name="T21" fmla="*/ 1998330 h 237"/>
                <a:gd name="T22" fmla="*/ 1810782 w 257"/>
                <a:gd name="T23" fmla="*/ 2105838 h 237"/>
                <a:gd name="T24" fmla="*/ 2233537 w 257"/>
                <a:gd name="T25" fmla="*/ 2190775 h 237"/>
                <a:gd name="T26" fmla="*/ 2697656 w 257"/>
                <a:gd name="T27" fmla="*/ 2248904 h 237"/>
                <a:gd name="T28" fmla="*/ 3208615 w 257"/>
                <a:gd name="T29" fmla="*/ 2279637 h 237"/>
                <a:gd name="T30" fmla="*/ 3755209 w 257"/>
                <a:gd name="T31" fmla="*/ 2267247 h 237"/>
                <a:gd name="T32" fmla="*/ 4387352 w 257"/>
                <a:gd name="T33" fmla="*/ 2229307 h 237"/>
                <a:gd name="T34" fmla="*/ 3825850 w 257"/>
                <a:gd name="T35" fmla="*/ 2182623 h 237"/>
                <a:gd name="T36" fmla="*/ 3329700 w 257"/>
                <a:gd name="T37" fmla="*/ 2113950 h 237"/>
                <a:gd name="T38" fmla="*/ 2897809 w 257"/>
                <a:gd name="T39" fmla="*/ 2037178 h 237"/>
                <a:gd name="T40" fmla="*/ 2525251 w 257"/>
                <a:gd name="T41" fmla="*/ 1960318 h 237"/>
                <a:gd name="T42" fmla="*/ 2183249 w 257"/>
                <a:gd name="T43" fmla="*/ 1857223 h 237"/>
                <a:gd name="T44" fmla="*/ 1912537 w 257"/>
                <a:gd name="T45" fmla="*/ 1748071 h 237"/>
                <a:gd name="T46" fmla="*/ 1655726 w 257"/>
                <a:gd name="T47" fmla="*/ 1625078 h 237"/>
                <a:gd name="T48" fmla="*/ 1436626 w 257"/>
                <a:gd name="T49" fmla="*/ 1491940 h 237"/>
                <a:gd name="T50" fmla="*/ 1229958 w 257"/>
                <a:gd name="T51" fmla="*/ 1356211 h 237"/>
                <a:gd name="T52" fmla="*/ 1043003 w 257"/>
                <a:gd name="T53" fmla="*/ 1202802 h 237"/>
                <a:gd name="T54" fmla="*/ 889640 w 257"/>
                <a:gd name="T55" fmla="*/ 1030807 h 237"/>
                <a:gd name="T56" fmla="*/ 733954 w 257"/>
                <a:gd name="T57" fmla="*/ 844867 h 237"/>
                <a:gd name="T58" fmla="*/ 561494 w 257"/>
                <a:gd name="T59" fmla="*/ 665008 h 237"/>
                <a:gd name="T60" fmla="*/ 393615 w 257"/>
                <a:gd name="T61" fmla="*/ 453165 h 237"/>
                <a:gd name="T62" fmla="*/ 206277 w 257"/>
                <a:gd name="T63" fmla="*/ 230144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1373771 w 124"/>
                <a:gd name="T1" fmla="*/ 0 h 110"/>
                <a:gd name="T2" fmla="*/ 2209459 w 124"/>
                <a:gd name="T3" fmla="*/ 1148549 h 110"/>
                <a:gd name="T4" fmla="*/ 2135909 w 124"/>
                <a:gd name="T5" fmla="*/ 1135251 h 110"/>
                <a:gd name="T6" fmla="*/ 1907089 w 124"/>
                <a:gd name="T7" fmla="*/ 1114927 h 110"/>
                <a:gd name="T8" fmla="*/ 1587364 w 124"/>
                <a:gd name="T9" fmla="*/ 1071943 h 110"/>
                <a:gd name="T10" fmla="*/ 1212902 w 124"/>
                <a:gd name="T11" fmla="*/ 1051618 h 110"/>
                <a:gd name="T12" fmla="*/ 802584 w 124"/>
                <a:gd name="T13" fmla="*/ 1029952 h 110"/>
                <a:gd name="T14" fmla="*/ 447994 w 124"/>
                <a:gd name="T15" fmla="*/ 1043786 h 110"/>
                <a:gd name="T16" fmla="*/ 160609 w 124"/>
                <a:gd name="T17" fmla="*/ 1085239 h 110"/>
                <a:gd name="T18" fmla="*/ 0 w 124"/>
                <a:gd name="T19" fmla="*/ 1170213 h 110"/>
                <a:gd name="T20" fmla="*/ 72885 w 124"/>
                <a:gd name="T21" fmla="*/ 1043786 h 110"/>
                <a:gd name="T22" fmla="*/ 141096 w 124"/>
                <a:gd name="T23" fmla="*/ 946858 h 110"/>
                <a:gd name="T24" fmla="*/ 286331 w 124"/>
                <a:gd name="T25" fmla="*/ 870570 h 110"/>
                <a:gd name="T26" fmla="*/ 447994 w 124"/>
                <a:gd name="T27" fmla="*/ 807178 h 110"/>
                <a:gd name="T28" fmla="*/ 641962 w 124"/>
                <a:gd name="T29" fmla="*/ 765839 h 110"/>
                <a:gd name="T30" fmla="*/ 837700 w 124"/>
                <a:gd name="T31" fmla="*/ 752025 h 110"/>
                <a:gd name="T32" fmla="*/ 1051271 w 124"/>
                <a:gd name="T33" fmla="*/ 752025 h 110"/>
                <a:gd name="T34" fmla="*/ 1285693 w 124"/>
                <a:gd name="T35" fmla="*/ 786854 h 110"/>
                <a:gd name="T36" fmla="*/ 1298074 w 124"/>
                <a:gd name="T37" fmla="*/ 752025 h 110"/>
                <a:gd name="T38" fmla="*/ 1245260 w 124"/>
                <a:gd name="T39" fmla="*/ 597240 h 110"/>
                <a:gd name="T40" fmla="*/ 1192242 w 124"/>
                <a:gd name="T41" fmla="*/ 404356 h 110"/>
                <a:gd name="T42" fmla="*/ 1157126 w 124"/>
                <a:gd name="T43" fmla="*/ 319387 h 110"/>
                <a:gd name="T44" fmla="*/ 1125063 w 124"/>
                <a:gd name="T45" fmla="*/ 319387 h 110"/>
                <a:gd name="T46" fmla="*/ 1084638 w 124"/>
                <a:gd name="T47" fmla="*/ 306212 h 110"/>
                <a:gd name="T48" fmla="*/ 1051271 w 124"/>
                <a:gd name="T49" fmla="*/ 278063 h 110"/>
                <a:gd name="T50" fmla="*/ 1019232 w 124"/>
                <a:gd name="T51" fmla="*/ 244971 h 110"/>
                <a:gd name="T52" fmla="*/ 1019232 w 124"/>
                <a:gd name="T53" fmla="*/ 201449 h 110"/>
                <a:gd name="T54" fmla="*/ 1051271 w 124"/>
                <a:gd name="T55" fmla="*/ 146213 h 110"/>
                <a:gd name="T56" fmla="*/ 1177035 w 124"/>
                <a:gd name="T57" fmla="*/ 84942 h 110"/>
                <a:gd name="T58" fmla="*/ 1373771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580365 w 46"/>
                <a:gd name="T1" fmla="*/ 0 h 94"/>
                <a:gd name="T2" fmla="*/ 371382 w 46"/>
                <a:gd name="T3" fmla="*/ 332352 h 94"/>
                <a:gd name="T4" fmla="*/ 279678 w 46"/>
                <a:gd name="T5" fmla="*/ 544390 h 94"/>
                <a:gd name="T6" fmla="*/ 204370 w 46"/>
                <a:gd name="T7" fmla="*/ 692786 h 94"/>
                <a:gd name="T8" fmla="*/ 0 w 46"/>
                <a:gd name="T9" fmla="*/ 823809 h 94"/>
                <a:gd name="T10" fmla="*/ 224732 w 46"/>
                <a:gd name="T11" fmla="*/ 769790 h 94"/>
                <a:gd name="T12" fmla="*/ 433864 w 46"/>
                <a:gd name="T13" fmla="*/ 699729 h 94"/>
                <a:gd name="T14" fmla="*/ 600914 w 46"/>
                <a:gd name="T15" fmla="*/ 604184 h 94"/>
                <a:gd name="T16" fmla="*/ 747835 w 46"/>
                <a:gd name="T17" fmla="*/ 499133 h 94"/>
                <a:gd name="T18" fmla="*/ 838472 w 46"/>
                <a:gd name="T19" fmla="*/ 384589 h 94"/>
                <a:gd name="T20" fmla="*/ 860043 w 46"/>
                <a:gd name="T21" fmla="*/ 260958 h 94"/>
                <a:gd name="T22" fmla="*/ 781890 w 46"/>
                <a:gd name="T23" fmla="*/ 130991 h 94"/>
                <a:gd name="T24" fmla="*/ 58036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98683 w 149"/>
                <a:gd name="T3" fmla="*/ 842692 h 704"/>
                <a:gd name="T4" fmla="*/ 260285 w 149"/>
                <a:gd name="T5" fmla="*/ 1946989 h 704"/>
                <a:gd name="T6" fmla="*/ 456640 w 149"/>
                <a:gd name="T7" fmla="*/ 3308844 h 704"/>
                <a:gd name="T8" fmla="*/ 667636 w 149"/>
                <a:gd name="T9" fmla="*/ 5124024 h 704"/>
                <a:gd name="T10" fmla="*/ 946806 w 149"/>
                <a:gd name="T11" fmla="*/ 7333841 h 704"/>
                <a:gd name="T12" fmla="*/ 1192523 w 149"/>
                <a:gd name="T13" fmla="*/ 9709506 h 704"/>
                <a:gd name="T14" fmla="*/ 1433297 w 149"/>
                <a:gd name="T15" fmla="*/ 12475063 h 704"/>
                <a:gd name="T16" fmla="*/ 1630610 w 149"/>
                <a:gd name="T17" fmla="*/ 15652098 h 704"/>
                <a:gd name="T18" fmla="*/ 1822262 w 149"/>
                <a:gd name="T19" fmla="*/ 19001149 h 704"/>
                <a:gd name="T20" fmla="*/ 1958213 w 149"/>
                <a:gd name="T21" fmla="*/ 22854581 h 704"/>
                <a:gd name="T22" fmla="*/ 2019482 w 149"/>
                <a:gd name="T23" fmla="*/ 27137484 h 704"/>
                <a:gd name="T24" fmla="*/ 2052167 w 149"/>
                <a:gd name="T25" fmla="*/ 31591529 h 704"/>
                <a:gd name="T26" fmla="*/ 1958213 w 149"/>
                <a:gd name="T27" fmla="*/ 36587965 h 704"/>
                <a:gd name="T28" fmla="*/ 1773351 w 149"/>
                <a:gd name="T29" fmla="*/ 41856775 h 704"/>
                <a:gd name="T30" fmla="*/ 1501740 w 149"/>
                <a:gd name="T31" fmla="*/ 47357902 h 704"/>
                <a:gd name="T32" fmla="*/ 1094223 w 149"/>
                <a:gd name="T33" fmla="*/ 53472030 h 704"/>
                <a:gd name="T34" fmla="*/ 636718 w 149"/>
                <a:gd name="T35" fmla="*/ 60377862 h 704"/>
                <a:gd name="T36" fmla="*/ 339404 w 149"/>
                <a:gd name="T37" fmla="*/ 66789720 h 704"/>
                <a:gd name="T38" fmla="*/ 161599 w 149"/>
                <a:gd name="T39" fmla="*/ 72719963 h 704"/>
                <a:gd name="T40" fmla="*/ 98683 w 149"/>
                <a:gd name="T41" fmla="*/ 78404961 h 704"/>
                <a:gd name="T42" fmla="*/ 98683 w 149"/>
                <a:gd name="T43" fmla="*/ 83831560 h 704"/>
                <a:gd name="T44" fmla="*/ 128680 w 149"/>
                <a:gd name="T45" fmla="*/ 88789262 h 704"/>
                <a:gd name="T46" fmla="*/ 197365 w 149"/>
                <a:gd name="T47" fmla="*/ 93240102 h 704"/>
                <a:gd name="T48" fmla="*/ 229019 w 149"/>
                <a:gd name="T49" fmla="*/ 97526315 h 704"/>
                <a:gd name="T50" fmla="*/ 667636 w 149"/>
                <a:gd name="T51" fmla="*/ 95316992 h 704"/>
                <a:gd name="T52" fmla="*/ 636718 w 149"/>
                <a:gd name="T53" fmla="*/ 94212691 h 704"/>
                <a:gd name="T54" fmla="*/ 587841 w 149"/>
                <a:gd name="T55" fmla="*/ 90995308 h 704"/>
                <a:gd name="T56" fmla="*/ 536387 w 149"/>
                <a:gd name="T57" fmla="*/ 86167507 h 704"/>
                <a:gd name="T58" fmla="*/ 569362 w 149"/>
                <a:gd name="T59" fmla="*/ 79676708 h 704"/>
                <a:gd name="T60" fmla="*/ 667636 w 149"/>
                <a:gd name="T61" fmla="*/ 71917468 h 704"/>
                <a:gd name="T62" fmla="*/ 946806 w 149"/>
                <a:gd name="T63" fmla="*/ 63050664 h 704"/>
                <a:gd name="T64" fmla="*/ 1403057 w 149"/>
                <a:gd name="T65" fmla="*/ 53472030 h 704"/>
                <a:gd name="T66" fmla="*/ 2101289 w 149"/>
                <a:gd name="T67" fmla="*/ 43374615 h 704"/>
                <a:gd name="T68" fmla="*/ 2328652 w 149"/>
                <a:gd name="T69" fmla="*/ 38678247 h 704"/>
                <a:gd name="T70" fmla="*/ 2428983 w 149"/>
                <a:gd name="T71" fmla="*/ 32564086 h 704"/>
                <a:gd name="T72" fmla="*/ 2347152 w 149"/>
                <a:gd name="T73" fmla="*/ 25477476 h 704"/>
                <a:gd name="T74" fmla="*/ 2138313 w 149"/>
                <a:gd name="T75" fmla="*/ 18571997 h 704"/>
                <a:gd name="T76" fmla="*/ 1773351 w 149"/>
                <a:gd name="T77" fmla="*/ 11783083 h 704"/>
                <a:gd name="T78" fmla="*/ 1321606 w 149"/>
                <a:gd name="T79" fmla="*/ 6101844 h 704"/>
                <a:gd name="T80" fmla="*/ 716779 w 149"/>
                <a:gd name="T81" fmla="*/ 1946989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5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4420554" y="795867"/>
            <a:ext cx="11147107" cy="4775200"/>
          </a:xfrm>
        </p:spPr>
        <p:txBody>
          <a:bodyPr/>
          <a:lstStyle>
            <a:lvl1pPr>
              <a:defRPr sz="69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5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4480560" y="5706533"/>
            <a:ext cx="11064240" cy="19812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822325" y="8331200"/>
            <a:ext cx="384175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1A8A1-4D5C-4722-8F68-55B0947EBB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208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97137-D6EE-4031-AFED-D6E8E51137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014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163" y="5875867"/>
            <a:ext cx="1399032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0163" y="3875618"/>
            <a:ext cx="13990320" cy="2000249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12D27-C4D9-4E83-9DED-B5738B8E83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79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2133601"/>
            <a:ext cx="7269480" cy="5941484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66760" y="2133601"/>
            <a:ext cx="7269480" cy="5941484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2DA1C-03B9-40C5-8DC2-AA8E2B6727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861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6184"/>
            <a:ext cx="1481328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2046817"/>
            <a:ext cx="7272338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899833"/>
            <a:ext cx="7272338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61046" y="2046817"/>
            <a:ext cx="727519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61046" y="2899833"/>
            <a:ext cx="727519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FB9AA-66D2-4361-ACED-ACD3AFB8F3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529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B4931-2D05-4EC8-A792-0DBBABC25C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546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8533B-158E-41A5-9D5B-BEEA1041A1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67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163" y="5875867"/>
            <a:ext cx="13990320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0163" y="3875620"/>
            <a:ext cx="13990320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2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6304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1945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2608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576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891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12064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52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4597C-A854-4602-BF47-4F3A8B65F2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1573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1" y="364067"/>
            <a:ext cx="5414963" cy="1549400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5090" y="364067"/>
            <a:ext cx="9201150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1" y="1913467"/>
            <a:ext cx="5414963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3B43C-BE2C-43DD-907C-833021E7B1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1745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6118" y="6400800"/>
            <a:ext cx="9875520" cy="755651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26118" y="817033"/>
            <a:ext cx="987552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26118" y="7156451"/>
            <a:ext cx="987552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32A44-33FA-4E72-A684-720295AF39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587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C7151-2F8E-4970-A106-31F2463C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9731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27206" y="137585"/>
            <a:ext cx="3709035" cy="7937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7243" y="137585"/>
            <a:ext cx="10855642" cy="7937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06B0-00AD-454D-804D-56AF93CEDB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637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4440" y="2840569"/>
            <a:ext cx="1399032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8880" y="5181600"/>
            <a:ext cx="1152144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119A5-41F6-4474-898E-F4A44D03D4A4}" type="datetimeFigureOut">
              <a:rPr lang="en-US"/>
              <a:pPr>
                <a:defRPr/>
              </a:pPr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C1D13-F69E-4EF4-8A3B-C8FCEA4EA6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93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BA9BE-DBF8-4FB3-A5EF-B9BA23F5A1A2}" type="datetimeFigureOut">
              <a:rPr lang="en-US"/>
              <a:pPr>
                <a:defRPr/>
              </a:pPr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BAD89-4F8F-4D4A-8FE4-AD81D90F3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52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163" y="5875869"/>
            <a:ext cx="1399032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0163" y="3875618"/>
            <a:ext cx="13990320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D3D67-6318-4950-A1D1-0EF395D4D898}" type="datetimeFigureOut">
              <a:rPr lang="en-US"/>
              <a:pPr>
                <a:defRPr/>
              </a:pPr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28353-A203-4583-A077-5C2FAB5F8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10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2133602"/>
            <a:ext cx="726948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66760" y="2133602"/>
            <a:ext cx="726948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60E56-39ED-4C0B-A2A3-11C11AF39D16}" type="datetimeFigureOut">
              <a:rPr lang="en-US"/>
              <a:pPr>
                <a:defRPr/>
              </a:pPr>
              <a:t>11/7/2024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C0792-21AD-4FD7-83F1-E535A0710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36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1" y="2046817"/>
            <a:ext cx="7272338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1" y="2899833"/>
            <a:ext cx="7272338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61047" y="2046817"/>
            <a:ext cx="727519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61047" y="2899833"/>
            <a:ext cx="727519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497CD-4AD9-487A-8439-13490EF21986}" type="datetimeFigureOut">
              <a:rPr lang="en-US"/>
              <a:pPr>
                <a:defRPr/>
              </a:pPr>
              <a:t>11/7/2024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A3B4E-D316-4DB7-86FD-B1136BC36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5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2C179-808C-4E60-9EB3-1F674DFFC914}" type="datetimeFigureOut">
              <a:rPr lang="en-US"/>
              <a:pPr>
                <a:defRPr/>
              </a:pPr>
              <a:t>11/7/2024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ADE73-CB47-4EA3-99BE-FD2D34C48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2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0188" y="2844801"/>
            <a:ext cx="13195935" cy="8045451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50443" y="2844801"/>
            <a:ext cx="13195935" cy="8045451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DBC65-B0EC-4E62-B249-47B92D7EFA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2074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01C9F-7ECA-4F42-994C-5FDD3E08C78B}" type="datetimeFigureOut">
              <a:rPr lang="en-US"/>
              <a:pPr>
                <a:defRPr/>
              </a:pPr>
              <a:t>11/7/2024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39494-B837-4339-BAD5-47E46E5C7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097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2" y="364067"/>
            <a:ext cx="5414963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5090" y="364069"/>
            <a:ext cx="9201150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2" y="1913469"/>
            <a:ext cx="5414963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BD358-BA82-49BC-B274-F035E0B6C413}" type="datetimeFigureOut">
              <a:rPr lang="en-US"/>
              <a:pPr>
                <a:defRPr/>
              </a:pPr>
              <a:t>11/7/2024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44AC8-2B5D-4A7E-A3BF-019831E77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493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6118" y="6400800"/>
            <a:ext cx="987552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26118" y="817033"/>
            <a:ext cx="9875520" cy="54864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26118" y="7156451"/>
            <a:ext cx="987552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4F4E3-8AA8-48C5-9AE9-8F4EC6978F63}" type="datetimeFigureOut">
              <a:rPr lang="en-US"/>
              <a:pPr>
                <a:defRPr/>
              </a:pPr>
              <a:t>11/7/2024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E238E-7980-43DA-8DE6-EDB2A6628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600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7ED5D-C44A-470C-ACD8-BBE4A6A0BA86}" type="datetimeFigureOut">
              <a:rPr lang="en-US"/>
              <a:pPr>
                <a:defRPr/>
              </a:pPr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3A19A-E16F-464B-BDDF-5BEEEA89E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24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32920" y="366186"/>
            <a:ext cx="370332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0" y="366186"/>
            <a:ext cx="1083564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61E2F-2125-4431-8099-860D3527DBB3}" type="datetimeFigureOut">
              <a:rPr lang="en-US"/>
              <a:pPr>
                <a:defRPr/>
              </a:pPr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EE663-FE73-4CC9-BC81-5AED9D622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923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5851188" cy="9144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0"/>
              <a:ext cx="1858" cy="3629"/>
              <a:chOff x="3008" y="774"/>
              <a:chExt cx="1858" cy="3629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3"/>
                <a:ext cx="1333" cy="1485"/>
              </a:xfrm>
              <a:custGeom>
                <a:avLst/>
                <a:gdLst>
                  <a:gd name="T0" fmla="*/ 22665 w 596"/>
                  <a:gd name="T1" fmla="*/ 504233 h 666"/>
                  <a:gd name="T2" fmla="*/ 8114 w 596"/>
                  <a:gd name="T3" fmla="*/ 464397 h 666"/>
                  <a:gd name="T4" fmla="*/ 0 w 596"/>
                  <a:gd name="T5" fmla="*/ 393505 h 666"/>
                  <a:gd name="T6" fmla="*/ 5647 w 596"/>
                  <a:gd name="T7" fmla="*/ 302568 h 666"/>
                  <a:gd name="T8" fmla="*/ 35032 w 596"/>
                  <a:gd name="T9" fmla="*/ 205849 h 666"/>
                  <a:gd name="T10" fmla="*/ 96265 w 596"/>
                  <a:gd name="T11" fmla="*/ 114294 h 666"/>
                  <a:gd name="T12" fmla="*/ 199002 w 596"/>
                  <a:gd name="T13" fmla="*/ 42171 h 666"/>
                  <a:gd name="T14" fmla="*/ 345688 w 596"/>
                  <a:gd name="T15" fmla="*/ 2471 h 666"/>
                  <a:gd name="T16" fmla="*/ 532232 w 596"/>
                  <a:gd name="T17" fmla="*/ 12286 h 666"/>
                  <a:gd name="T18" fmla="*/ 678070 w 596"/>
                  <a:gd name="T19" fmla="*/ 92922 h 666"/>
                  <a:gd name="T20" fmla="*/ 775784 w 596"/>
                  <a:gd name="T21" fmla="*/ 225024 h 666"/>
                  <a:gd name="T22" fmla="*/ 827896 w 596"/>
                  <a:gd name="T23" fmla="*/ 386628 h 666"/>
                  <a:gd name="T24" fmla="*/ 833380 w 596"/>
                  <a:gd name="T25" fmla="*/ 557312 h 666"/>
                  <a:gd name="T26" fmla="*/ 792791 w 596"/>
                  <a:gd name="T27" fmla="*/ 715427 h 666"/>
                  <a:gd name="T28" fmla="*/ 709968 w 596"/>
                  <a:gd name="T29" fmla="*/ 837611 h 666"/>
                  <a:gd name="T30" fmla="*/ 584281 w 596"/>
                  <a:gd name="T31" fmla="*/ 903083 h 666"/>
                  <a:gd name="T32" fmla="*/ 544779 w 596"/>
                  <a:gd name="T33" fmla="*/ 897306 h 666"/>
                  <a:gd name="T34" fmla="*/ 617367 w 596"/>
                  <a:gd name="T35" fmla="*/ 840704 h 666"/>
                  <a:gd name="T36" fmla="*/ 674936 w 596"/>
                  <a:gd name="T37" fmla="*/ 741155 h 666"/>
                  <a:gd name="T38" fmla="*/ 712495 w 596"/>
                  <a:gd name="T39" fmla="*/ 618161 h 666"/>
                  <a:gd name="T40" fmla="*/ 728111 w 596"/>
                  <a:gd name="T41" fmla="*/ 483949 h 666"/>
                  <a:gd name="T42" fmla="*/ 720003 w 596"/>
                  <a:gd name="T43" fmla="*/ 351370 h 666"/>
                  <a:gd name="T44" fmla="*/ 679425 w 596"/>
                  <a:gd name="T45" fmla="*/ 237040 h 666"/>
                  <a:gd name="T46" fmla="*/ 606097 w 596"/>
                  <a:gd name="T47" fmla="*/ 152600 h 666"/>
                  <a:gd name="T48" fmla="*/ 477883 w 596"/>
                  <a:gd name="T49" fmla="*/ 101865 h 666"/>
                  <a:gd name="T50" fmla="*/ 344366 w 596"/>
                  <a:gd name="T51" fmla="*/ 83053 h 666"/>
                  <a:gd name="T52" fmla="*/ 243577 w 596"/>
                  <a:gd name="T53" fmla="*/ 96447 h 666"/>
                  <a:gd name="T54" fmla="*/ 169633 w 596"/>
                  <a:gd name="T55" fmla="*/ 137507 h 666"/>
                  <a:gd name="T56" fmla="*/ 117528 w 596"/>
                  <a:gd name="T57" fmla="*/ 202756 h 666"/>
                  <a:gd name="T58" fmla="*/ 79466 w 596"/>
                  <a:gd name="T59" fmla="*/ 280299 h 666"/>
                  <a:gd name="T60" fmla="*/ 55671 w 596"/>
                  <a:gd name="T61" fmla="*/ 370149 h 666"/>
                  <a:gd name="T62" fmla="*/ 39458 w 596"/>
                  <a:gd name="T63" fmla="*/ 461980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8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35404 h 237"/>
                  <a:gd name="T4" fmla="*/ 4335 w 257"/>
                  <a:gd name="T5" fmla="*/ 71082 h 237"/>
                  <a:gd name="T6" fmla="*/ 7676 w 257"/>
                  <a:gd name="T7" fmla="*/ 106543 h 237"/>
                  <a:gd name="T8" fmla="*/ 14182 w 257"/>
                  <a:gd name="T9" fmla="*/ 139778 h 237"/>
                  <a:gd name="T10" fmla="*/ 23833 w 257"/>
                  <a:gd name="T11" fmla="*/ 169490 h 237"/>
                  <a:gd name="T12" fmla="*/ 35458 w 257"/>
                  <a:gd name="T13" fmla="*/ 200615 h 237"/>
                  <a:gd name="T14" fmla="*/ 49901 w 257"/>
                  <a:gd name="T15" fmla="*/ 229338 h 237"/>
                  <a:gd name="T16" fmla="*/ 67134 w 257"/>
                  <a:gd name="T17" fmla="*/ 253372 h 237"/>
                  <a:gd name="T18" fmla="*/ 88409 w 257"/>
                  <a:gd name="T19" fmla="*/ 276263 h 237"/>
                  <a:gd name="T20" fmla="*/ 113305 w 257"/>
                  <a:gd name="T21" fmla="*/ 295886 h 237"/>
                  <a:gd name="T22" fmla="*/ 140011 w 257"/>
                  <a:gd name="T23" fmla="*/ 311814 h 237"/>
                  <a:gd name="T24" fmla="*/ 172862 w 257"/>
                  <a:gd name="T25" fmla="*/ 324463 h 237"/>
                  <a:gd name="T26" fmla="*/ 208437 w 257"/>
                  <a:gd name="T27" fmla="*/ 332697 h 237"/>
                  <a:gd name="T28" fmla="*/ 248283 w 257"/>
                  <a:gd name="T29" fmla="*/ 337245 h 237"/>
                  <a:gd name="T30" fmla="*/ 290244 w 257"/>
                  <a:gd name="T31" fmla="*/ 335879 h 237"/>
                  <a:gd name="T32" fmla="*/ 339074 w 257"/>
                  <a:gd name="T33" fmla="*/ 330157 h 237"/>
                  <a:gd name="T34" fmla="*/ 295554 w 257"/>
                  <a:gd name="T35" fmla="*/ 323050 h 237"/>
                  <a:gd name="T36" fmla="*/ 257054 w 257"/>
                  <a:gd name="T37" fmla="*/ 313173 h 237"/>
                  <a:gd name="T38" fmla="*/ 224470 w 257"/>
                  <a:gd name="T39" fmla="*/ 301554 h 237"/>
                  <a:gd name="T40" fmla="*/ 195331 w 257"/>
                  <a:gd name="T41" fmla="*/ 290199 h 237"/>
                  <a:gd name="T42" fmla="*/ 168645 w 257"/>
                  <a:gd name="T43" fmla="*/ 274397 h 237"/>
                  <a:gd name="T44" fmla="*/ 147862 w 257"/>
                  <a:gd name="T45" fmla="*/ 259101 h 237"/>
                  <a:gd name="T46" fmla="*/ 128202 w 257"/>
                  <a:gd name="T47" fmla="*/ 240572 h 237"/>
                  <a:gd name="T48" fmla="*/ 110870 w 257"/>
                  <a:gd name="T49" fmla="*/ 220242 h 237"/>
                  <a:gd name="T50" fmla="*/ 94910 w 257"/>
                  <a:gd name="T51" fmla="*/ 200615 h 237"/>
                  <a:gd name="T52" fmla="*/ 80733 w 257"/>
                  <a:gd name="T53" fmla="*/ 177724 h 237"/>
                  <a:gd name="T54" fmla="*/ 68911 w 257"/>
                  <a:gd name="T55" fmla="*/ 152433 h 237"/>
                  <a:gd name="T56" fmla="*/ 56902 w 257"/>
                  <a:gd name="T57" fmla="*/ 124989 h 237"/>
                  <a:gd name="T58" fmla="*/ 43303 w 257"/>
                  <a:gd name="T59" fmla="*/ 98300 h 237"/>
                  <a:gd name="T60" fmla="*/ 30216 w 257"/>
                  <a:gd name="T61" fmla="*/ 66673 h 237"/>
                  <a:gd name="T62" fmla="*/ 15959 w 257"/>
                  <a:gd name="T63" fmla="*/ 34271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62"/>
                <a:ext cx="277" cy="249"/>
              </a:xfrm>
              <a:custGeom>
                <a:avLst/>
                <a:gdLst>
                  <a:gd name="T0" fmla="*/ 106625 w 124"/>
                  <a:gd name="T1" fmla="*/ 0 h 110"/>
                  <a:gd name="T2" fmla="*/ 171827 w 124"/>
                  <a:gd name="T3" fmla="*/ 168197 h 110"/>
                  <a:gd name="T4" fmla="*/ 166274 w 124"/>
                  <a:gd name="T5" fmla="*/ 166828 h 110"/>
                  <a:gd name="T6" fmla="*/ 148237 w 124"/>
                  <a:gd name="T7" fmla="*/ 164150 h 110"/>
                  <a:gd name="T8" fmla="*/ 123493 w 124"/>
                  <a:gd name="T9" fmla="*/ 157796 h 110"/>
                  <a:gd name="T10" fmla="*/ 94455 w 124"/>
                  <a:gd name="T11" fmla="*/ 154464 h 110"/>
                  <a:gd name="T12" fmla="*/ 62747 w 124"/>
                  <a:gd name="T13" fmla="*/ 151636 h 110"/>
                  <a:gd name="T14" fmla="*/ 34667 w 124"/>
                  <a:gd name="T15" fmla="*/ 153235 h 110"/>
                  <a:gd name="T16" fmla="*/ 12574 w 124"/>
                  <a:gd name="T17" fmla="*/ 159292 h 110"/>
                  <a:gd name="T18" fmla="*/ 0 w 124"/>
                  <a:gd name="T19" fmla="*/ 171815 h 110"/>
                  <a:gd name="T20" fmla="*/ 5629 w 124"/>
                  <a:gd name="T21" fmla="*/ 153235 h 110"/>
                  <a:gd name="T22" fmla="*/ 11078 w 124"/>
                  <a:gd name="T23" fmla="*/ 138605 h 110"/>
                  <a:gd name="T24" fmla="*/ 22261 w 124"/>
                  <a:gd name="T25" fmla="*/ 128203 h 110"/>
                  <a:gd name="T26" fmla="*/ 34667 w 124"/>
                  <a:gd name="T27" fmla="*/ 118519 h 110"/>
                  <a:gd name="T28" fmla="*/ 49728 w 124"/>
                  <a:gd name="T29" fmla="*/ 112324 h 110"/>
                  <a:gd name="T30" fmla="*/ 65247 w 124"/>
                  <a:gd name="T31" fmla="*/ 110855 h 110"/>
                  <a:gd name="T32" fmla="*/ 81878 w 124"/>
                  <a:gd name="T33" fmla="*/ 110855 h 110"/>
                  <a:gd name="T34" fmla="*/ 99903 w 124"/>
                  <a:gd name="T35" fmla="*/ 115710 h 110"/>
                  <a:gd name="T36" fmla="*/ 101031 w 124"/>
                  <a:gd name="T37" fmla="*/ 110855 h 110"/>
                  <a:gd name="T38" fmla="*/ 96570 w 124"/>
                  <a:gd name="T39" fmla="*/ 87431 h 110"/>
                  <a:gd name="T40" fmla="*/ 92958 w 124"/>
                  <a:gd name="T41" fmla="*/ 59316 h 110"/>
                  <a:gd name="T42" fmla="*/ 89949 w 124"/>
                  <a:gd name="T43" fmla="*/ 46941 h 110"/>
                  <a:gd name="T44" fmla="*/ 87507 w 124"/>
                  <a:gd name="T45" fmla="*/ 46941 h 110"/>
                  <a:gd name="T46" fmla="*/ 84398 w 124"/>
                  <a:gd name="T47" fmla="*/ 45343 h 110"/>
                  <a:gd name="T48" fmla="*/ 81878 w 124"/>
                  <a:gd name="T49" fmla="*/ 40773 h 110"/>
                  <a:gd name="T50" fmla="*/ 78771 w 124"/>
                  <a:gd name="T51" fmla="*/ 35890 h 110"/>
                  <a:gd name="T52" fmla="*/ 78771 w 124"/>
                  <a:gd name="T53" fmla="*/ 29593 h 110"/>
                  <a:gd name="T54" fmla="*/ 81878 w 124"/>
                  <a:gd name="T55" fmla="*/ 21921 h 110"/>
                  <a:gd name="T56" fmla="*/ 91062 w 124"/>
                  <a:gd name="T57" fmla="*/ 12550 h 110"/>
                  <a:gd name="T58" fmla="*/ 106625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72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7224 w 109"/>
                  <a:gd name="T3" fmla="*/ 1079 h 156"/>
                  <a:gd name="T4" fmla="*/ 26040 w 109"/>
                  <a:gd name="T5" fmla="*/ 6417 h 156"/>
                  <a:gd name="T6" fmla="*/ 54170 w 109"/>
                  <a:gd name="T7" fmla="*/ 16111 h 156"/>
                  <a:gd name="T8" fmla="*/ 84568 w 109"/>
                  <a:gd name="T9" fmla="*/ 31751 h 156"/>
                  <a:gd name="T10" fmla="*/ 113887 w 109"/>
                  <a:gd name="T11" fmla="*/ 58750 h 156"/>
                  <a:gd name="T12" fmla="*/ 140790 w 109"/>
                  <a:gd name="T13" fmla="*/ 94591 h 156"/>
                  <a:gd name="T14" fmla="*/ 157072 w 109"/>
                  <a:gd name="T15" fmla="*/ 143920 h 156"/>
                  <a:gd name="T16" fmla="*/ 159655 w 109"/>
                  <a:gd name="T17" fmla="*/ 207960 h 156"/>
                  <a:gd name="T18" fmla="*/ 153577 w 109"/>
                  <a:gd name="T19" fmla="*/ 207960 h 156"/>
                  <a:gd name="T20" fmla="*/ 145204 w 109"/>
                  <a:gd name="T21" fmla="*/ 207960 h 156"/>
                  <a:gd name="T22" fmla="*/ 136202 w 109"/>
                  <a:gd name="T23" fmla="*/ 207960 h 156"/>
                  <a:gd name="T24" fmla="*/ 127775 w 109"/>
                  <a:gd name="T25" fmla="*/ 205564 h 156"/>
                  <a:gd name="T26" fmla="*/ 118535 w 109"/>
                  <a:gd name="T27" fmla="*/ 203705 h 156"/>
                  <a:gd name="T28" fmla="*/ 108097 w 109"/>
                  <a:gd name="T29" fmla="*/ 200226 h 156"/>
                  <a:gd name="T30" fmla="*/ 96436 w 109"/>
                  <a:gd name="T31" fmla="*/ 193424 h 156"/>
                  <a:gd name="T32" fmla="*/ 84568 w 109"/>
                  <a:gd name="T33" fmla="*/ 185091 h 156"/>
                  <a:gd name="T34" fmla="*/ 77389 w 109"/>
                  <a:gd name="T35" fmla="*/ 167892 h 156"/>
                  <a:gd name="T36" fmla="*/ 77389 w 109"/>
                  <a:gd name="T37" fmla="*/ 147884 h 156"/>
                  <a:gd name="T38" fmla="*/ 82032 w 109"/>
                  <a:gd name="T39" fmla="*/ 128305 h 156"/>
                  <a:gd name="T40" fmla="*/ 86636 w 109"/>
                  <a:gd name="T41" fmla="*/ 106734 h 156"/>
                  <a:gd name="T42" fmla="*/ 82032 w 109"/>
                  <a:gd name="T43" fmla="*/ 82717 h 156"/>
                  <a:gd name="T44" fmla="*/ 70398 w 109"/>
                  <a:gd name="T45" fmla="*/ 57682 h 156"/>
                  <a:gd name="T46" fmla="*/ 45480 w 109"/>
                  <a:gd name="T47" fmla="*/ 30374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0" y="2207"/>
                <a:ext cx="103" cy="209"/>
              </a:xfrm>
              <a:custGeom>
                <a:avLst/>
                <a:gdLst>
                  <a:gd name="T0" fmla="*/ 43739 w 46"/>
                  <a:gd name="T1" fmla="*/ 0 h 94"/>
                  <a:gd name="T2" fmla="*/ 28484 w 46"/>
                  <a:gd name="T3" fmla="*/ 50276 h 94"/>
                  <a:gd name="T4" fmla="*/ 21444 w 46"/>
                  <a:gd name="T5" fmla="*/ 82522 h 94"/>
                  <a:gd name="T6" fmla="*/ 15763 w 46"/>
                  <a:gd name="T7" fmla="*/ 104991 h 94"/>
                  <a:gd name="T8" fmla="*/ 0 w 46"/>
                  <a:gd name="T9" fmla="*/ 124929 h 94"/>
                  <a:gd name="T10" fmla="*/ 16896 w 46"/>
                  <a:gd name="T11" fmla="*/ 117038 h 94"/>
                  <a:gd name="T12" fmla="*/ 32758 w 46"/>
                  <a:gd name="T13" fmla="*/ 106330 h 94"/>
                  <a:gd name="T14" fmla="*/ 45479 w 46"/>
                  <a:gd name="T15" fmla="*/ 91351 h 94"/>
                  <a:gd name="T16" fmla="*/ 56961 w 46"/>
                  <a:gd name="T17" fmla="*/ 75729 h 94"/>
                  <a:gd name="T18" fmla="*/ 63779 w 46"/>
                  <a:gd name="T19" fmla="*/ 58587 h 94"/>
                  <a:gd name="T20" fmla="*/ 65179 w 46"/>
                  <a:gd name="T21" fmla="*/ 39979 h 94"/>
                  <a:gd name="T22" fmla="*/ 59216 w 46"/>
                  <a:gd name="T23" fmla="*/ 19553 h 94"/>
                  <a:gd name="T24" fmla="*/ 43739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0" y="1323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076 w 54"/>
                  <a:gd name="T3" fmla="*/ 1438 h 40"/>
                  <a:gd name="T4" fmla="*/ 7704 w 54"/>
                  <a:gd name="T5" fmla="*/ 4673 h 40"/>
                  <a:gd name="T6" fmla="*/ 17120 w 54"/>
                  <a:gd name="T7" fmla="*/ 11948 h 40"/>
                  <a:gd name="T8" fmla="*/ 27798 w 54"/>
                  <a:gd name="T9" fmla="*/ 17759 h 40"/>
                  <a:gd name="T10" fmla="*/ 38044 w 54"/>
                  <a:gd name="T11" fmla="*/ 22428 h 40"/>
                  <a:gd name="T12" fmla="*/ 50064 w 54"/>
                  <a:gd name="T13" fmla="*/ 25196 h 40"/>
                  <a:gd name="T14" fmla="*/ 60696 w 54"/>
                  <a:gd name="T15" fmla="*/ 26883 h 40"/>
                  <a:gd name="T16" fmla="*/ 71427 w 54"/>
                  <a:gd name="T17" fmla="*/ 23657 h 40"/>
                  <a:gd name="T18" fmla="*/ 70060 w 54"/>
                  <a:gd name="T19" fmla="*/ 36860 h 40"/>
                  <a:gd name="T20" fmla="*/ 66109 w 54"/>
                  <a:gd name="T21" fmla="*/ 48798 h 40"/>
                  <a:gd name="T22" fmla="*/ 58307 w 54"/>
                  <a:gd name="T23" fmla="*/ 56691 h 40"/>
                  <a:gd name="T24" fmla="*/ 48682 w 54"/>
                  <a:gd name="T25" fmla="*/ 59276 h 40"/>
                  <a:gd name="T26" fmla="*/ 36973 w 54"/>
                  <a:gd name="T27" fmla="*/ 57899 h 40"/>
                  <a:gd name="T28" fmla="*/ 24924 w 54"/>
                  <a:gd name="T29" fmla="*/ 47340 h 40"/>
                  <a:gd name="T30" fmla="*/ 13127 w 54"/>
                  <a:gd name="T31" fmla="*/ 2948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7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7550 w 149"/>
                  <a:gd name="T3" fmla="*/ 96943 h 704"/>
                  <a:gd name="T4" fmla="*/ 20400 w 149"/>
                  <a:gd name="T5" fmla="*/ 219810 h 704"/>
                  <a:gd name="T6" fmla="*/ 35753 w 149"/>
                  <a:gd name="T7" fmla="*/ 375595 h 704"/>
                  <a:gd name="T8" fmla="*/ 52765 w 149"/>
                  <a:gd name="T9" fmla="*/ 578266 h 704"/>
                  <a:gd name="T10" fmla="*/ 74015 w 149"/>
                  <a:gd name="T11" fmla="*/ 829248 h 704"/>
                  <a:gd name="T12" fmla="*/ 93842 w 149"/>
                  <a:gd name="T13" fmla="*/ 1098509 h 704"/>
                  <a:gd name="T14" fmla="*/ 112962 w 149"/>
                  <a:gd name="T15" fmla="*/ 1407733 h 704"/>
                  <a:gd name="T16" fmla="*/ 127834 w 149"/>
                  <a:gd name="T17" fmla="*/ 1766411 h 704"/>
                  <a:gd name="T18" fmla="*/ 143501 w 149"/>
                  <a:gd name="T19" fmla="*/ 2147540 h 704"/>
                  <a:gd name="T20" fmla="*/ 153895 w 149"/>
                  <a:gd name="T21" fmla="*/ 2586856 h 704"/>
                  <a:gd name="T22" fmla="*/ 159233 w 149"/>
                  <a:gd name="T23" fmla="*/ 3068170 h 704"/>
                  <a:gd name="T24" fmla="*/ 161567 w 149"/>
                  <a:gd name="T25" fmla="*/ 3571306 h 704"/>
                  <a:gd name="T26" fmla="*/ 153895 w 149"/>
                  <a:gd name="T27" fmla="*/ 4133463 h 704"/>
                  <a:gd name="T28" fmla="*/ 139621 w 149"/>
                  <a:gd name="T29" fmla="*/ 4728640 h 704"/>
                  <a:gd name="T30" fmla="*/ 118131 w 149"/>
                  <a:gd name="T31" fmla="*/ 5354532 h 704"/>
                  <a:gd name="T32" fmla="*/ 85685 w 149"/>
                  <a:gd name="T33" fmla="*/ 6044300 h 704"/>
                  <a:gd name="T34" fmla="*/ 49659 w 149"/>
                  <a:gd name="T35" fmla="*/ 6826062 h 704"/>
                  <a:gd name="T36" fmla="*/ 27115 w 149"/>
                  <a:gd name="T37" fmla="*/ 7549557 h 704"/>
                  <a:gd name="T38" fmla="*/ 12852 w 149"/>
                  <a:gd name="T39" fmla="*/ 8217460 h 704"/>
                  <a:gd name="T40" fmla="*/ 7550 w 149"/>
                  <a:gd name="T41" fmla="*/ 8860117 h 704"/>
                  <a:gd name="T42" fmla="*/ 7550 w 149"/>
                  <a:gd name="T43" fmla="*/ 9471084 h 704"/>
                  <a:gd name="T44" fmla="*/ 10491 w 149"/>
                  <a:gd name="T45" fmla="*/ 10038812 h 704"/>
                  <a:gd name="T46" fmla="*/ 15712 w 149"/>
                  <a:gd name="T47" fmla="*/ 10537047 h 704"/>
                  <a:gd name="T48" fmla="*/ 18066 w 149"/>
                  <a:gd name="T49" fmla="*/ 11023921 h 704"/>
                  <a:gd name="T50" fmla="*/ 52765 w 149"/>
                  <a:gd name="T51" fmla="*/ 10772861 h 704"/>
                  <a:gd name="T52" fmla="*/ 49659 w 149"/>
                  <a:gd name="T53" fmla="*/ 10648323 h 704"/>
                  <a:gd name="T54" fmla="*/ 46247 w 149"/>
                  <a:gd name="T55" fmla="*/ 10289639 h 704"/>
                  <a:gd name="T56" fmla="*/ 42371 w 149"/>
                  <a:gd name="T57" fmla="*/ 9738371 h 704"/>
                  <a:gd name="T58" fmla="*/ 45181 w 149"/>
                  <a:gd name="T59" fmla="*/ 9004773 h 704"/>
                  <a:gd name="T60" fmla="*/ 52765 w 149"/>
                  <a:gd name="T61" fmla="*/ 8127821 h 704"/>
                  <a:gd name="T62" fmla="*/ 74015 w 149"/>
                  <a:gd name="T63" fmla="*/ 7126503 h 704"/>
                  <a:gd name="T64" fmla="*/ 109983 w 149"/>
                  <a:gd name="T65" fmla="*/ 6044300 h 704"/>
                  <a:gd name="T66" fmla="*/ 165467 w 149"/>
                  <a:gd name="T67" fmla="*/ 4898984 h 704"/>
                  <a:gd name="T68" fmla="*/ 183533 w 149"/>
                  <a:gd name="T69" fmla="*/ 4369280 h 704"/>
                  <a:gd name="T70" fmla="*/ 191097 w 149"/>
                  <a:gd name="T71" fmla="*/ 3677836 h 704"/>
                  <a:gd name="T72" fmla="*/ 184818 w 149"/>
                  <a:gd name="T73" fmla="*/ 2879836 h 704"/>
                  <a:gd name="T74" fmla="*/ 167802 w 149"/>
                  <a:gd name="T75" fmla="*/ 2098074 h 704"/>
                  <a:gd name="T76" fmla="*/ 139621 w 149"/>
                  <a:gd name="T77" fmla="*/ 1332580 h 704"/>
                  <a:gd name="T78" fmla="*/ 103489 w 149"/>
                  <a:gd name="T79" fmla="*/ 690373 h 704"/>
                  <a:gd name="T80" fmla="*/ 56155 w 149"/>
                  <a:gd name="T81" fmla="*/ 219810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389629 w 128"/>
                <a:gd name="T1" fmla="*/ 0 h 217"/>
                <a:gd name="T2" fmla="*/ 435891 w 128"/>
                <a:gd name="T3" fmla="*/ 173217 h 217"/>
                <a:gd name="T4" fmla="*/ 476930 w 128"/>
                <a:gd name="T5" fmla="*/ 518055 h 217"/>
                <a:gd name="T6" fmla="*/ 509439 w 128"/>
                <a:gd name="T7" fmla="*/ 961226 h 217"/>
                <a:gd name="T8" fmla="*/ 531146 w 128"/>
                <a:gd name="T9" fmla="*/ 1492248 h 217"/>
                <a:gd name="T10" fmla="*/ 526440 w 128"/>
                <a:gd name="T11" fmla="*/ 2125604 h 217"/>
                <a:gd name="T12" fmla="*/ 481510 w 128"/>
                <a:gd name="T13" fmla="*/ 2778160 h 217"/>
                <a:gd name="T14" fmla="*/ 389629 w 128"/>
                <a:gd name="T15" fmla="*/ 3463037 h 217"/>
                <a:gd name="T16" fmla="*/ 248112 w 128"/>
                <a:gd name="T17" fmla="*/ 4154306 h 217"/>
                <a:gd name="T18" fmla="*/ 204043 w 128"/>
                <a:gd name="T19" fmla="*/ 4077015 h 217"/>
                <a:gd name="T20" fmla="*/ 157780 w 128"/>
                <a:gd name="T21" fmla="*/ 4019822 h 217"/>
                <a:gd name="T22" fmla="*/ 108672 w 128"/>
                <a:gd name="T23" fmla="*/ 3923166 h 217"/>
                <a:gd name="T24" fmla="*/ 65816 w 128"/>
                <a:gd name="T25" fmla="*/ 3845881 h 217"/>
                <a:gd name="T26" fmla="*/ 32520 w 128"/>
                <a:gd name="T27" fmla="*/ 3752276 h 217"/>
                <a:gd name="T28" fmla="*/ 8469 w 128"/>
                <a:gd name="T29" fmla="*/ 3636251 h 217"/>
                <a:gd name="T30" fmla="*/ 0 w 128"/>
                <a:gd name="T31" fmla="*/ 3501777 h 217"/>
                <a:gd name="T32" fmla="*/ 5107 w 128"/>
                <a:gd name="T33" fmla="*/ 3405118 h 217"/>
                <a:gd name="T34" fmla="*/ 53928 w 128"/>
                <a:gd name="T35" fmla="*/ 3270607 h 217"/>
                <a:gd name="T36" fmla="*/ 119823 w 128"/>
                <a:gd name="T37" fmla="*/ 3086587 h 217"/>
                <a:gd name="T38" fmla="*/ 190815 w 128"/>
                <a:gd name="T39" fmla="*/ 2874819 h 217"/>
                <a:gd name="T40" fmla="*/ 261337 w 128"/>
                <a:gd name="T41" fmla="*/ 2566367 h 217"/>
                <a:gd name="T42" fmla="*/ 327111 w 128"/>
                <a:gd name="T43" fmla="*/ 2144727 h 217"/>
                <a:gd name="T44" fmla="*/ 377983 w 128"/>
                <a:gd name="T45" fmla="*/ 1588184 h 217"/>
                <a:gd name="T46" fmla="*/ 402519 w 128"/>
                <a:gd name="T47" fmla="*/ 883932 h 217"/>
                <a:gd name="T48" fmla="*/ 38962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594888 w 117"/>
                <a:gd name="T1" fmla="*/ 0 h 132"/>
                <a:gd name="T2" fmla="*/ 0 w 117"/>
                <a:gd name="T3" fmla="*/ 2048486 h 132"/>
                <a:gd name="T4" fmla="*/ 62846 w 117"/>
                <a:gd name="T5" fmla="*/ 2122540 h 132"/>
                <a:gd name="T6" fmla="*/ 294655 w 117"/>
                <a:gd name="T7" fmla="*/ 2380710 h 132"/>
                <a:gd name="T8" fmla="*/ 617645 w 117"/>
                <a:gd name="T9" fmla="*/ 2958306 h 132"/>
                <a:gd name="T10" fmla="*/ 977500 w 117"/>
                <a:gd name="T11" fmla="*/ 3846402 h 132"/>
                <a:gd name="T12" fmla="*/ 1404742 w 117"/>
                <a:gd name="T13" fmla="*/ 5080202 h 132"/>
                <a:gd name="T14" fmla="*/ 1785376 w 117"/>
                <a:gd name="T15" fmla="*/ 6551887 h 132"/>
                <a:gd name="T16" fmla="*/ 2170459 w 117"/>
                <a:gd name="T17" fmla="*/ 8434539 h 132"/>
                <a:gd name="T18" fmla="*/ 2464869 w 117"/>
                <a:gd name="T19" fmla="*/ 10815249 h 132"/>
                <a:gd name="T20" fmla="*/ 2485667 w 117"/>
                <a:gd name="T21" fmla="*/ 9834297 h 132"/>
                <a:gd name="T22" fmla="*/ 2444343 w 117"/>
                <a:gd name="T23" fmla="*/ 8766763 h 132"/>
                <a:gd name="T24" fmla="*/ 2295490 w 117"/>
                <a:gd name="T25" fmla="*/ 7367005 h 132"/>
                <a:gd name="T26" fmla="*/ 2107368 w 117"/>
                <a:gd name="T27" fmla="*/ 6061330 h 132"/>
                <a:gd name="T28" fmla="*/ 1889543 w 117"/>
                <a:gd name="T29" fmla="*/ 4753923 h 132"/>
                <a:gd name="T30" fmla="*/ 1657074 w 117"/>
                <a:gd name="T31" fmla="*/ 3680617 h 132"/>
                <a:gd name="T32" fmla="*/ 1425522 w 117"/>
                <a:gd name="T33" fmla="*/ 2958306 h 132"/>
                <a:gd name="T34" fmla="*/ 1228250 w 117"/>
                <a:gd name="T35" fmla="*/ 2612615 h 132"/>
                <a:gd name="T36" fmla="*/ 1466846 w 117"/>
                <a:gd name="T37" fmla="*/ 2380710 h 132"/>
                <a:gd name="T38" fmla="*/ 1678626 w 117"/>
                <a:gd name="T39" fmla="*/ 2280859 h 132"/>
                <a:gd name="T40" fmla="*/ 1889543 w 117"/>
                <a:gd name="T41" fmla="*/ 2122540 h 132"/>
                <a:gd name="T42" fmla="*/ 2086815 w 117"/>
                <a:gd name="T43" fmla="*/ 2048486 h 132"/>
                <a:gd name="T44" fmla="*/ 2233398 w 117"/>
                <a:gd name="T45" fmla="*/ 1956273 h 132"/>
                <a:gd name="T46" fmla="*/ 2316794 w 117"/>
                <a:gd name="T47" fmla="*/ 1797916 h 132"/>
                <a:gd name="T48" fmla="*/ 2402764 w 117"/>
                <a:gd name="T49" fmla="*/ 1724344 h 132"/>
                <a:gd name="T50" fmla="*/ 2423572 w 117"/>
                <a:gd name="T51" fmla="*/ 1724344 h 132"/>
                <a:gd name="T52" fmla="*/ 1594888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570807 w 29"/>
                <a:gd name="T1" fmla="*/ 0 h 77"/>
                <a:gd name="T2" fmla="*/ 452709 w 29"/>
                <a:gd name="T3" fmla="*/ 0 h 77"/>
                <a:gd name="T4" fmla="*/ 314928 w 29"/>
                <a:gd name="T5" fmla="*/ 361096 h 77"/>
                <a:gd name="T6" fmla="*/ 177147 w 29"/>
                <a:gd name="T7" fmla="*/ 824480 h 77"/>
                <a:gd name="T8" fmla="*/ 78732 w 29"/>
                <a:gd name="T9" fmla="*/ 1748184 h 77"/>
                <a:gd name="T10" fmla="*/ 19683 w 29"/>
                <a:gd name="T11" fmla="*/ 2752867 h 77"/>
                <a:gd name="T12" fmla="*/ 0 w 29"/>
                <a:gd name="T13" fmla="*/ 4038440 h 77"/>
                <a:gd name="T14" fmla="*/ 59049 w 29"/>
                <a:gd name="T15" fmla="*/ 5505873 h 77"/>
                <a:gd name="T16" fmla="*/ 216513 w 29"/>
                <a:gd name="T17" fmla="*/ 7042910 h 77"/>
                <a:gd name="T18" fmla="*/ 295245 w 29"/>
                <a:gd name="T19" fmla="*/ 4862290 h 77"/>
                <a:gd name="T20" fmla="*/ 373977 w 29"/>
                <a:gd name="T21" fmla="*/ 3394867 h 77"/>
                <a:gd name="T22" fmla="*/ 452709 w 29"/>
                <a:gd name="T23" fmla="*/ 2007779 h 77"/>
                <a:gd name="T24" fmla="*/ 57080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9" y="121"/>
              <a:ext cx="356" cy="608"/>
              <a:chOff x="1731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2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91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5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7" y="3305"/>
              <a:ext cx="500" cy="500"/>
              <a:chOff x="1727" y="870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71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9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2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64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2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6889 h 237"/>
                <a:gd name="T4" fmla="*/ 19330 w 257"/>
                <a:gd name="T5" fmla="*/ 192124 h 237"/>
                <a:gd name="T6" fmla="*/ 38401 w 257"/>
                <a:gd name="T7" fmla="*/ 288511 h 237"/>
                <a:gd name="T8" fmla="*/ 70699 w 257"/>
                <a:gd name="T9" fmla="*/ 376390 h 237"/>
                <a:gd name="T10" fmla="*/ 116642 w 257"/>
                <a:gd name="T11" fmla="*/ 458066 h 237"/>
                <a:gd name="T12" fmla="*/ 175171 w 257"/>
                <a:gd name="T13" fmla="*/ 542027 h 237"/>
                <a:gd name="T14" fmla="*/ 245724 w 257"/>
                <a:gd name="T15" fmla="*/ 618799 h 237"/>
                <a:gd name="T16" fmla="*/ 328533 w 257"/>
                <a:gd name="T17" fmla="*/ 683351 h 237"/>
                <a:gd name="T18" fmla="*/ 433063 w 257"/>
                <a:gd name="T19" fmla="*/ 745444 h 237"/>
                <a:gd name="T20" fmla="*/ 553902 w 257"/>
                <a:gd name="T21" fmla="*/ 798658 h 237"/>
                <a:gd name="T22" fmla="*/ 683364 w 257"/>
                <a:gd name="T23" fmla="*/ 841625 h 237"/>
                <a:gd name="T24" fmla="*/ 842906 w 257"/>
                <a:gd name="T25" fmla="*/ 875571 h 237"/>
                <a:gd name="T26" fmla="*/ 1018058 w 257"/>
                <a:gd name="T27" fmla="*/ 898803 h 237"/>
                <a:gd name="T28" fmla="*/ 1210887 w 257"/>
                <a:gd name="T29" fmla="*/ 911086 h 237"/>
                <a:gd name="T30" fmla="*/ 1417164 w 257"/>
                <a:gd name="T31" fmla="*/ 906134 h 237"/>
                <a:gd name="T32" fmla="*/ 1655726 w 257"/>
                <a:gd name="T33" fmla="*/ 890971 h 237"/>
                <a:gd name="T34" fmla="*/ 1443823 w 257"/>
                <a:gd name="T35" fmla="*/ 872313 h 237"/>
                <a:gd name="T36" fmla="*/ 1256583 w 257"/>
                <a:gd name="T37" fmla="*/ 844867 h 237"/>
                <a:gd name="T38" fmla="*/ 1093593 w 257"/>
                <a:gd name="T39" fmla="*/ 814184 h 237"/>
                <a:gd name="T40" fmla="*/ 952995 w 257"/>
                <a:gd name="T41" fmla="*/ 783466 h 237"/>
                <a:gd name="T42" fmla="*/ 823928 w 257"/>
                <a:gd name="T43" fmla="*/ 742263 h 237"/>
                <a:gd name="T44" fmla="*/ 721765 w 257"/>
                <a:gd name="T45" fmla="*/ 698639 h 237"/>
                <a:gd name="T46" fmla="*/ 624848 w 257"/>
                <a:gd name="T47" fmla="*/ 649483 h 237"/>
                <a:gd name="T48" fmla="*/ 542163 w 257"/>
                <a:gd name="T49" fmla="*/ 596273 h 237"/>
                <a:gd name="T50" fmla="*/ 464169 w 257"/>
                <a:gd name="T51" fmla="*/ 542027 h 237"/>
                <a:gd name="T52" fmla="*/ 393615 w 257"/>
                <a:gd name="T53" fmla="*/ 480715 h 237"/>
                <a:gd name="T54" fmla="*/ 335738 w 257"/>
                <a:gd name="T55" fmla="*/ 411975 h 237"/>
                <a:gd name="T56" fmla="*/ 276984 w 257"/>
                <a:gd name="T57" fmla="*/ 337662 h 237"/>
                <a:gd name="T58" fmla="*/ 211900 w 257"/>
                <a:gd name="T59" fmla="*/ 265779 h 237"/>
                <a:gd name="T60" fmla="*/ 148545 w 257"/>
                <a:gd name="T61" fmla="*/ 181113 h 237"/>
                <a:gd name="T62" fmla="*/ 77846 w 257"/>
                <a:gd name="T63" fmla="*/ 9198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516205 w 124"/>
                <a:gd name="T1" fmla="*/ 0 h 110"/>
                <a:gd name="T2" fmla="*/ 830221 w 124"/>
                <a:gd name="T3" fmla="*/ 454462 h 110"/>
                <a:gd name="T4" fmla="*/ 802584 w 124"/>
                <a:gd name="T5" fmla="*/ 449200 h 110"/>
                <a:gd name="T6" fmla="*/ 716603 w 124"/>
                <a:gd name="T7" fmla="*/ 441158 h 110"/>
                <a:gd name="T8" fmla="*/ 596464 w 124"/>
                <a:gd name="T9" fmla="*/ 424150 h 110"/>
                <a:gd name="T10" fmla="*/ 455757 w 124"/>
                <a:gd name="T11" fmla="*/ 416108 h 110"/>
                <a:gd name="T12" fmla="*/ 301577 w 124"/>
                <a:gd name="T13" fmla="*/ 407535 h 110"/>
                <a:gd name="T14" fmla="*/ 168337 w 124"/>
                <a:gd name="T15" fmla="*/ 413009 h 110"/>
                <a:gd name="T16" fmla="*/ 60350 w 124"/>
                <a:gd name="T17" fmla="*/ 429411 h 110"/>
                <a:gd name="T18" fmla="*/ 0 w 124"/>
                <a:gd name="T19" fmla="*/ 463034 h 110"/>
                <a:gd name="T20" fmla="*/ 27387 w 124"/>
                <a:gd name="T21" fmla="*/ 413009 h 110"/>
                <a:gd name="T22" fmla="*/ 53018 w 124"/>
                <a:gd name="T23" fmla="*/ 374656 h 110"/>
                <a:gd name="T24" fmla="*/ 107591 w 124"/>
                <a:gd name="T25" fmla="*/ 344470 h 110"/>
                <a:gd name="T26" fmla="*/ 168337 w 124"/>
                <a:gd name="T27" fmla="*/ 319387 h 110"/>
                <a:gd name="T28" fmla="*/ 241222 w 124"/>
                <a:gd name="T29" fmla="*/ 303030 h 110"/>
                <a:gd name="T30" fmla="*/ 314772 w 124"/>
                <a:gd name="T31" fmla="*/ 297564 h 110"/>
                <a:gd name="T32" fmla="*/ 395023 w 124"/>
                <a:gd name="T33" fmla="*/ 297564 h 110"/>
                <a:gd name="T34" fmla="*/ 483109 w 124"/>
                <a:gd name="T35" fmla="*/ 311345 h 110"/>
                <a:gd name="T36" fmla="*/ 487761 w 124"/>
                <a:gd name="T37" fmla="*/ 297564 h 110"/>
                <a:gd name="T38" fmla="*/ 467916 w 124"/>
                <a:gd name="T39" fmla="*/ 236318 h 110"/>
                <a:gd name="T40" fmla="*/ 447994 w 124"/>
                <a:gd name="T41" fmla="*/ 159997 h 110"/>
                <a:gd name="T42" fmla="*/ 434799 w 124"/>
                <a:gd name="T43" fmla="*/ 126376 h 110"/>
                <a:gd name="T44" fmla="*/ 422751 w 124"/>
                <a:gd name="T45" fmla="*/ 126376 h 110"/>
                <a:gd name="T46" fmla="*/ 407561 w 124"/>
                <a:gd name="T47" fmla="*/ 121163 h 110"/>
                <a:gd name="T48" fmla="*/ 395023 w 124"/>
                <a:gd name="T49" fmla="*/ 110025 h 110"/>
                <a:gd name="T50" fmla="*/ 382984 w 124"/>
                <a:gd name="T51" fmla="*/ 96931 h 110"/>
                <a:gd name="T52" fmla="*/ 382984 w 124"/>
                <a:gd name="T53" fmla="*/ 79710 h 110"/>
                <a:gd name="T54" fmla="*/ 395023 w 124"/>
                <a:gd name="T55" fmla="*/ 57854 h 110"/>
                <a:gd name="T56" fmla="*/ 442280 w 124"/>
                <a:gd name="T57" fmla="*/ 33610 h 110"/>
                <a:gd name="T58" fmla="*/ 51620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217047 w 46"/>
                <a:gd name="T1" fmla="*/ 0 h 94"/>
                <a:gd name="T2" fmla="*/ 138891 w 46"/>
                <a:gd name="T3" fmla="*/ 134082 h 94"/>
                <a:gd name="T4" fmla="*/ 104595 w 46"/>
                <a:gd name="T5" fmla="*/ 219625 h 94"/>
                <a:gd name="T6" fmla="*/ 76431 w 46"/>
                <a:gd name="T7" fmla="*/ 279493 h 94"/>
                <a:gd name="T8" fmla="*/ 0 w 46"/>
                <a:gd name="T9" fmla="*/ 332352 h 94"/>
                <a:gd name="T10" fmla="*/ 84046 w 46"/>
                <a:gd name="T11" fmla="*/ 310559 h 94"/>
                <a:gd name="T12" fmla="*/ 162258 w 46"/>
                <a:gd name="T13" fmla="*/ 282294 h 94"/>
                <a:gd name="T14" fmla="*/ 224732 w 46"/>
                <a:gd name="T15" fmla="*/ 243748 h 94"/>
                <a:gd name="T16" fmla="*/ 279678 w 46"/>
                <a:gd name="T17" fmla="*/ 201367 h 94"/>
                <a:gd name="T18" fmla="*/ 313575 w 46"/>
                <a:gd name="T19" fmla="*/ 155156 h 94"/>
                <a:gd name="T20" fmla="*/ 321642 w 46"/>
                <a:gd name="T21" fmla="*/ 105279 h 94"/>
                <a:gd name="T22" fmla="*/ 292414 w 46"/>
                <a:gd name="T23" fmla="*/ 52846 h 94"/>
                <a:gd name="T24" fmla="*/ 217047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37414 w 149"/>
                <a:gd name="T3" fmla="*/ 257937 h 704"/>
                <a:gd name="T4" fmla="*/ 98683 w 149"/>
                <a:gd name="T5" fmla="*/ 595948 h 704"/>
                <a:gd name="T6" fmla="*/ 173128 w 149"/>
                <a:gd name="T7" fmla="*/ 1012794 h 704"/>
                <a:gd name="T8" fmla="*/ 253124 w 149"/>
                <a:gd name="T9" fmla="*/ 1568397 h 704"/>
                <a:gd name="T10" fmla="*/ 358967 w 149"/>
                <a:gd name="T11" fmla="*/ 2244793 h 704"/>
                <a:gd name="T12" fmla="*/ 452127 w 149"/>
                <a:gd name="T13" fmla="*/ 2971953 h 704"/>
                <a:gd name="T14" fmla="*/ 543413 w 149"/>
                <a:gd name="T15" fmla="*/ 3818454 h 704"/>
                <a:gd name="T16" fmla="*/ 618221 w 149"/>
                <a:gd name="T17" fmla="*/ 4790903 h 704"/>
                <a:gd name="T18" fmla="*/ 690883 w 149"/>
                <a:gd name="T19" fmla="*/ 5816004 h 704"/>
                <a:gd name="T20" fmla="*/ 742427 w 149"/>
                <a:gd name="T21" fmla="*/ 6995489 h 704"/>
                <a:gd name="T22" fmla="*/ 765656 w 149"/>
                <a:gd name="T23" fmla="*/ 8306430 h 704"/>
                <a:gd name="T24" fmla="*/ 778048 w 149"/>
                <a:gd name="T25" fmla="*/ 9669755 h 704"/>
                <a:gd name="T26" fmla="*/ 742427 w 149"/>
                <a:gd name="T27" fmla="*/ 11199099 h 704"/>
                <a:gd name="T28" fmla="*/ 672339 w 149"/>
                <a:gd name="T29" fmla="*/ 12811813 h 704"/>
                <a:gd name="T30" fmla="*/ 569362 w 149"/>
                <a:gd name="T31" fmla="*/ 14495636 h 704"/>
                <a:gd name="T32" fmla="*/ 414858 w 149"/>
                <a:gd name="T33" fmla="*/ 16367091 h 704"/>
                <a:gd name="T34" fmla="*/ 241402 w 149"/>
                <a:gd name="T35" fmla="*/ 18480876 h 704"/>
                <a:gd name="T36" fmla="*/ 128680 w 149"/>
                <a:gd name="T37" fmla="*/ 20443462 h 704"/>
                <a:gd name="T38" fmla="*/ 61268 w 149"/>
                <a:gd name="T39" fmla="*/ 22258632 h 704"/>
                <a:gd name="T40" fmla="*/ 37414 w 149"/>
                <a:gd name="T41" fmla="*/ 23998736 h 704"/>
                <a:gd name="T42" fmla="*/ 37414 w 149"/>
                <a:gd name="T43" fmla="*/ 25659747 h 704"/>
                <a:gd name="T44" fmla="*/ 48787 w 149"/>
                <a:gd name="T45" fmla="*/ 27177235 h 704"/>
                <a:gd name="T46" fmla="*/ 74828 w 149"/>
                <a:gd name="T47" fmla="*/ 28539579 h 704"/>
                <a:gd name="T48" fmla="*/ 86829 w 149"/>
                <a:gd name="T49" fmla="*/ 29851533 h 704"/>
                <a:gd name="T50" fmla="*/ 253124 w 149"/>
                <a:gd name="T51" fmla="*/ 29175288 h 704"/>
                <a:gd name="T52" fmla="*/ 241402 w 149"/>
                <a:gd name="T53" fmla="*/ 28837276 h 704"/>
                <a:gd name="T54" fmla="*/ 222871 w 149"/>
                <a:gd name="T55" fmla="*/ 27852477 h 704"/>
                <a:gd name="T56" fmla="*/ 203363 w 149"/>
                <a:gd name="T57" fmla="*/ 26374750 h 704"/>
                <a:gd name="T58" fmla="*/ 215865 w 149"/>
                <a:gd name="T59" fmla="*/ 24388001 h 704"/>
                <a:gd name="T60" fmla="*/ 253124 w 149"/>
                <a:gd name="T61" fmla="*/ 22012999 h 704"/>
                <a:gd name="T62" fmla="*/ 358967 w 149"/>
                <a:gd name="T63" fmla="*/ 19298986 h 704"/>
                <a:gd name="T64" fmla="*/ 531948 w 149"/>
                <a:gd name="T65" fmla="*/ 16367091 h 704"/>
                <a:gd name="T66" fmla="*/ 796672 w 149"/>
                <a:gd name="T67" fmla="*/ 13276404 h 704"/>
                <a:gd name="T68" fmla="*/ 882873 w 149"/>
                <a:gd name="T69" fmla="*/ 11838907 h 704"/>
                <a:gd name="T70" fmla="*/ 920912 w 149"/>
                <a:gd name="T71" fmla="*/ 9967442 h 704"/>
                <a:gd name="T72" fmla="*/ 889887 w 149"/>
                <a:gd name="T73" fmla="*/ 7798323 h 704"/>
                <a:gd name="T74" fmla="*/ 810709 w 149"/>
                <a:gd name="T75" fmla="*/ 5684646 h 704"/>
                <a:gd name="T76" fmla="*/ 672339 w 149"/>
                <a:gd name="T77" fmla="*/ 3606648 h 704"/>
                <a:gd name="T78" fmla="*/ 501067 w 149"/>
                <a:gd name="T79" fmla="*/ 1867695 h 704"/>
                <a:gd name="T80" fmla="*/ 271756 w 149"/>
                <a:gd name="T81" fmla="*/ 595948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5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4420554" y="795867"/>
            <a:ext cx="11147107" cy="4775200"/>
          </a:xfrm>
        </p:spPr>
        <p:txBody>
          <a:bodyPr/>
          <a:lstStyle>
            <a:lvl1pPr>
              <a:defRPr sz="69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5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4480560" y="5706533"/>
            <a:ext cx="11064240" cy="19812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822325" y="8331200"/>
            <a:ext cx="384175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F27B32-AA42-49A6-9E54-BBE98CA00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7437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D3483-701D-4936-AB01-324893D076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7610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163" y="5875867"/>
            <a:ext cx="1399032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0163" y="3875618"/>
            <a:ext cx="13990320" cy="2000249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A55EA-E26F-444C-A162-CC317ED2EC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6197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2133601"/>
            <a:ext cx="7269480" cy="5941484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66760" y="2133601"/>
            <a:ext cx="7269480" cy="5941484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BCF9B-87CB-4B60-A015-D86DD9957A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9162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6184"/>
            <a:ext cx="1481328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2046817"/>
            <a:ext cx="7272338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899833"/>
            <a:ext cx="7272338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61046" y="2046817"/>
            <a:ext cx="727519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61046" y="2899833"/>
            <a:ext cx="727519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E7B9F-A3D2-4908-9880-76FAD397F7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807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6184"/>
            <a:ext cx="1481328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2046817"/>
            <a:ext cx="7272338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899833"/>
            <a:ext cx="7272338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61048" y="2046817"/>
            <a:ext cx="727519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61048" y="2899833"/>
            <a:ext cx="727519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15384-2150-454C-A590-4F74324B46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7329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9B856-C8E2-429A-A712-DD4D43D0BD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4316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1D09E-E37C-479E-B8CD-00813B12A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1047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1" y="364067"/>
            <a:ext cx="5414963" cy="1549400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5090" y="364067"/>
            <a:ext cx="9201150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1" y="1913467"/>
            <a:ext cx="5414963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C337E-F5C9-4CC4-BD0E-9293561EFF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45883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6118" y="6400800"/>
            <a:ext cx="9875520" cy="755651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26118" y="817033"/>
            <a:ext cx="987552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26118" y="7156451"/>
            <a:ext cx="987552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69CD1-3E2A-4FB7-8E32-6A616C5035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98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FCFC9-1578-49E1-B49B-A6ADD6BCB2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420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27206" y="137585"/>
            <a:ext cx="3709035" cy="7937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7243" y="137585"/>
            <a:ext cx="10855642" cy="7937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0CD75-16CA-431F-99DF-7E2134794F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401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209DB-0C4D-47DD-BBD4-B539DEDB49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8024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3BAA0-D3D5-4FC5-8B5F-2BEB00F58D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36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3" y="364067"/>
            <a:ext cx="5414963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5090" y="364069"/>
            <a:ext cx="9201150" cy="7804151"/>
          </a:xfrm>
        </p:spPr>
        <p:txBody>
          <a:bodyPr/>
          <a:lstStyle>
            <a:lvl1pPr>
              <a:defRPr sz="5100"/>
            </a:lvl1pPr>
            <a:lvl2pPr>
              <a:defRPr sz="45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3" y="1913469"/>
            <a:ext cx="5414963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7B8F6-1372-45EF-846A-F32D03CE1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602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6118" y="6400801"/>
            <a:ext cx="9875520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26118" y="817033"/>
            <a:ext cx="9875520" cy="5486400"/>
          </a:xfrm>
        </p:spPr>
        <p:txBody>
          <a:bodyPr rtlCol="0">
            <a:normAutofit/>
          </a:bodyPr>
          <a:lstStyle>
            <a:lvl1pPr marL="0" indent="0">
              <a:buNone/>
              <a:defRPr sz="5100"/>
            </a:lvl1pPr>
            <a:lvl2pPr marL="731520" indent="0">
              <a:buNone/>
              <a:defRPr sz="4500"/>
            </a:lvl2pPr>
            <a:lvl3pPr marL="1463040" indent="0">
              <a:buNone/>
              <a:defRPr sz="380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26118" y="7156452"/>
            <a:ext cx="9875520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F4F23-6C1B-4BDA-937F-D51E92A0E8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38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22325" y="366713"/>
            <a:ext cx="14814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6304" tIns="73152" rIns="146304" bIns="731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2133600"/>
            <a:ext cx="1481455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8475663"/>
            <a:ext cx="3841750" cy="485775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l" eaLnBrk="1" hangingPunct="1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22925" y="8475663"/>
            <a:ext cx="5213350" cy="485775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ctr" eaLnBrk="1" hangingPunct="1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95125" y="8475663"/>
            <a:ext cx="3841750" cy="485775"/>
          </a:xfrm>
          <a:prstGeom prst="rect">
            <a:avLst/>
          </a:prstGeom>
        </p:spPr>
        <p:txBody>
          <a:bodyPr vert="horz" wrap="square" lIns="146304" tIns="73152" rIns="146304" bIns="7315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841777E-09C8-4A7F-931D-F096F1A19B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xStyles>
    <p:titleStyle>
      <a:lvl1pPr algn="ctr" defTabSz="1462088" rtl="0" eaLnBrk="0" fontAlgn="base" hangingPunct="0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462088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2pPr>
      <a:lvl3pPr algn="ctr" defTabSz="1462088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3pPr>
      <a:lvl4pPr algn="ctr" defTabSz="1462088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4pPr>
      <a:lvl5pPr algn="ctr" defTabSz="1462088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5pPr>
      <a:lvl6pPr marL="457200" algn="ctr" defTabSz="1462088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6pPr>
      <a:lvl7pPr marL="914400" algn="ctr" defTabSz="1462088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7pPr>
      <a:lvl8pPr marL="1371600" algn="ctr" defTabSz="1462088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8pPr>
      <a:lvl9pPr marL="1828800" algn="ctr" defTabSz="1462088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9pPr>
    </p:titleStyle>
    <p:bodyStyle>
      <a:lvl1pPr marL="547688" indent="-547688" algn="l" defTabSz="14620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7450" indent="-457200" algn="l" defTabSz="14620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125" algn="l" defTabSz="14620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59050" indent="-365125" algn="l" defTabSz="14620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0888" indent="-365125" algn="l" defTabSz="14620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2325" y="366713"/>
            <a:ext cx="14814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2325" y="2133600"/>
            <a:ext cx="1481455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22325" y="8326438"/>
            <a:ext cx="3841750" cy="635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22925" y="8326438"/>
            <a:ext cx="5213350" cy="635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95125" y="8326438"/>
            <a:ext cx="3841750" cy="635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9429E31-D73E-4FFA-943A-DFEBCA8099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-14288" y="0"/>
            <a:ext cx="5100638" cy="9142413"/>
            <a:chOff x="-5" y="0"/>
            <a:chExt cx="1785" cy="4319"/>
          </a:xfrm>
        </p:grpSpPr>
        <p:sp>
          <p:nvSpPr>
            <p:cNvPr id="3080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81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3119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0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1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82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83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3110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789 w 217"/>
                  <a:gd name="T1" fmla="*/ 8208 h 210"/>
                  <a:gd name="T2" fmla="*/ 1429 w 217"/>
                  <a:gd name="T3" fmla="*/ 7761 h 210"/>
                  <a:gd name="T4" fmla="*/ 1026 w 217"/>
                  <a:gd name="T5" fmla="*/ 7086 h 210"/>
                  <a:gd name="T6" fmla="*/ 596 w 217"/>
                  <a:gd name="T7" fmla="*/ 6197 h 210"/>
                  <a:gd name="T8" fmla="*/ 183 w 217"/>
                  <a:gd name="T9" fmla="*/ 5271 h 210"/>
                  <a:gd name="T10" fmla="*/ 0 w 217"/>
                  <a:gd name="T11" fmla="*/ 4265 h 210"/>
                  <a:gd name="T12" fmla="*/ 1 w 217"/>
                  <a:gd name="T13" fmla="*/ 3193 h 210"/>
                  <a:gd name="T14" fmla="*/ 352 w 217"/>
                  <a:gd name="T15" fmla="*/ 2213 h 210"/>
                  <a:gd name="T16" fmla="*/ 1057 w 217"/>
                  <a:gd name="T17" fmla="*/ 1388 h 210"/>
                  <a:gd name="T18" fmla="*/ 1764 w 217"/>
                  <a:gd name="T19" fmla="*/ 860 h 210"/>
                  <a:gd name="T20" fmla="*/ 2341 w 217"/>
                  <a:gd name="T21" fmla="*/ 469 h 210"/>
                  <a:gd name="T22" fmla="*/ 2808 w 217"/>
                  <a:gd name="T23" fmla="*/ 264 h 210"/>
                  <a:gd name="T24" fmla="*/ 3173 w 217"/>
                  <a:gd name="T25" fmla="*/ 183 h 210"/>
                  <a:gd name="T26" fmla="*/ 3433 w 217"/>
                  <a:gd name="T27" fmla="*/ 183 h 210"/>
                  <a:gd name="T28" fmla="*/ 4050 w 217"/>
                  <a:gd name="T29" fmla="*/ 0 h 210"/>
                  <a:gd name="T30" fmla="*/ 5757 w 217"/>
                  <a:gd name="T31" fmla="*/ 325 h 210"/>
                  <a:gd name="T32" fmla="*/ 6233 w 217"/>
                  <a:gd name="T33" fmla="*/ 469 h 210"/>
                  <a:gd name="T34" fmla="*/ 6701 w 217"/>
                  <a:gd name="T35" fmla="*/ 596 h 210"/>
                  <a:gd name="T36" fmla="*/ 7102 w 217"/>
                  <a:gd name="T37" fmla="*/ 733 h 210"/>
                  <a:gd name="T38" fmla="*/ 7407 w 217"/>
                  <a:gd name="T39" fmla="*/ 902 h 210"/>
                  <a:gd name="T40" fmla="*/ 7741 w 217"/>
                  <a:gd name="T41" fmla="*/ 1058 h 210"/>
                  <a:gd name="T42" fmla="*/ 8004 w 217"/>
                  <a:gd name="T43" fmla="*/ 1241 h 210"/>
                  <a:gd name="T44" fmla="*/ 8210 w 217"/>
                  <a:gd name="T45" fmla="*/ 1480 h 210"/>
                  <a:gd name="T46" fmla="*/ 8452 w 217"/>
                  <a:gd name="T47" fmla="*/ 1769 h 210"/>
                  <a:gd name="T48" fmla="*/ 8004 w 217"/>
                  <a:gd name="T49" fmla="*/ 1583 h 210"/>
                  <a:gd name="T50" fmla="*/ 7575 w 217"/>
                  <a:gd name="T51" fmla="*/ 1410 h 210"/>
                  <a:gd name="T52" fmla="*/ 7143 w 217"/>
                  <a:gd name="T53" fmla="*/ 1301 h 210"/>
                  <a:gd name="T54" fmla="*/ 6701 w 217"/>
                  <a:gd name="T55" fmla="*/ 1157 h 210"/>
                  <a:gd name="T56" fmla="*/ 6349 w 217"/>
                  <a:gd name="T57" fmla="*/ 1058 h 210"/>
                  <a:gd name="T58" fmla="*/ 5982 w 217"/>
                  <a:gd name="T59" fmla="*/ 1026 h 210"/>
                  <a:gd name="T60" fmla="*/ 5558 w 217"/>
                  <a:gd name="T61" fmla="*/ 962 h 210"/>
                  <a:gd name="T62" fmla="*/ 5207 w 217"/>
                  <a:gd name="T63" fmla="*/ 962 h 210"/>
                  <a:gd name="T64" fmla="*/ 4871 w 217"/>
                  <a:gd name="T65" fmla="*/ 962 h 210"/>
                  <a:gd name="T66" fmla="*/ 4519 w 217"/>
                  <a:gd name="T67" fmla="*/ 977 h 210"/>
                  <a:gd name="T68" fmla="*/ 4158 w 217"/>
                  <a:gd name="T69" fmla="*/ 1058 h 210"/>
                  <a:gd name="T70" fmla="*/ 3853 w 217"/>
                  <a:gd name="T71" fmla="*/ 1146 h 210"/>
                  <a:gd name="T72" fmla="*/ 3543 w 217"/>
                  <a:gd name="T73" fmla="*/ 1301 h 210"/>
                  <a:gd name="T74" fmla="*/ 3178 w 217"/>
                  <a:gd name="T75" fmla="*/ 1410 h 210"/>
                  <a:gd name="T76" fmla="*/ 2883 w 217"/>
                  <a:gd name="T77" fmla="*/ 1594 h 210"/>
                  <a:gd name="T78" fmla="*/ 2580 w 217"/>
                  <a:gd name="T79" fmla="*/ 1791 h 210"/>
                  <a:gd name="T80" fmla="*/ 2028 w 217"/>
                  <a:gd name="T81" fmla="*/ 2386 h 210"/>
                  <a:gd name="T82" fmla="*/ 1650 w 217"/>
                  <a:gd name="T83" fmla="*/ 3121 h 210"/>
                  <a:gd name="T84" fmla="*/ 1429 w 217"/>
                  <a:gd name="T85" fmla="*/ 4034 h 210"/>
                  <a:gd name="T86" fmla="*/ 1350 w 217"/>
                  <a:gd name="T87" fmla="*/ 4932 h 210"/>
                  <a:gd name="T88" fmla="*/ 1350 w 217"/>
                  <a:gd name="T89" fmla="*/ 5929 h 210"/>
                  <a:gd name="T90" fmla="*/ 1480 w 217"/>
                  <a:gd name="T91" fmla="*/ 6792 h 210"/>
                  <a:gd name="T92" fmla="*/ 1594 w 217"/>
                  <a:gd name="T93" fmla="*/ 7584 h 210"/>
                  <a:gd name="T94" fmla="*/ 1789 w 217"/>
                  <a:gd name="T95" fmla="*/ 8208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1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4166 w 182"/>
                  <a:gd name="T1" fmla="*/ 0 h 213"/>
                  <a:gd name="T2" fmla="*/ 4277 w 182"/>
                  <a:gd name="T3" fmla="*/ 81 h 213"/>
                  <a:gd name="T4" fmla="*/ 4516 w 182"/>
                  <a:gd name="T5" fmla="*/ 327 h 213"/>
                  <a:gd name="T6" fmla="*/ 4857 w 182"/>
                  <a:gd name="T7" fmla="*/ 735 h 213"/>
                  <a:gd name="T8" fmla="*/ 5246 w 182"/>
                  <a:gd name="T9" fmla="*/ 1330 h 213"/>
                  <a:gd name="T10" fmla="*/ 5544 w 182"/>
                  <a:gd name="T11" fmla="*/ 2068 h 213"/>
                  <a:gd name="T12" fmla="*/ 5742 w 182"/>
                  <a:gd name="T13" fmla="*/ 3048 h 213"/>
                  <a:gd name="T14" fmla="*/ 5742 w 182"/>
                  <a:gd name="T15" fmla="*/ 4205 h 213"/>
                  <a:gd name="T16" fmla="*/ 5502 w 182"/>
                  <a:gd name="T17" fmla="*/ 5570 h 213"/>
                  <a:gd name="T18" fmla="*/ 5367 w 182"/>
                  <a:gd name="T19" fmla="*/ 5950 h 213"/>
                  <a:gd name="T20" fmla="*/ 5200 w 182"/>
                  <a:gd name="T21" fmla="*/ 6264 h 213"/>
                  <a:gd name="T22" fmla="*/ 5021 w 182"/>
                  <a:gd name="T23" fmla="*/ 6607 h 213"/>
                  <a:gd name="T24" fmla="*/ 4779 w 182"/>
                  <a:gd name="T25" fmla="*/ 6909 h 213"/>
                  <a:gd name="T26" fmla="*/ 4457 w 182"/>
                  <a:gd name="T27" fmla="*/ 7197 h 213"/>
                  <a:gd name="T28" fmla="*/ 4192 w 182"/>
                  <a:gd name="T29" fmla="*/ 7415 h 213"/>
                  <a:gd name="T30" fmla="*/ 3908 w 182"/>
                  <a:gd name="T31" fmla="*/ 7626 h 213"/>
                  <a:gd name="T32" fmla="*/ 3504 w 182"/>
                  <a:gd name="T33" fmla="*/ 7795 h 213"/>
                  <a:gd name="T34" fmla="*/ 3137 w 182"/>
                  <a:gd name="T35" fmla="*/ 7879 h 213"/>
                  <a:gd name="T36" fmla="*/ 2771 w 182"/>
                  <a:gd name="T37" fmla="*/ 7979 h 213"/>
                  <a:gd name="T38" fmla="*/ 2344 w 182"/>
                  <a:gd name="T39" fmla="*/ 8054 h 213"/>
                  <a:gd name="T40" fmla="*/ 1886 w 182"/>
                  <a:gd name="T41" fmla="*/ 8054 h 213"/>
                  <a:gd name="T42" fmla="*/ 1396 w 182"/>
                  <a:gd name="T43" fmla="*/ 7979 h 213"/>
                  <a:gd name="T44" fmla="*/ 957 w 182"/>
                  <a:gd name="T45" fmla="*/ 7879 h 213"/>
                  <a:gd name="T46" fmla="*/ 448 w 182"/>
                  <a:gd name="T47" fmla="*/ 7707 h 213"/>
                  <a:gd name="T48" fmla="*/ 0 w 182"/>
                  <a:gd name="T49" fmla="*/ 7502 h 213"/>
                  <a:gd name="T50" fmla="*/ 428 w 182"/>
                  <a:gd name="T51" fmla="*/ 7795 h 213"/>
                  <a:gd name="T52" fmla="*/ 848 w 182"/>
                  <a:gd name="T53" fmla="*/ 7979 h 213"/>
                  <a:gd name="T54" fmla="*/ 1277 w 182"/>
                  <a:gd name="T55" fmla="*/ 8177 h 213"/>
                  <a:gd name="T56" fmla="*/ 1635 w 182"/>
                  <a:gd name="T57" fmla="*/ 8320 h 213"/>
                  <a:gd name="T58" fmla="*/ 2010 w 182"/>
                  <a:gd name="T59" fmla="*/ 8439 h 213"/>
                  <a:gd name="T60" fmla="*/ 2423 w 182"/>
                  <a:gd name="T61" fmla="*/ 8487 h 213"/>
                  <a:gd name="T62" fmla="*/ 2775 w 182"/>
                  <a:gd name="T63" fmla="*/ 8501 h 213"/>
                  <a:gd name="T64" fmla="*/ 3154 w 182"/>
                  <a:gd name="T65" fmla="*/ 8501 h 213"/>
                  <a:gd name="T66" fmla="*/ 3488 w 182"/>
                  <a:gd name="T67" fmla="*/ 8487 h 213"/>
                  <a:gd name="T68" fmla="*/ 3822 w 182"/>
                  <a:gd name="T69" fmla="*/ 8407 h 213"/>
                  <a:gd name="T70" fmla="*/ 4111 w 182"/>
                  <a:gd name="T71" fmla="*/ 8320 h 213"/>
                  <a:gd name="T72" fmla="*/ 4418 w 182"/>
                  <a:gd name="T73" fmla="*/ 8236 h 213"/>
                  <a:gd name="T74" fmla="*/ 4697 w 182"/>
                  <a:gd name="T75" fmla="*/ 8134 h 213"/>
                  <a:gd name="T76" fmla="*/ 4961 w 182"/>
                  <a:gd name="T77" fmla="*/ 7952 h 213"/>
                  <a:gd name="T78" fmla="*/ 5200 w 182"/>
                  <a:gd name="T79" fmla="*/ 7795 h 213"/>
                  <a:gd name="T80" fmla="*/ 5421 w 182"/>
                  <a:gd name="T81" fmla="*/ 7626 h 213"/>
                  <a:gd name="T82" fmla="*/ 6035 w 182"/>
                  <a:gd name="T83" fmla="*/ 7028 h 213"/>
                  <a:gd name="T84" fmla="*/ 6459 w 182"/>
                  <a:gd name="T85" fmla="*/ 6438 h 213"/>
                  <a:gd name="T86" fmla="*/ 6710 w 182"/>
                  <a:gd name="T87" fmla="*/ 5754 h 213"/>
                  <a:gd name="T88" fmla="*/ 6847 w 182"/>
                  <a:gd name="T89" fmla="*/ 5128 h 213"/>
                  <a:gd name="T90" fmla="*/ 6930 w 182"/>
                  <a:gd name="T91" fmla="*/ 4452 h 213"/>
                  <a:gd name="T92" fmla="*/ 6930 w 182"/>
                  <a:gd name="T93" fmla="*/ 3784 h 213"/>
                  <a:gd name="T94" fmla="*/ 6963 w 182"/>
                  <a:gd name="T95" fmla="*/ 3160 h 213"/>
                  <a:gd name="T96" fmla="*/ 6596 w 182"/>
                  <a:gd name="T97" fmla="*/ 1844 h 213"/>
                  <a:gd name="T98" fmla="*/ 5973 w 182"/>
                  <a:gd name="T99" fmla="*/ 821 h 213"/>
                  <a:gd name="T100" fmla="*/ 5751 w 182"/>
                  <a:gd name="T101" fmla="*/ 735 h 213"/>
                  <a:gd name="T102" fmla="*/ 5626 w 182"/>
                  <a:gd name="T103" fmla="*/ 610 h 213"/>
                  <a:gd name="T104" fmla="*/ 5421 w 182"/>
                  <a:gd name="T105" fmla="*/ 510 h 213"/>
                  <a:gd name="T106" fmla="*/ 5279 w 182"/>
                  <a:gd name="T107" fmla="*/ 440 h 213"/>
                  <a:gd name="T108" fmla="*/ 5044 w 182"/>
                  <a:gd name="T109" fmla="*/ 353 h 213"/>
                  <a:gd name="T110" fmla="*/ 4814 w 182"/>
                  <a:gd name="T111" fmla="*/ 244 h 213"/>
                  <a:gd name="T112" fmla="*/ 4540 w 182"/>
                  <a:gd name="T113" fmla="*/ 117 h 213"/>
                  <a:gd name="T114" fmla="*/ 4166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2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4 w 128"/>
                  <a:gd name="T1" fmla="*/ 0 h 217"/>
                  <a:gd name="T2" fmla="*/ 4 w 128"/>
                  <a:gd name="T3" fmla="*/ 1 h 217"/>
                  <a:gd name="T4" fmla="*/ 5 w 128"/>
                  <a:gd name="T5" fmla="*/ 1 h 217"/>
                  <a:gd name="T6" fmla="*/ 5 w 128"/>
                  <a:gd name="T7" fmla="*/ 2 h 217"/>
                  <a:gd name="T8" fmla="*/ 5 w 128"/>
                  <a:gd name="T9" fmla="*/ 3 h 217"/>
                  <a:gd name="T10" fmla="*/ 5 w 128"/>
                  <a:gd name="T11" fmla="*/ 4 h 217"/>
                  <a:gd name="T12" fmla="*/ 5 w 128"/>
                  <a:gd name="T13" fmla="*/ 5 h 217"/>
                  <a:gd name="T14" fmla="*/ 4 w 128"/>
                  <a:gd name="T15" fmla="*/ 6 h 217"/>
                  <a:gd name="T16" fmla="*/ 3 w 128"/>
                  <a:gd name="T17" fmla="*/ 9 h 217"/>
                  <a:gd name="T18" fmla="*/ 2 w 128"/>
                  <a:gd name="T19" fmla="*/ 8 h 217"/>
                  <a:gd name="T20" fmla="*/ 1 w 128"/>
                  <a:gd name="T21" fmla="*/ 8 h 217"/>
                  <a:gd name="T22" fmla="*/ 1 w 128"/>
                  <a:gd name="T23" fmla="*/ 8 h 217"/>
                  <a:gd name="T24" fmla="*/ 1 w 128"/>
                  <a:gd name="T25" fmla="*/ 7 h 217"/>
                  <a:gd name="T26" fmla="*/ 1 w 128"/>
                  <a:gd name="T27" fmla="*/ 7 h 217"/>
                  <a:gd name="T28" fmla="*/ 1 w 128"/>
                  <a:gd name="T29" fmla="*/ 7 h 217"/>
                  <a:gd name="T30" fmla="*/ 0 w 128"/>
                  <a:gd name="T31" fmla="*/ 6 h 217"/>
                  <a:gd name="T32" fmla="*/ 1 w 128"/>
                  <a:gd name="T33" fmla="*/ 6 h 217"/>
                  <a:gd name="T34" fmla="*/ 1 w 128"/>
                  <a:gd name="T35" fmla="*/ 6 h 217"/>
                  <a:gd name="T36" fmla="*/ 1 w 128"/>
                  <a:gd name="T37" fmla="*/ 6 h 217"/>
                  <a:gd name="T38" fmla="*/ 2 w 128"/>
                  <a:gd name="T39" fmla="*/ 6 h 217"/>
                  <a:gd name="T40" fmla="*/ 3 w 128"/>
                  <a:gd name="T41" fmla="*/ 5 h 217"/>
                  <a:gd name="T42" fmla="*/ 4 w 128"/>
                  <a:gd name="T43" fmla="*/ 4 h 217"/>
                  <a:gd name="T44" fmla="*/ 4 w 128"/>
                  <a:gd name="T45" fmla="*/ 3 h 217"/>
                  <a:gd name="T46" fmla="*/ 4 w 128"/>
                  <a:gd name="T47" fmla="*/ 1 h 217"/>
                  <a:gd name="T48" fmla="*/ 4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3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3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2 w 117"/>
                  <a:gd name="T11" fmla="*/ 1 h 132"/>
                  <a:gd name="T12" fmla="*/ 3 w 117"/>
                  <a:gd name="T13" fmla="*/ 2 h 132"/>
                  <a:gd name="T14" fmla="*/ 4 w 117"/>
                  <a:gd name="T15" fmla="*/ 2 h 132"/>
                  <a:gd name="T16" fmla="*/ 4 w 117"/>
                  <a:gd name="T17" fmla="*/ 3 h 132"/>
                  <a:gd name="T18" fmla="*/ 5 w 117"/>
                  <a:gd name="T19" fmla="*/ 4 h 132"/>
                  <a:gd name="T20" fmla="*/ 5 w 117"/>
                  <a:gd name="T21" fmla="*/ 4 h 132"/>
                  <a:gd name="T22" fmla="*/ 5 w 117"/>
                  <a:gd name="T23" fmla="*/ 3 h 132"/>
                  <a:gd name="T24" fmla="*/ 5 w 117"/>
                  <a:gd name="T25" fmla="*/ 3 h 132"/>
                  <a:gd name="T26" fmla="*/ 4 w 117"/>
                  <a:gd name="T27" fmla="*/ 2 h 132"/>
                  <a:gd name="T28" fmla="*/ 4 w 117"/>
                  <a:gd name="T29" fmla="*/ 2 h 132"/>
                  <a:gd name="T30" fmla="*/ 4 w 117"/>
                  <a:gd name="T31" fmla="*/ 1 h 132"/>
                  <a:gd name="T32" fmla="*/ 3 w 117"/>
                  <a:gd name="T33" fmla="*/ 1 h 132"/>
                  <a:gd name="T34" fmla="*/ 3 w 117"/>
                  <a:gd name="T35" fmla="*/ 1 h 132"/>
                  <a:gd name="T36" fmla="*/ 3 w 117"/>
                  <a:gd name="T37" fmla="*/ 1 h 132"/>
                  <a:gd name="T38" fmla="*/ 4 w 117"/>
                  <a:gd name="T39" fmla="*/ 1 h 132"/>
                  <a:gd name="T40" fmla="*/ 4 w 117"/>
                  <a:gd name="T41" fmla="*/ 1 h 132"/>
                  <a:gd name="T42" fmla="*/ 4 w 117"/>
                  <a:gd name="T43" fmla="*/ 1 h 132"/>
                  <a:gd name="T44" fmla="*/ 4 w 117"/>
                  <a:gd name="T45" fmla="*/ 1 h 132"/>
                  <a:gd name="T46" fmla="*/ 5 w 117"/>
                  <a:gd name="T47" fmla="*/ 1 h 132"/>
                  <a:gd name="T48" fmla="*/ 5 w 117"/>
                  <a:gd name="T49" fmla="*/ 1 h 132"/>
                  <a:gd name="T50" fmla="*/ 5 w 117"/>
                  <a:gd name="T51" fmla="*/ 1 h 132"/>
                  <a:gd name="T52" fmla="*/ 3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4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2 h 77"/>
                  <a:gd name="T16" fmla="*/ 1 w 29"/>
                  <a:gd name="T17" fmla="*/ 3 h 77"/>
                  <a:gd name="T18" fmla="*/ 1 w 29"/>
                  <a:gd name="T19" fmla="*/ 2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15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3116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2 h 564"/>
                    <a:gd name="T4" fmla="*/ 1 w 207"/>
                    <a:gd name="T5" fmla="*/ 3 h 564"/>
                    <a:gd name="T6" fmla="*/ 0 w 207"/>
                    <a:gd name="T7" fmla="*/ 3 h 564"/>
                    <a:gd name="T8" fmla="*/ 0 w 207"/>
                    <a:gd name="T9" fmla="*/ 4 h 564"/>
                    <a:gd name="T10" fmla="*/ 1 w 207"/>
                    <a:gd name="T11" fmla="*/ 4 h 564"/>
                    <a:gd name="T12" fmla="*/ 1 w 207"/>
                    <a:gd name="T13" fmla="*/ 6 h 564"/>
                    <a:gd name="T14" fmla="*/ 1 w 207"/>
                    <a:gd name="T15" fmla="*/ 6 h 564"/>
                    <a:gd name="T16" fmla="*/ 1 w 207"/>
                    <a:gd name="T17" fmla="*/ 7 h 564"/>
                    <a:gd name="T18" fmla="*/ 1 w 207"/>
                    <a:gd name="T19" fmla="*/ 8 h 564"/>
                    <a:gd name="T20" fmla="*/ 1 w 207"/>
                    <a:gd name="T21" fmla="*/ 9 h 564"/>
                    <a:gd name="T22" fmla="*/ 2 w 207"/>
                    <a:gd name="T23" fmla="*/ 10 h 564"/>
                    <a:gd name="T24" fmla="*/ 3 w 207"/>
                    <a:gd name="T25" fmla="*/ 12 h 564"/>
                    <a:gd name="T26" fmla="*/ 3 w 207"/>
                    <a:gd name="T27" fmla="*/ 12 h 564"/>
                    <a:gd name="T28" fmla="*/ 4 w 207"/>
                    <a:gd name="T29" fmla="*/ 13 h 564"/>
                    <a:gd name="T30" fmla="*/ 4 w 207"/>
                    <a:gd name="T31" fmla="*/ 13 h 564"/>
                    <a:gd name="T32" fmla="*/ 5 w 207"/>
                    <a:gd name="T33" fmla="*/ 15 h 564"/>
                    <a:gd name="T34" fmla="*/ 4 w 207"/>
                    <a:gd name="T35" fmla="*/ 12 h 564"/>
                    <a:gd name="T36" fmla="*/ 3 w 207"/>
                    <a:gd name="T37" fmla="*/ 12 h 564"/>
                    <a:gd name="T38" fmla="*/ 3 w 207"/>
                    <a:gd name="T39" fmla="*/ 10 h 564"/>
                    <a:gd name="T40" fmla="*/ 2 w 207"/>
                    <a:gd name="T41" fmla="*/ 9 h 564"/>
                    <a:gd name="T42" fmla="*/ 2 w 207"/>
                    <a:gd name="T43" fmla="*/ 8 h 564"/>
                    <a:gd name="T44" fmla="*/ 1 w 207"/>
                    <a:gd name="T45" fmla="*/ 8 h 564"/>
                    <a:gd name="T46" fmla="*/ 1 w 207"/>
                    <a:gd name="T47" fmla="*/ 7 h 564"/>
                    <a:gd name="T48" fmla="*/ 1 w 207"/>
                    <a:gd name="T49" fmla="*/ 6 h 564"/>
                    <a:gd name="T50" fmla="*/ 1 w 207"/>
                    <a:gd name="T51" fmla="*/ 6 h 564"/>
                    <a:gd name="T52" fmla="*/ 1 w 207"/>
                    <a:gd name="T53" fmla="*/ 3 h 564"/>
                    <a:gd name="T54" fmla="*/ 1 w 207"/>
                    <a:gd name="T55" fmla="*/ 2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17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3 h 232"/>
                    <a:gd name="T6" fmla="*/ 1 w 47"/>
                    <a:gd name="T7" fmla="*/ 4 h 232"/>
                    <a:gd name="T8" fmla="*/ 1 w 47"/>
                    <a:gd name="T9" fmla="*/ 6 h 232"/>
                    <a:gd name="T10" fmla="*/ 1 w 47"/>
                    <a:gd name="T11" fmla="*/ 6 h 232"/>
                    <a:gd name="T12" fmla="*/ 1 w 47"/>
                    <a:gd name="T13" fmla="*/ 4 h 232"/>
                    <a:gd name="T14" fmla="*/ 1 w 47"/>
                    <a:gd name="T15" fmla="*/ 3 h 232"/>
                    <a:gd name="T16" fmla="*/ 1 w 47"/>
                    <a:gd name="T17" fmla="*/ 3 h 232"/>
                    <a:gd name="T18" fmla="*/ 1 w 47"/>
                    <a:gd name="T19" fmla="*/ 2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18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1" y="1723"/>
                  <a:ext cx="60" cy="27"/>
                </a:xfrm>
                <a:custGeom>
                  <a:avLst/>
                  <a:gdLst>
                    <a:gd name="T0" fmla="*/ 2 w 87"/>
                    <a:gd name="T1" fmla="*/ 1 h 40"/>
                    <a:gd name="T2" fmla="*/ 2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2 w 87"/>
                    <a:gd name="T33" fmla="*/ 1 h 40"/>
                    <a:gd name="T34" fmla="*/ 2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84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3107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8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9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85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3104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5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6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86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3101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87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33 w 109"/>
                <a:gd name="T3" fmla="*/ 1 h 156"/>
                <a:gd name="T4" fmla="*/ 125 w 109"/>
                <a:gd name="T5" fmla="*/ 5 h 156"/>
                <a:gd name="T6" fmla="*/ 249 w 109"/>
                <a:gd name="T7" fmla="*/ 22 h 156"/>
                <a:gd name="T8" fmla="*/ 395 w 109"/>
                <a:gd name="T9" fmla="*/ 48 h 156"/>
                <a:gd name="T10" fmla="*/ 528 w 109"/>
                <a:gd name="T11" fmla="*/ 87 h 156"/>
                <a:gd name="T12" fmla="*/ 649 w 109"/>
                <a:gd name="T13" fmla="*/ 141 h 156"/>
                <a:gd name="T14" fmla="*/ 725 w 109"/>
                <a:gd name="T15" fmla="*/ 213 h 156"/>
                <a:gd name="T16" fmla="*/ 742 w 109"/>
                <a:gd name="T17" fmla="*/ 312 h 156"/>
                <a:gd name="T18" fmla="*/ 707 w 109"/>
                <a:gd name="T19" fmla="*/ 312 h 156"/>
                <a:gd name="T20" fmla="*/ 672 w 109"/>
                <a:gd name="T21" fmla="*/ 312 h 156"/>
                <a:gd name="T22" fmla="*/ 632 w 109"/>
                <a:gd name="T23" fmla="*/ 312 h 156"/>
                <a:gd name="T24" fmla="*/ 584 w 109"/>
                <a:gd name="T25" fmla="*/ 303 h 156"/>
                <a:gd name="T26" fmla="*/ 550 w 109"/>
                <a:gd name="T27" fmla="*/ 302 h 156"/>
                <a:gd name="T28" fmla="*/ 506 w 109"/>
                <a:gd name="T29" fmla="*/ 297 h 156"/>
                <a:gd name="T30" fmla="*/ 447 w 109"/>
                <a:gd name="T31" fmla="*/ 286 h 156"/>
                <a:gd name="T32" fmla="*/ 395 w 109"/>
                <a:gd name="T33" fmla="*/ 276 h 156"/>
                <a:gd name="T34" fmla="*/ 360 w 109"/>
                <a:gd name="T35" fmla="*/ 249 h 156"/>
                <a:gd name="T36" fmla="*/ 360 w 109"/>
                <a:gd name="T37" fmla="*/ 221 h 156"/>
                <a:gd name="T38" fmla="*/ 378 w 109"/>
                <a:gd name="T39" fmla="*/ 191 h 156"/>
                <a:gd name="T40" fmla="*/ 397 w 109"/>
                <a:gd name="T41" fmla="*/ 157 h 156"/>
                <a:gd name="T42" fmla="*/ 378 w 109"/>
                <a:gd name="T43" fmla="*/ 123 h 156"/>
                <a:gd name="T44" fmla="*/ 326 w 109"/>
                <a:gd name="T45" fmla="*/ 85 h 156"/>
                <a:gd name="T46" fmla="*/ 213 w 109"/>
                <a:gd name="T47" fmla="*/ 46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43 w 54"/>
                <a:gd name="T5" fmla="*/ 3 h 40"/>
                <a:gd name="T6" fmla="*/ 97 w 54"/>
                <a:gd name="T7" fmla="*/ 18 h 40"/>
                <a:gd name="T8" fmla="*/ 161 w 54"/>
                <a:gd name="T9" fmla="*/ 24 h 40"/>
                <a:gd name="T10" fmla="*/ 216 w 54"/>
                <a:gd name="T11" fmla="*/ 30 h 40"/>
                <a:gd name="T12" fmla="*/ 274 w 54"/>
                <a:gd name="T13" fmla="*/ 34 h 40"/>
                <a:gd name="T14" fmla="*/ 335 w 54"/>
                <a:gd name="T15" fmla="*/ 37 h 40"/>
                <a:gd name="T16" fmla="*/ 403 w 54"/>
                <a:gd name="T17" fmla="*/ 32 h 40"/>
                <a:gd name="T18" fmla="*/ 395 w 54"/>
                <a:gd name="T19" fmla="*/ 51 h 40"/>
                <a:gd name="T20" fmla="*/ 372 w 54"/>
                <a:gd name="T21" fmla="*/ 68 h 40"/>
                <a:gd name="T22" fmla="*/ 330 w 54"/>
                <a:gd name="T23" fmla="*/ 78 h 40"/>
                <a:gd name="T24" fmla="*/ 271 w 54"/>
                <a:gd name="T25" fmla="*/ 82 h 40"/>
                <a:gd name="T26" fmla="*/ 208 w 54"/>
                <a:gd name="T27" fmla="*/ 81 h 40"/>
                <a:gd name="T28" fmla="*/ 139 w 54"/>
                <a:gd name="T29" fmla="*/ 66 h 40"/>
                <a:gd name="T30" fmla="*/ 73 w 54"/>
                <a:gd name="T31" fmla="*/ 43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1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3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5 h 237"/>
                <a:gd name="T4" fmla="*/ 50 w 257"/>
                <a:gd name="T5" fmla="*/ 70 h 237"/>
                <a:gd name="T6" fmla="*/ 115 w 257"/>
                <a:gd name="T7" fmla="*/ 105 h 237"/>
                <a:gd name="T8" fmla="*/ 206 w 257"/>
                <a:gd name="T9" fmla="*/ 136 h 237"/>
                <a:gd name="T10" fmla="*/ 333 w 257"/>
                <a:gd name="T11" fmla="*/ 165 h 237"/>
                <a:gd name="T12" fmla="*/ 494 w 257"/>
                <a:gd name="T13" fmla="*/ 196 h 237"/>
                <a:gd name="T14" fmla="*/ 700 w 257"/>
                <a:gd name="T15" fmla="*/ 224 h 237"/>
                <a:gd name="T16" fmla="*/ 937 w 257"/>
                <a:gd name="T17" fmla="*/ 248 h 237"/>
                <a:gd name="T18" fmla="*/ 1242 w 257"/>
                <a:gd name="T19" fmla="*/ 271 h 237"/>
                <a:gd name="T20" fmla="*/ 1586 w 257"/>
                <a:gd name="T21" fmla="*/ 289 h 237"/>
                <a:gd name="T22" fmla="*/ 1954 w 257"/>
                <a:gd name="T23" fmla="*/ 305 h 237"/>
                <a:gd name="T24" fmla="*/ 2409 w 257"/>
                <a:gd name="T25" fmla="*/ 318 h 237"/>
                <a:gd name="T26" fmla="*/ 2905 w 257"/>
                <a:gd name="T27" fmla="*/ 326 h 237"/>
                <a:gd name="T28" fmla="*/ 3472 w 257"/>
                <a:gd name="T29" fmla="*/ 330 h 237"/>
                <a:gd name="T30" fmla="*/ 4058 w 257"/>
                <a:gd name="T31" fmla="*/ 329 h 237"/>
                <a:gd name="T32" fmla="*/ 4744 w 257"/>
                <a:gd name="T33" fmla="*/ 324 h 237"/>
                <a:gd name="T34" fmla="*/ 4143 w 257"/>
                <a:gd name="T35" fmla="*/ 316 h 237"/>
                <a:gd name="T36" fmla="*/ 3594 w 257"/>
                <a:gd name="T37" fmla="*/ 306 h 237"/>
                <a:gd name="T38" fmla="*/ 3139 w 257"/>
                <a:gd name="T39" fmla="*/ 295 h 237"/>
                <a:gd name="T40" fmla="*/ 2732 w 257"/>
                <a:gd name="T41" fmla="*/ 284 h 237"/>
                <a:gd name="T42" fmla="*/ 2361 w 257"/>
                <a:gd name="T43" fmla="*/ 270 h 237"/>
                <a:gd name="T44" fmla="*/ 2069 w 257"/>
                <a:gd name="T45" fmla="*/ 253 h 237"/>
                <a:gd name="T46" fmla="*/ 1799 w 257"/>
                <a:gd name="T47" fmla="*/ 236 h 237"/>
                <a:gd name="T48" fmla="*/ 1546 w 257"/>
                <a:gd name="T49" fmla="*/ 216 h 237"/>
                <a:gd name="T50" fmla="*/ 1318 w 257"/>
                <a:gd name="T51" fmla="*/ 196 h 237"/>
                <a:gd name="T52" fmla="*/ 1132 w 257"/>
                <a:gd name="T53" fmla="*/ 173 h 237"/>
                <a:gd name="T54" fmla="*/ 973 w 257"/>
                <a:gd name="T55" fmla="*/ 150 h 237"/>
                <a:gd name="T56" fmla="*/ 799 w 257"/>
                <a:gd name="T57" fmla="*/ 122 h 237"/>
                <a:gd name="T58" fmla="*/ 609 w 257"/>
                <a:gd name="T59" fmla="*/ 96 h 237"/>
                <a:gd name="T60" fmla="*/ 427 w 257"/>
                <a:gd name="T61" fmla="*/ 67 h 237"/>
                <a:gd name="T62" fmla="*/ 216 w 257"/>
                <a:gd name="T63" fmla="*/ 34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5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521 w 124"/>
                <a:gd name="T1" fmla="*/ 0 h 110"/>
                <a:gd name="T2" fmla="*/ 2431 w 124"/>
                <a:gd name="T3" fmla="*/ 168 h 110"/>
                <a:gd name="T4" fmla="*/ 2362 w 124"/>
                <a:gd name="T5" fmla="*/ 167 h 110"/>
                <a:gd name="T6" fmla="*/ 2098 w 124"/>
                <a:gd name="T7" fmla="*/ 164 h 110"/>
                <a:gd name="T8" fmla="*/ 1754 w 124"/>
                <a:gd name="T9" fmla="*/ 159 h 110"/>
                <a:gd name="T10" fmla="*/ 1340 w 124"/>
                <a:gd name="T11" fmla="*/ 155 h 110"/>
                <a:gd name="T12" fmla="*/ 882 w 124"/>
                <a:gd name="T13" fmla="*/ 152 h 110"/>
                <a:gd name="T14" fmla="*/ 501 w 124"/>
                <a:gd name="T15" fmla="*/ 153 h 110"/>
                <a:gd name="T16" fmla="*/ 178 w 124"/>
                <a:gd name="T17" fmla="*/ 160 h 110"/>
                <a:gd name="T18" fmla="*/ 0 w 124"/>
                <a:gd name="T19" fmla="*/ 171 h 110"/>
                <a:gd name="T20" fmla="*/ 73 w 124"/>
                <a:gd name="T21" fmla="*/ 153 h 110"/>
                <a:gd name="T22" fmla="*/ 160 w 124"/>
                <a:gd name="T23" fmla="*/ 139 h 110"/>
                <a:gd name="T24" fmla="*/ 323 w 124"/>
                <a:gd name="T25" fmla="*/ 128 h 110"/>
                <a:gd name="T26" fmla="*/ 501 w 124"/>
                <a:gd name="T27" fmla="*/ 119 h 110"/>
                <a:gd name="T28" fmla="*/ 710 w 124"/>
                <a:gd name="T29" fmla="*/ 112 h 110"/>
                <a:gd name="T30" fmla="*/ 917 w 124"/>
                <a:gd name="T31" fmla="*/ 111 h 110"/>
                <a:gd name="T32" fmla="*/ 1150 w 124"/>
                <a:gd name="T33" fmla="*/ 111 h 110"/>
                <a:gd name="T34" fmla="*/ 1414 w 124"/>
                <a:gd name="T35" fmla="*/ 116 h 110"/>
                <a:gd name="T36" fmla="*/ 1432 w 124"/>
                <a:gd name="T37" fmla="*/ 111 h 110"/>
                <a:gd name="T38" fmla="*/ 1375 w 124"/>
                <a:gd name="T39" fmla="*/ 89 h 110"/>
                <a:gd name="T40" fmla="*/ 1312 w 124"/>
                <a:gd name="T41" fmla="*/ 59 h 110"/>
                <a:gd name="T42" fmla="*/ 1288 w 124"/>
                <a:gd name="T43" fmla="*/ 47 h 110"/>
                <a:gd name="T44" fmla="*/ 1235 w 124"/>
                <a:gd name="T45" fmla="*/ 47 h 110"/>
                <a:gd name="T46" fmla="*/ 1188 w 124"/>
                <a:gd name="T47" fmla="*/ 45 h 110"/>
                <a:gd name="T48" fmla="*/ 1150 w 124"/>
                <a:gd name="T49" fmla="*/ 39 h 110"/>
                <a:gd name="T50" fmla="*/ 1129 w 124"/>
                <a:gd name="T51" fmla="*/ 33 h 110"/>
                <a:gd name="T52" fmla="*/ 1129 w 124"/>
                <a:gd name="T53" fmla="*/ 29 h 110"/>
                <a:gd name="T54" fmla="*/ 1150 w 124"/>
                <a:gd name="T55" fmla="*/ 24 h 110"/>
                <a:gd name="T56" fmla="*/ 1302 w 124"/>
                <a:gd name="T57" fmla="*/ 8 h 110"/>
                <a:gd name="T58" fmla="*/ 1521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6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98 w 109"/>
                <a:gd name="T3" fmla="*/ 1 h 156"/>
                <a:gd name="T4" fmla="*/ 349 w 109"/>
                <a:gd name="T5" fmla="*/ 5 h 156"/>
                <a:gd name="T6" fmla="*/ 730 w 109"/>
                <a:gd name="T7" fmla="*/ 12 h 156"/>
                <a:gd name="T8" fmla="*/ 1154 w 109"/>
                <a:gd name="T9" fmla="*/ 34 h 156"/>
                <a:gd name="T10" fmla="*/ 1556 w 109"/>
                <a:gd name="T11" fmla="*/ 54 h 156"/>
                <a:gd name="T12" fmla="*/ 1908 w 109"/>
                <a:gd name="T13" fmla="*/ 91 h 156"/>
                <a:gd name="T14" fmla="*/ 2124 w 109"/>
                <a:gd name="T15" fmla="*/ 138 h 156"/>
                <a:gd name="T16" fmla="*/ 2166 w 109"/>
                <a:gd name="T17" fmla="*/ 201 h 156"/>
                <a:gd name="T18" fmla="*/ 2098 w 109"/>
                <a:gd name="T19" fmla="*/ 201 h 156"/>
                <a:gd name="T20" fmla="*/ 1982 w 109"/>
                <a:gd name="T21" fmla="*/ 201 h 156"/>
                <a:gd name="T22" fmla="*/ 1848 w 109"/>
                <a:gd name="T23" fmla="*/ 201 h 156"/>
                <a:gd name="T24" fmla="*/ 1726 w 109"/>
                <a:gd name="T25" fmla="*/ 198 h 156"/>
                <a:gd name="T26" fmla="*/ 1606 w 109"/>
                <a:gd name="T27" fmla="*/ 197 h 156"/>
                <a:gd name="T28" fmla="*/ 1471 w 109"/>
                <a:gd name="T29" fmla="*/ 193 h 156"/>
                <a:gd name="T30" fmla="*/ 1310 w 109"/>
                <a:gd name="T31" fmla="*/ 187 h 156"/>
                <a:gd name="T32" fmla="*/ 1154 w 109"/>
                <a:gd name="T33" fmla="*/ 179 h 156"/>
                <a:gd name="T34" fmla="*/ 1049 w 109"/>
                <a:gd name="T35" fmla="*/ 162 h 156"/>
                <a:gd name="T36" fmla="*/ 1049 w 109"/>
                <a:gd name="T37" fmla="*/ 142 h 156"/>
                <a:gd name="T38" fmla="*/ 1121 w 109"/>
                <a:gd name="T39" fmla="*/ 125 h 156"/>
                <a:gd name="T40" fmla="*/ 1188 w 109"/>
                <a:gd name="T41" fmla="*/ 101 h 156"/>
                <a:gd name="T42" fmla="*/ 1121 w 109"/>
                <a:gd name="T43" fmla="*/ 82 h 156"/>
                <a:gd name="T44" fmla="*/ 962 w 109"/>
                <a:gd name="T45" fmla="*/ 53 h 156"/>
                <a:gd name="T46" fmla="*/ 626 w 109"/>
                <a:gd name="T47" fmla="*/ 3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625 w 46"/>
                <a:gd name="T1" fmla="*/ 0 h 94"/>
                <a:gd name="T2" fmla="*/ 396 w 46"/>
                <a:gd name="T3" fmla="*/ 49 h 94"/>
                <a:gd name="T4" fmla="*/ 294 w 46"/>
                <a:gd name="T5" fmla="*/ 83 h 94"/>
                <a:gd name="T6" fmla="*/ 218 w 46"/>
                <a:gd name="T7" fmla="*/ 109 h 94"/>
                <a:gd name="T8" fmla="*/ 0 w 46"/>
                <a:gd name="T9" fmla="*/ 128 h 94"/>
                <a:gd name="T10" fmla="*/ 240 w 46"/>
                <a:gd name="T11" fmla="*/ 120 h 94"/>
                <a:gd name="T12" fmla="*/ 464 w 46"/>
                <a:gd name="T13" fmla="*/ 110 h 94"/>
                <a:gd name="T14" fmla="*/ 628 w 46"/>
                <a:gd name="T15" fmla="*/ 94 h 94"/>
                <a:gd name="T16" fmla="*/ 790 w 46"/>
                <a:gd name="T17" fmla="*/ 77 h 94"/>
                <a:gd name="T18" fmla="*/ 899 w 46"/>
                <a:gd name="T19" fmla="*/ 61 h 94"/>
                <a:gd name="T20" fmla="*/ 910 w 46"/>
                <a:gd name="T21" fmla="*/ 40 h 94"/>
                <a:gd name="T22" fmla="*/ 842 w 46"/>
                <a:gd name="T23" fmla="*/ 15 h 94"/>
                <a:gd name="T24" fmla="*/ 62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8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13 w 54"/>
                <a:gd name="T5" fmla="*/ 3 h 40"/>
                <a:gd name="T6" fmla="*/ 229 w 54"/>
                <a:gd name="T7" fmla="*/ 8 h 40"/>
                <a:gd name="T8" fmla="*/ 368 w 54"/>
                <a:gd name="T9" fmla="*/ 12 h 40"/>
                <a:gd name="T10" fmla="*/ 519 w 54"/>
                <a:gd name="T11" fmla="*/ 15 h 40"/>
                <a:gd name="T12" fmla="*/ 681 w 54"/>
                <a:gd name="T13" fmla="*/ 17 h 40"/>
                <a:gd name="T14" fmla="*/ 809 w 54"/>
                <a:gd name="T15" fmla="*/ 18 h 40"/>
                <a:gd name="T16" fmla="*/ 960 w 54"/>
                <a:gd name="T17" fmla="*/ 16 h 40"/>
                <a:gd name="T18" fmla="*/ 948 w 54"/>
                <a:gd name="T19" fmla="*/ 35 h 40"/>
                <a:gd name="T20" fmla="*/ 895 w 54"/>
                <a:gd name="T21" fmla="*/ 43 h 40"/>
                <a:gd name="T22" fmla="*/ 788 w 54"/>
                <a:gd name="T23" fmla="*/ 48 h 40"/>
                <a:gd name="T24" fmla="*/ 655 w 54"/>
                <a:gd name="T25" fmla="*/ 50 h 40"/>
                <a:gd name="T26" fmla="*/ 491 w 54"/>
                <a:gd name="T27" fmla="*/ 49 h 40"/>
                <a:gd name="T28" fmla="*/ 332 w 54"/>
                <a:gd name="T29" fmla="*/ 42 h 40"/>
                <a:gd name="T30" fmla="*/ 172 w 54"/>
                <a:gd name="T31" fmla="*/ 3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9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0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324 w 596"/>
                <a:gd name="T1" fmla="*/ 496 h 666"/>
                <a:gd name="T2" fmla="*/ 120 w 596"/>
                <a:gd name="T3" fmla="*/ 459 h 666"/>
                <a:gd name="T4" fmla="*/ 0 w 596"/>
                <a:gd name="T5" fmla="*/ 388 h 666"/>
                <a:gd name="T6" fmla="*/ 73 w 596"/>
                <a:gd name="T7" fmla="*/ 299 h 666"/>
                <a:gd name="T8" fmla="*/ 505 w 596"/>
                <a:gd name="T9" fmla="*/ 204 h 666"/>
                <a:gd name="T10" fmla="*/ 1373 w 596"/>
                <a:gd name="T11" fmla="*/ 114 h 666"/>
                <a:gd name="T12" fmla="*/ 2837 w 596"/>
                <a:gd name="T13" fmla="*/ 41 h 666"/>
                <a:gd name="T14" fmla="*/ 4924 w 596"/>
                <a:gd name="T15" fmla="*/ 2 h 666"/>
                <a:gd name="T16" fmla="*/ 7592 w 596"/>
                <a:gd name="T17" fmla="*/ 9 h 666"/>
                <a:gd name="T18" fmla="*/ 9659 w 596"/>
                <a:gd name="T19" fmla="*/ 90 h 666"/>
                <a:gd name="T20" fmla="*/ 11056 w 596"/>
                <a:gd name="T21" fmla="*/ 221 h 666"/>
                <a:gd name="T22" fmla="*/ 11789 w 596"/>
                <a:gd name="T23" fmla="*/ 383 h 666"/>
                <a:gd name="T24" fmla="*/ 11879 w 596"/>
                <a:gd name="T25" fmla="*/ 550 h 666"/>
                <a:gd name="T26" fmla="*/ 11305 w 596"/>
                <a:gd name="T27" fmla="*/ 706 h 666"/>
                <a:gd name="T28" fmla="*/ 10116 w 596"/>
                <a:gd name="T29" fmla="*/ 826 h 666"/>
                <a:gd name="T30" fmla="*/ 8322 w 596"/>
                <a:gd name="T31" fmla="*/ 892 h 666"/>
                <a:gd name="T32" fmla="*/ 7765 w 596"/>
                <a:gd name="T33" fmla="*/ 886 h 666"/>
                <a:gd name="T34" fmla="*/ 8806 w 596"/>
                <a:gd name="T35" fmla="*/ 831 h 666"/>
                <a:gd name="T36" fmla="*/ 9616 w 596"/>
                <a:gd name="T37" fmla="*/ 730 h 666"/>
                <a:gd name="T38" fmla="*/ 10173 w 596"/>
                <a:gd name="T39" fmla="*/ 610 h 666"/>
                <a:gd name="T40" fmla="*/ 10371 w 596"/>
                <a:gd name="T41" fmla="*/ 478 h 666"/>
                <a:gd name="T42" fmla="*/ 10251 w 596"/>
                <a:gd name="T43" fmla="*/ 347 h 666"/>
                <a:gd name="T44" fmla="*/ 9672 w 596"/>
                <a:gd name="T45" fmla="*/ 234 h 666"/>
                <a:gd name="T46" fmla="*/ 8640 w 596"/>
                <a:gd name="T47" fmla="*/ 150 h 666"/>
                <a:gd name="T48" fmla="*/ 6810 w 596"/>
                <a:gd name="T49" fmla="*/ 100 h 666"/>
                <a:gd name="T50" fmla="*/ 4912 w 596"/>
                <a:gd name="T51" fmla="*/ 81 h 666"/>
                <a:gd name="T52" fmla="*/ 3476 w 596"/>
                <a:gd name="T53" fmla="*/ 94 h 666"/>
                <a:gd name="T54" fmla="*/ 2419 w 596"/>
                <a:gd name="T55" fmla="*/ 135 h 666"/>
                <a:gd name="T56" fmla="*/ 1673 w 596"/>
                <a:gd name="T57" fmla="*/ 200 h 666"/>
                <a:gd name="T58" fmla="*/ 1139 w 596"/>
                <a:gd name="T59" fmla="*/ 277 h 666"/>
                <a:gd name="T60" fmla="*/ 796 w 596"/>
                <a:gd name="T61" fmla="*/ 365 h 666"/>
                <a:gd name="T62" fmla="*/ 560 w 596"/>
                <a:gd name="T63" fmla="*/ 454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25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796925" y="138113"/>
            <a:ext cx="148399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2325" y="2133600"/>
            <a:ext cx="14814550" cy="594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12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22325" y="8324850"/>
            <a:ext cx="3841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19170" eaLnBrk="1" hangingPunct="1">
              <a:defRPr sz="1867">
                <a:solidFill>
                  <a:srgbClr val="00669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12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22925" y="8331200"/>
            <a:ext cx="5213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1219170" eaLnBrk="1" hangingPunct="1">
              <a:defRPr sz="1867">
                <a:solidFill>
                  <a:srgbClr val="00669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12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95125" y="8324850"/>
            <a:ext cx="3841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1219170" eaLnBrk="1" hangingPunct="1">
              <a:defRPr sz="1867">
                <a:solidFill>
                  <a:srgbClr val="00669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6F38F1A-061D-428F-9747-FB227744E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609585" algn="ctr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1219170" algn="ctr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828754" algn="ctr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2438339" algn="ctr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822325" y="366713"/>
            <a:ext cx="14814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822325" y="2133600"/>
            <a:ext cx="1481455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22325" y="8475663"/>
            <a:ext cx="384175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21917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7ADDDED-EB19-4055-8446-ED04461A5D1E}" type="datetimeFigureOut">
              <a:rPr lang="en-US"/>
              <a:pPr>
                <a:defRPr/>
              </a:pPr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5622925" y="8475663"/>
            <a:ext cx="521335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21917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11795125" y="8475663"/>
            <a:ext cx="384175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21917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B62D881-E122-4A05-9145-E90F397DE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iming>
    <p:tnLst>
      <p:par>
        <p:cTn id="1" dur="indefinite" restart="never" nodeType="tmRoot"/>
      </p:par>
    </p:tnLst>
  </p:timing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-14288" y="0"/>
            <a:ext cx="5100638" cy="9142413"/>
            <a:chOff x="-5" y="0"/>
            <a:chExt cx="1785" cy="4319"/>
          </a:xfrm>
        </p:grpSpPr>
        <p:sp>
          <p:nvSpPr>
            <p:cNvPr id="615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5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619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5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5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618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240 w 217"/>
                  <a:gd name="T1" fmla="*/ 5689 h 210"/>
                  <a:gd name="T2" fmla="*/ 991 w 217"/>
                  <a:gd name="T3" fmla="*/ 5379 h 210"/>
                  <a:gd name="T4" fmla="*/ 711 w 217"/>
                  <a:gd name="T5" fmla="*/ 4911 h 210"/>
                  <a:gd name="T6" fmla="*/ 413 w 217"/>
                  <a:gd name="T7" fmla="*/ 4295 h 210"/>
                  <a:gd name="T8" fmla="*/ 127 w 217"/>
                  <a:gd name="T9" fmla="*/ 3653 h 210"/>
                  <a:gd name="T10" fmla="*/ 0 w 217"/>
                  <a:gd name="T11" fmla="*/ 2956 h 210"/>
                  <a:gd name="T12" fmla="*/ 1 w 217"/>
                  <a:gd name="T13" fmla="*/ 2213 h 210"/>
                  <a:gd name="T14" fmla="*/ 244 w 217"/>
                  <a:gd name="T15" fmla="*/ 1534 h 210"/>
                  <a:gd name="T16" fmla="*/ 733 w 217"/>
                  <a:gd name="T17" fmla="*/ 962 h 210"/>
                  <a:gd name="T18" fmla="*/ 1223 w 217"/>
                  <a:gd name="T19" fmla="*/ 596 h 210"/>
                  <a:gd name="T20" fmla="*/ 1623 w 217"/>
                  <a:gd name="T21" fmla="*/ 325 h 210"/>
                  <a:gd name="T22" fmla="*/ 1947 w 217"/>
                  <a:gd name="T23" fmla="*/ 183 h 210"/>
                  <a:gd name="T24" fmla="*/ 2200 w 217"/>
                  <a:gd name="T25" fmla="*/ 127 h 210"/>
                  <a:gd name="T26" fmla="*/ 2380 w 217"/>
                  <a:gd name="T27" fmla="*/ 127 h 210"/>
                  <a:gd name="T28" fmla="*/ 2808 w 217"/>
                  <a:gd name="T29" fmla="*/ 0 h 210"/>
                  <a:gd name="T30" fmla="*/ 3991 w 217"/>
                  <a:gd name="T31" fmla="*/ 225 h 210"/>
                  <a:gd name="T32" fmla="*/ 4321 w 217"/>
                  <a:gd name="T33" fmla="*/ 325 h 210"/>
                  <a:gd name="T34" fmla="*/ 4646 w 217"/>
                  <a:gd name="T35" fmla="*/ 413 h 210"/>
                  <a:gd name="T36" fmla="*/ 4924 w 217"/>
                  <a:gd name="T37" fmla="*/ 508 h 210"/>
                  <a:gd name="T38" fmla="*/ 5135 w 217"/>
                  <a:gd name="T39" fmla="*/ 625 h 210"/>
                  <a:gd name="T40" fmla="*/ 5367 w 217"/>
                  <a:gd name="T41" fmla="*/ 733 h 210"/>
                  <a:gd name="T42" fmla="*/ 5549 w 217"/>
                  <a:gd name="T43" fmla="*/ 860 h 210"/>
                  <a:gd name="T44" fmla="*/ 5692 w 217"/>
                  <a:gd name="T45" fmla="*/ 1026 h 210"/>
                  <a:gd name="T46" fmla="*/ 5860 w 217"/>
                  <a:gd name="T47" fmla="*/ 1226 h 210"/>
                  <a:gd name="T48" fmla="*/ 5549 w 217"/>
                  <a:gd name="T49" fmla="*/ 1097 h 210"/>
                  <a:gd name="T50" fmla="*/ 5252 w 217"/>
                  <a:gd name="T51" fmla="*/ 977 h 210"/>
                  <a:gd name="T52" fmla="*/ 4952 w 217"/>
                  <a:gd name="T53" fmla="*/ 902 h 210"/>
                  <a:gd name="T54" fmla="*/ 4646 w 217"/>
                  <a:gd name="T55" fmla="*/ 802 h 210"/>
                  <a:gd name="T56" fmla="*/ 4402 w 217"/>
                  <a:gd name="T57" fmla="*/ 733 h 210"/>
                  <a:gd name="T58" fmla="*/ 4147 w 217"/>
                  <a:gd name="T59" fmla="*/ 711 h 210"/>
                  <a:gd name="T60" fmla="*/ 3853 w 217"/>
                  <a:gd name="T61" fmla="*/ 667 h 210"/>
                  <a:gd name="T62" fmla="*/ 3610 w 217"/>
                  <a:gd name="T63" fmla="*/ 667 h 210"/>
                  <a:gd name="T64" fmla="*/ 3377 w 217"/>
                  <a:gd name="T65" fmla="*/ 667 h 210"/>
                  <a:gd name="T66" fmla="*/ 3133 w 217"/>
                  <a:gd name="T67" fmla="*/ 677 h 210"/>
                  <a:gd name="T68" fmla="*/ 2883 w 217"/>
                  <a:gd name="T69" fmla="*/ 733 h 210"/>
                  <a:gd name="T70" fmla="*/ 2671 w 217"/>
                  <a:gd name="T71" fmla="*/ 794 h 210"/>
                  <a:gd name="T72" fmla="*/ 2456 w 217"/>
                  <a:gd name="T73" fmla="*/ 902 h 210"/>
                  <a:gd name="T74" fmla="*/ 2203 w 217"/>
                  <a:gd name="T75" fmla="*/ 977 h 210"/>
                  <a:gd name="T76" fmla="*/ 1999 w 217"/>
                  <a:gd name="T77" fmla="*/ 1105 h 210"/>
                  <a:gd name="T78" fmla="*/ 1789 w 217"/>
                  <a:gd name="T79" fmla="*/ 1241 h 210"/>
                  <a:gd name="T80" fmla="*/ 1406 w 217"/>
                  <a:gd name="T81" fmla="*/ 1654 h 210"/>
                  <a:gd name="T82" fmla="*/ 1144 w 217"/>
                  <a:gd name="T83" fmla="*/ 2163 h 210"/>
                  <a:gd name="T84" fmla="*/ 991 w 217"/>
                  <a:gd name="T85" fmla="*/ 2796 h 210"/>
                  <a:gd name="T86" fmla="*/ 936 w 217"/>
                  <a:gd name="T87" fmla="*/ 3418 h 210"/>
                  <a:gd name="T88" fmla="*/ 936 w 217"/>
                  <a:gd name="T89" fmla="*/ 4109 h 210"/>
                  <a:gd name="T90" fmla="*/ 1026 w 217"/>
                  <a:gd name="T91" fmla="*/ 4707 h 210"/>
                  <a:gd name="T92" fmla="*/ 1105 w 217"/>
                  <a:gd name="T93" fmla="*/ 5256 h 210"/>
                  <a:gd name="T94" fmla="*/ 1240 w 217"/>
                  <a:gd name="T95" fmla="*/ 5689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2894 w 182"/>
                  <a:gd name="T1" fmla="*/ 0 h 213"/>
                  <a:gd name="T2" fmla="*/ 2971 w 182"/>
                  <a:gd name="T3" fmla="*/ 56 h 213"/>
                  <a:gd name="T4" fmla="*/ 3137 w 182"/>
                  <a:gd name="T5" fmla="*/ 226 h 213"/>
                  <a:gd name="T6" fmla="*/ 3374 w 182"/>
                  <a:gd name="T7" fmla="*/ 508 h 213"/>
                  <a:gd name="T8" fmla="*/ 3644 w 182"/>
                  <a:gd name="T9" fmla="*/ 920 h 213"/>
                  <a:gd name="T10" fmla="*/ 3851 w 182"/>
                  <a:gd name="T11" fmla="*/ 1430 h 213"/>
                  <a:gd name="T12" fmla="*/ 3989 w 182"/>
                  <a:gd name="T13" fmla="*/ 2108 h 213"/>
                  <a:gd name="T14" fmla="*/ 3989 w 182"/>
                  <a:gd name="T15" fmla="*/ 2908 h 213"/>
                  <a:gd name="T16" fmla="*/ 3822 w 182"/>
                  <a:gd name="T17" fmla="*/ 3852 h 213"/>
                  <a:gd name="T18" fmla="*/ 3728 w 182"/>
                  <a:gd name="T19" fmla="*/ 4115 h 213"/>
                  <a:gd name="T20" fmla="*/ 3612 w 182"/>
                  <a:gd name="T21" fmla="*/ 4332 h 213"/>
                  <a:gd name="T22" fmla="*/ 3488 w 182"/>
                  <a:gd name="T23" fmla="*/ 4569 h 213"/>
                  <a:gd name="T24" fmla="*/ 3320 w 182"/>
                  <a:gd name="T25" fmla="*/ 4778 h 213"/>
                  <a:gd name="T26" fmla="*/ 3096 w 182"/>
                  <a:gd name="T27" fmla="*/ 4977 h 213"/>
                  <a:gd name="T28" fmla="*/ 2912 w 182"/>
                  <a:gd name="T29" fmla="*/ 5128 h 213"/>
                  <a:gd name="T30" fmla="*/ 2715 w 182"/>
                  <a:gd name="T31" fmla="*/ 5274 h 213"/>
                  <a:gd name="T32" fmla="*/ 2434 w 182"/>
                  <a:gd name="T33" fmla="*/ 5391 h 213"/>
                  <a:gd name="T34" fmla="*/ 2179 w 182"/>
                  <a:gd name="T35" fmla="*/ 5449 h 213"/>
                  <a:gd name="T36" fmla="*/ 1925 w 182"/>
                  <a:gd name="T37" fmla="*/ 5518 h 213"/>
                  <a:gd name="T38" fmla="*/ 1628 w 182"/>
                  <a:gd name="T39" fmla="*/ 5570 h 213"/>
                  <a:gd name="T40" fmla="*/ 1310 w 182"/>
                  <a:gd name="T41" fmla="*/ 5570 h 213"/>
                  <a:gd name="T42" fmla="*/ 970 w 182"/>
                  <a:gd name="T43" fmla="*/ 5518 h 213"/>
                  <a:gd name="T44" fmla="*/ 665 w 182"/>
                  <a:gd name="T45" fmla="*/ 5449 h 213"/>
                  <a:gd name="T46" fmla="*/ 311 w 182"/>
                  <a:gd name="T47" fmla="*/ 5330 h 213"/>
                  <a:gd name="T48" fmla="*/ 0 w 182"/>
                  <a:gd name="T49" fmla="*/ 5188 h 213"/>
                  <a:gd name="T50" fmla="*/ 297 w 182"/>
                  <a:gd name="T51" fmla="*/ 5391 h 213"/>
                  <a:gd name="T52" fmla="*/ 589 w 182"/>
                  <a:gd name="T53" fmla="*/ 5518 h 213"/>
                  <a:gd name="T54" fmla="*/ 887 w 182"/>
                  <a:gd name="T55" fmla="*/ 5655 h 213"/>
                  <a:gd name="T56" fmla="*/ 1136 w 182"/>
                  <a:gd name="T57" fmla="*/ 5754 h 213"/>
                  <a:gd name="T58" fmla="*/ 1396 w 182"/>
                  <a:gd name="T59" fmla="*/ 5836 h 213"/>
                  <a:gd name="T60" fmla="*/ 1683 w 182"/>
                  <a:gd name="T61" fmla="*/ 5869 h 213"/>
                  <a:gd name="T62" fmla="*/ 1928 w 182"/>
                  <a:gd name="T63" fmla="*/ 5879 h 213"/>
                  <a:gd name="T64" fmla="*/ 2191 w 182"/>
                  <a:gd name="T65" fmla="*/ 5879 h 213"/>
                  <a:gd name="T66" fmla="*/ 2423 w 182"/>
                  <a:gd name="T67" fmla="*/ 5869 h 213"/>
                  <a:gd name="T68" fmla="*/ 2655 w 182"/>
                  <a:gd name="T69" fmla="*/ 5814 h 213"/>
                  <a:gd name="T70" fmla="*/ 2856 w 182"/>
                  <a:gd name="T71" fmla="*/ 5754 h 213"/>
                  <a:gd name="T72" fmla="*/ 3069 w 182"/>
                  <a:gd name="T73" fmla="*/ 5696 h 213"/>
                  <a:gd name="T74" fmla="*/ 3263 w 182"/>
                  <a:gd name="T75" fmla="*/ 5625 h 213"/>
                  <a:gd name="T76" fmla="*/ 3446 w 182"/>
                  <a:gd name="T77" fmla="*/ 5499 h 213"/>
                  <a:gd name="T78" fmla="*/ 3612 w 182"/>
                  <a:gd name="T79" fmla="*/ 5391 h 213"/>
                  <a:gd name="T80" fmla="*/ 3766 w 182"/>
                  <a:gd name="T81" fmla="*/ 5274 h 213"/>
                  <a:gd name="T82" fmla="*/ 4192 w 182"/>
                  <a:gd name="T83" fmla="*/ 4860 h 213"/>
                  <a:gd name="T84" fmla="*/ 4487 w 182"/>
                  <a:gd name="T85" fmla="*/ 4452 h 213"/>
                  <a:gd name="T86" fmla="*/ 4661 w 182"/>
                  <a:gd name="T87" fmla="*/ 3979 h 213"/>
                  <a:gd name="T88" fmla="*/ 4756 w 182"/>
                  <a:gd name="T89" fmla="*/ 3546 h 213"/>
                  <a:gd name="T90" fmla="*/ 4814 w 182"/>
                  <a:gd name="T91" fmla="*/ 3079 h 213"/>
                  <a:gd name="T92" fmla="*/ 4814 w 182"/>
                  <a:gd name="T93" fmla="*/ 2617 h 213"/>
                  <a:gd name="T94" fmla="*/ 4837 w 182"/>
                  <a:gd name="T95" fmla="*/ 2185 h 213"/>
                  <a:gd name="T96" fmla="*/ 4582 w 182"/>
                  <a:gd name="T97" fmla="*/ 1275 h 213"/>
                  <a:gd name="T98" fmla="*/ 4149 w 182"/>
                  <a:gd name="T99" fmla="*/ 568 h 213"/>
                  <a:gd name="T100" fmla="*/ 3995 w 182"/>
                  <a:gd name="T101" fmla="*/ 508 h 213"/>
                  <a:gd name="T102" fmla="*/ 3908 w 182"/>
                  <a:gd name="T103" fmla="*/ 422 h 213"/>
                  <a:gd name="T104" fmla="*/ 3766 w 182"/>
                  <a:gd name="T105" fmla="*/ 353 h 213"/>
                  <a:gd name="T106" fmla="*/ 3667 w 182"/>
                  <a:gd name="T107" fmla="*/ 304 h 213"/>
                  <a:gd name="T108" fmla="*/ 3504 w 182"/>
                  <a:gd name="T109" fmla="*/ 244 h 213"/>
                  <a:gd name="T110" fmla="*/ 3344 w 182"/>
                  <a:gd name="T111" fmla="*/ 169 h 213"/>
                  <a:gd name="T112" fmla="*/ 3154 w 182"/>
                  <a:gd name="T113" fmla="*/ 81 h 213"/>
                  <a:gd name="T114" fmla="*/ 289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5 w 128"/>
                  <a:gd name="T1" fmla="*/ 0 h 217"/>
                  <a:gd name="T2" fmla="*/ 6 w 128"/>
                  <a:gd name="T3" fmla="*/ 1 h 217"/>
                  <a:gd name="T4" fmla="*/ 7 w 128"/>
                  <a:gd name="T5" fmla="*/ 1 h 217"/>
                  <a:gd name="T6" fmla="*/ 7 w 128"/>
                  <a:gd name="T7" fmla="*/ 3 h 217"/>
                  <a:gd name="T8" fmla="*/ 7 w 128"/>
                  <a:gd name="T9" fmla="*/ 4 h 217"/>
                  <a:gd name="T10" fmla="*/ 7 w 128"/>
                  <a:gd name="T11" fmla="*/ 6 h 217"/>
                  <a:gd name="T12" fmla="*/ 7 w 128"/>
                  <a:gd name="T13" fmla="*/ 7 h 217"/>
                  <a:gd name="T14" fmla="*/ 5 w 128"/>
                  <a:gd name="T15" fmla="*/ 9 h 217"/>
                  <a:gd name="T16" fmla="*/ 4 w 128"/>
                  <a:gd name="T17" fmla="*/ 12 h 217"/>
                  <a:gd name="T18" fmla="*/ 3 w 128"/>
                  <a:gd name="T19" fmla="*/ 11 h 217"/>
                  <a:gd name="T20" fmla="*/ 2 w 128"/>
                  <a:gd name="T21" fmla="*/ 11 h 217"/>
                  <a:gd name="T22" fmla="*/ 1 w 128"/>
                  <a:gd name="T23" fmla="*/ 11 h 217"/>
                  <a:gd name="T24" fmla="*/ 1 w 128"/>
                  <a:gd name="T25" fmla="*/ 10 h 217"/>
                  <a:gd name="T26" fmla="*/ 1 w 128"/>
                  <a:gd name="T27" fmla="*/ 10 h 217"/>
                  <a:gd name="T28" fmla="*/ 1 w 128"/>
                  <a:gd name="T29" fmla="*/ 10 h 217"/>
                  <a:gd name="T30" fmla="*/ 0 w 128"/>
                  <a:gd name="T31" fmla="*/ 9 h 217"/>
                  <a:gd name="T32" fmla="*/ 1 w 128"/>
                  <a:gd name="T33" fmla="*/ 9 h 217"/>
                  <a:gd name="T34" fmla="*/ 1 w 128"/>
                  <a:gd name="T35" fmla="*/ 9 h 217"/>
                  <a:gd name="T36" fmla="*/ 1 w 128"/>
                  <a:gd name="T37" fmla="*/ 9 h 217"/>
                  <a:gd name="T38" fmla="*/ 3 w 128"/>
                  <a:gd name="T39" fmla="*/ 8 h 217"/>
                  <a:gd name="T40" fmla="*/ 4 w 128"/>
                  <a:gd name="T41" fmla="*/ 7 h 217"/>
                  <a:gd name="T42" fmla="*/ 5 w 128"/>
                  <a:gd name="T43" fmla="*/ 6 h 217"/>
                  <a:gd name="T44" fmla="*/ 5 w 128"/>
                  <a:gd name="T45" fmla="*/ 4 h 217"/>
                  <a:gd name="T46" fmla="*/ 6 w 128"/>
                  <a:gd name="T47" fmla="*/ 2 h 217"/>
                  <a:gd name="T48" fmla="*/ 5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4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3 w 117"/>
                  <a:gd name="T11" fmla="*/ 2 h 132"/>
                  <a:gd name="T12" fmla="*/ 4 w 117"/>
                  <a:gd name="T13" fmla="*/ 3 h 132"/>
                  <a:gd name="T14" fmla="*/ 5 w 117"/>
                  <a:gd name="T15" fmla="*/ 3 h 132"/>
                  <a:gd name="T16" fmla="*/ 6 w 117"/>
                  <a:gd name="T17" fmla="*/ 4 h 132"/>
                  <a:gd name="T18" fmla="*/ 7 w 117"/>
                  <a:gd name="T19" fmla="*/ 6 h 132"/>
                  <a:gd name="T20" fmla="*/ 7 w 117"/>
                  <a:gd name="T21" fmla="*/ 6 h 132"/>
                  <a:gd name="T22" fmla="*/ 7 w 117"/>
                  <a:gd name="T23" fmla="*/ 4 h 132"/>
                  <a:gd name="T24" fmla="*/ 7 w 117"/>
                  <a:gd name="T25" fmla="*/ 4 h 132"/>
                  <a:gd name="T26" fmla="*/ 6 w 117"/>
                  <a:gd name="T27" fmla="*/ 3 h 132"/>
                  <a:gd name="T28" fmla="*/ 5 w 117"/>
                  <a:gd name="T29" fmla="*/ 3 h 132"/>
                  <a:gd name="T30" fmla="*/ 5 w 117"/>
                  <a:gd name="T31" fmla="*/ 2 h 132"/>
                  <a:gd name="T32" fmla="*/ 4 w 117"/>
                  <a:gd name="T33" fmla="*/ 1 h 132"/>
                  <a:gd name="T34" fmla="*/ 4 w 117"/>
                  <a:gd name="T35" fmla="*/ 1 h 132"/>
                  <a:gd name="T36" fmla="*/ 4 w 117"/>
                  <a:gd name="T37" fmla="*/ 1 h 132"/>
                  <a:gd name="T38" fmla="*/ 5 w 117"/>
                  <a:gd name="T39" fmla="*/ 1 h 132"/>
                  <a:gd name="T40" fmla="*/ 5 w 117"/>
                  <a:gd name="T41" fmla="*/ 1 h 132"/>
                  <a:gd name="T42" fmla="*/ 6 w 117"/>
                  <a:gd name="T43" fmla="*/ 1 h 132"/>
                  <a:gd name="T44" fmla="*/ 6 w 117"/>
                  <a:gd name="T45" fmla="*/ 1 h 132"/>
                  <a:gd name="T46" fmla="*/ 7 w 117"/>
                  <a:gd name="T47" fmla="*/ 1 h 132"/>
                  <a:gd name="T48" fmla="*/ 7 w 117"/>
                  <a:gd name="T49" fmla="*/ 1 h 132"/>
                  <a:gd name="T50" fmla="*/ 7 w 117"/>
                  <a:gd name="T51" fmla="*/ 1 h 132"/>
                  <a:gd name="T52" fmla="*/ 4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2 h 77"/>
                  <a:gd name="T14" fmla="*/ 1 w 29"/>
                  <a:gd name="T15" fmla="*/ 3 h 77"/>
                  <a:gd name="T16" fmla="*/ 1 w 29"/>
                  <a:gd name="T17" fmla="*/ 4 h 77"/>
                  <a:gd name="T18" fmla="*/ 1 w 29"/>
                  <a:gd name="T19" fmla="*/ 3 h 77"/>
                  <a:gd name="T20" fmla="*/ 1 w 29"/>
                  <a:gd name="T21" fmla="*/ 2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18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618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3 h 564"/>
                    <a:gd name="T4" fmla="*/ 1 w 207"/>
                    <a:gd name="T5" fmla="*/ 4 h 564"/>
                    <a:gd name="T6" fmla="*/ 0 w 207"/>
                    <a:gd name="T7" fmla="*/ 4 h 564"/>
                    <a:gd name="T8" fmla="*/ 0 w 207"/>
                    <a:gd name="T9" fmla="*/ 6 h 564"/>
                    <a:gd name="T10" fmla="*/ 1 w 207"/>
                    <a:gd name="T11" fmla="*/ 6 h 564"/>
                    <a:gd name="T12" fmla="*/ 1 w 207"/>
                    <a:gd name="T13" fmla="*/ 8 h 564"/>
                    <a:gd name="T14" fmla="*/ 1 w 207"/>
                    <a:gd name="T15" fmla="*/ 9 h 564"/>
                    <a:gd name="T16" fmla="*/ 1 w 207"/>
                    <a:gd name="T17" fmla="*/ 10 h 564"/>
                    <a:gd name="T18" fmla="*/ 1 w 207"/>
                    <a:gd name="T19" fmla="*/ 12 h 564"/>
                    <a:gd name="T20" fmla="*/ 2 w 207"/>
                    <a:gd name="T21" fmla="*/ 13 h 564"/>
                    <a:gd name="T22" fmla="*/ 3 w 207"/>
                    <a:gd name="T23" fmla="*/ 15 h 564"/>
                    <a:gd name="T24" fmla="*/ 4 w 207"/>
                    <a:gd name="T25" fmla="*/ 17 h 564"/>
                    <a:gd name="T26" fmla="*/ 5 w 207"/>
                    <a:gd name="T27" fmla="*/ 18 h 564"/>
                    <a:gd name="T28" fmla="*/ 6 w 207"/>
                    <a:gd name="T29" fmla="*/ 19 h 564"/>
                    <a:gd name="T30" fmla="*/ 6 w 207"/>
                    <a:gd name="T31" fmla="*/ 19 h 564"/>
                    <a:gd name="T32" fmla="*/ 7 w 207"/>
                    <a:gd name="T33" fmla="*/ 21 h 564"/>
                    <a:gd name="T34" fmla="*/ 6 w 207"/>
                    <a:gd name="T35" fmla="*/ 18 h 564"/>
                    <a:gd name="T36" fmla="*/ 5 w 207"/>
                    <a:gd name="T37" fmla="*/ 17 h 564"/>
                    <a:gd name="T38" fmla="*/ 4 w 207"/>
                    <a:gd name="T39" fmla="*/ 15 h 564"/>
                    <a:gd name="T40" fmla="*/ 3 w 207"/>
                    <a:gd name="T41" fmla="*/ 13 h 564"/>
                    <a:gd name="T42" fmla="*/ 3 w 207"/>
                    <a:gd name="T43" fmla="*/ 12 h 564"/>
                    <a:gd name="T44" fmla="*/ 2 w 207"/>
                    <a:gd name="T45" fmla="*/ 12 h 564"/>
                    <a:gd name="T46" fmla="*/ 2 w 207"/>
                    <a:gd name="T47" fmla="*/ 10 h 564"/>
                    <a:gd name="T48" fmla="*/ 2 w 207"/>
                    <a:gd name="T49" fmla="*/ 9 h 564"/>
                    <a:gd name="T50" fmla="*/ 1 w 207"/>
                    <a:gd name="T51" fmla="*/ 8 h 564"/>
                    <a:gd name="T52" fmla="*/ 1 w 207"/>
                    <a:gd name="T53" fmla="*/ 5 h 564"/>
                    <a:gd name="T54" fmla="*/ 1 w 207"/>
                    <a:gd name="T55" fmla="*/ 3 h 564"/>
                    <a:gd name="T56" fmla="*/ 2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2 h 232"/>
                    <a:gd name="T4" fmla="*/ 1 w 47"/>
                    <a:gd name="T5" fmla="*/ 4 h 232"/>
                    <a:gd name="T6" fmla="*/ 1 w 47"/>
                    <a:gd name="T7" fmla="*/ 6 h 232"/>
                    <a:gd name="T8" fmla="*/ 1 w 47"/>
                    <a:gd name="T9" fmla="*/ 8 h 232"/>
                    <a:gd name="T10" fmla="*/ 2 w 47"/>
                    <a:gd name="T11" fmla="*/ 8 h 232"/>
                    <a:gd name="T12" fmla="*/ 2 w 47"/>
                    <a:gd name="T13" fmla="*/ 6 h 232"/>
                    <a:gd name="T14" fmla="*/ 2 w 47"/>
                    <a:gd name="T15" fmla="*/ 5 h 232"/>
                    <a:gd name="T16" fmla="*/ 2 w 47"/>
                    <a:gd name="T17" fmla="*/ 4 h 232"/>
                    <a:gd name="T18" fmla="*/ 2 w 47"/>
                    <a:gd name="T19" fmla="*/ 3 h 232"/>
                    <a:gd name="T20" fmla="*/ 1 w 47"/>
                    <a:gd name="T21" fmla="*/ 2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1" y="1723"/>
                  <a:ext cx="60" cy="27"/>
                </a:xfrm>
                <a:custGeom>
                  <a:avLst/>
                  <a:gdLst>
                    <a:gd name="T0" fmla="*/ 3 w 87"/>
                    <a:gd name="T1" fmla="*/ 1 h 40"/>
                    <a:gd name="T2" fmla="*/ 3 w 87"/>
                    <a:gd name="T3" fmla="*/ 1 h 40"/>
                    <a:gd name="T4" fmla="*/ 2 w 87"/>
                    <a:gd name="T5" fmla="*/ 1 h 40"/>
                    <a:gd name="T6" fmla="*/ 2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2 w 87"/>
                    <a:gd name="T29" fmla="*/ 1 h 40"/>
                    <a:gd name="T30" fmla="*/ 2 w 87"/>
                    <a:gd name="T31" fmla="*/ 1 h 40"/>
                    <a:gd name="T32" fmla="*/ 3 w 87"/>
                    <a:gd name="T33" fmla="*/ 1 h 40"/>
                    <a:gd name="T34" fmla="*/ 3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15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617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5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617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5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617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5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27 w 109"/>
                <a:gd name="T3" fmla="*/ 1 h 156"/>
                <a:gd name="T4" fmla="*/ 103 w 109"/>
                <a:gd name="T5" fmla="*/ 5 h 156"/>
                <a:gd name="T6" fmla="*/ 206 w 109"/>
                <a:gd name="T7" fmla="*/ 21 h 156"/>
                <a:gd name="T8" fmla="*/ 326 w 109"/>
                <a:gd name="T9" fmla="*/ 45 h 156"/>
                <a:gd name="T10" fmla="*/ 436 w 109"/>
                <a:gd name="T11" fmla="*/ 81 h 156"/>
                <a:gd name="T12" fmla="*/ 536 w 109"/>
                <a:gd name="T13" fmla="*/ 132 h 156"/>
                <a:gd name="T14" fmla="*/ 599 w 109"/>
                <a:gd name="T15" fmla="*/ 199 h 156"/>
                <a:gd name="T16" fmla="*/ 613 w 109"/>
                <a:gd name="T17" fmla="*/ 291 h 156"/>
                <a:gd name="T18" fmla="*/ 584 w 109"/>
                <a:gd name="T19" fmla="*/ 291 h 156"/>
                <a:gd name="T20" fmla="*/ 555 w 109"/>
                <a:gd name="T21" fmla="*/ 291 h 156"/>
                <a:gd name="T22" fmla="*/ 522 w 109"/>
                <a:gd name="T23" fmla="*/ 291 h 156"/>
                <a:gd name="T24" fmla="*/ 482 w 109"/>
                <a:gd name="T25" fmla="*/ 283 h 156"/>
                <a:gd name="T26" fmla="*/ 454 w 109"/>
                <a:gd name="T27" fmla="*/ 282 h 156"/>
                <a:gd name="T28" fmla="*/ 418 w 109"/>
                <a:gd name="T29" fmla="*/ 277 h 156"/>
                <a:gd name="T30" fmla="*/ 369 w 109"/>
                <a:gd name="T31" fmla="*/ 267 h 156"/>
                <a:gd name="T32" fmla="*/ 326 w 109"/>
                <a:gd name="T33" fmla="*/ 258 h 156"/>
                <a:gd name="T34" fmla="*/ 297 w 109"/>
                <a:gd name="T35" fmla="*/ 233 h 156"/>
                <a:gd name="T36" fmla="*/ 297 w 109"/>
                <a:gd name="T37" fmla="*/ 206 h 156"/>
                <a:gd name="T38" fmla="*/ 312 w 109"/>
                <a:gd name="T39" fmla="*/ 178 h 156"/>
                <a:gd name="T40" fmla="*/ 328 w 109"/>
                <a:gd name="T41" fmla="*/ 147 h 156"/>
                <a:gd name="T42" fmla="*/ 312 w 109"/>
                <a:gd name="T43" fmla="*/ 115 h 156"/>
                <a:gd name="T44" fmla="*/ 269 w 109"/>
                <a:gd name="T45" fmla="*/ 79 h 156"/>
                <a:gd name="T46" fmla="*/ 176 w 109"/>
                <a:gd name="T47" fmla="*/ 4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35 w 54"/>
                <a:gd name="T5" fmla="*/ 3 h 40"/>
                <a:gd name="T6" fmla="*/ 79 w 54"/>
                <a:gd name="T7" fmla="*/ 17 h 40"/>
                <a:gd name="T8" fmla="*/ 132 w 54"/>
                <a:gd name="T9" fmla="*/ 22 h 40"/>
                <a:gd name="T10" fmla="*/ 177 w 54"/>
                <a:gd name="T11" fmla="*/ 28 h 40"/>
                <a:gd name="T12" fmla="*/ 224 w 54"/>
                <a:gd name="T13" fmla="*/ 32 h 40"/>
                <a:gd name="T14" fmla="*/ 274 w 54"/>
                <a:gd name="T15" fmla="*/ 34 h 40"/>
                <a:gd name="T16" fmla="*/ 330 w 54"/>
                <a:gd name="T17" fmla="*/ 30 h 40"/>
                <a:gd name="T18" fmla="*/ 323 w 54"/>
                <a:gd name="T19" fmla="*/ 47 h 40"/>
                <a:gd name="T20" fmla="*/ 304 w 54"/>
                <a:gd name="T21" fmla="*/ 63 h 40"/>
                <a:gd name="T22" fmla="*/ 270 w 54"/>
                <a:gd name="T23" fmla="*/ 73 h 40"/>
                <a:gd name="T24" fmla="*/ 222 w 54"/>
                <a:gd name="T25" fmla="*/ 76 h 40"/>
                <a:gd name="T26" fmla="*/ 170 w 54"/>
                <a:gd name="T27" fmla="*/ 75 h 40"/>
                <a:gd name="T28" fmla="*/ 114 w 54"/>
                <a:gd name="T29" fmla="*/ 61 h 40"/>
                <a:gd name="T30" fmla="*/ 60 w 54"/>
                <a:gd name="T31" fmla="*/ 4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4 h 237"/>
                <a:gd name="T4" fmla="*/ 37 w 257"/>
                <a:gd name="T5" fmla="*/ 68 h 237"/>
                <a:gd name="T6" fmla="*/ 86 w 257"/>
                <a:gd name="T7" fmla="*/ 102 h 237"/>
                <a:gd name="T8" fmla="*/ 154 w 257"/>
                <a:gd name="T9" fmla="*/ 132 h 237"/>
                <a:gd name="T10" fmla="*/ 249 w 257"/>
                <a:gd name="T11" fmla="*/ 160 h 237"/>
                <a:gd name="T12" fmla="*/ 369 w 257"/>
                <a:gd name="T13" fmla="*/ 190 h 237"/>
                <a:gd name="T14" fmla="*/ 523 w 257"/>
                <a:gd name="T15" fmla="*/ 217 h 237"/>
                <a:gd name="T16" fmla="*/ 700 w 257"/>
                <a:gd name="T17" fmla="*/ 240 h 237"/>
                <a:gd name="T18" fmla="*/ 928 w 257"/>
                <a:gd name="T19" fmla="*/ 262 h 237"/>
                <a:gd name="T20" fmla="*/ 1185 w 257"/>
                <a:gd name="T21" fmla="*/ 280 h 237"/>
                <a:gd name="T22" fmla="*/ 1460 w 257"/>
                <a:gd name="T23" fmla="*/ 295 h 237"/>
                <a:gd name="T24" fmla="*/ 1800 w 257"/>
                <a:gd name="T25" fmla="*/ 308 h 237"/>
                <a:gd name="T26" fmla="*/ 2170 w 257"/>
                <a:gd name="T27" fmla="*/ 315 h 237"/>
                <a:gd name="T28" fmla="*/ 2594 w 257"/>
                <a:gd name="T29" fmla="*/ 319 h 237"/>
                <a:gd name="T30" fmla="*/ 3032 w 257"/>
                <a:gd name="T31" fmla="*/ 318 h 237"/>
                <a:gd name="T32" fmla="*/ 3544 w 257"/>
                <a:gd name="T33" fmla="*/ 313 h 237"/>
                <a:gd name="T34" fmla="*/ 3095 w 257"/>
                <a:gd name="T35" fmla="*/ 306 h 237"/>
                <a:gd name="T36" fmla="*/ 2685 w 257"/>
                <a:gd name="T37" fmla="*/ 296 h 237"/>
                <a:gd name="T38" fmla="*/ 2345 w 257"/>
                <a:gd name="T39" fmla="*/ 285 h 237"/>
                <a:gd name="T40" fmla="*/ 2041 w 257"/>
                <a:gd name="T41" fmla="*/ 275 h 237"/>
                <a:gd name="T42" fmla="*/ 1764 w 257"/>
                <a:gd name="T43" fmla="*/ 261 h 237"/>
                <a:gd name="T44" fmla="*/ 1546 w 257"/>
                <a:gd name="T45" fmla="*/ 245 h 237"/>
                <a:gd name="T46" fmla="*/ 1344 w 257"/>
                <a:gd name="T47" fmla="*/ 228 h 237"/>
                <a:gd name="T48" fmla="*/ 1155 w 257"/>
                <a:gd name="T49" fmla="*/ 209 h 237"/>
                <a:gd name="T50" fmla="*/ 985 w 257"/>
                <a:gd name="T51" fmla="*/ 190 h 237"/>
                <a:gd name="T52" fmla="*/ 846 w 257"/>
                <a:gd name="T53" fmla="*/ 167 h 237"/>
                <a:gd name="T54" fmla="*/ 727 w 257"/>
                <a:gd name="T55" fmla="*/ 145 h 237"/>
                <a:gd name="T56" fmla="*/ 597 w 257"/>
                <a:gd name="T57" fmla="*/ 118 h 237"/>
                <a:gd name="T58" fmla="*/ 455 w 257"/>
                <a:gd name="T59" fmla="*/ 93 h 237"/>
                <a:gd name="T60" fmla="*/ 319 w 257"/>
                <a:gd name="T61" fmla="*/ 65 h 237"/>
                <a:gd name="T62" fmla="*/ 161 w 257"/>
                <a:gd name="T63" fmla="*/ 33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129 w 124"/>
                <a:gd name="T1" fmla="*/ 0 h 110"/>
                <a:gd name="T2" fmla="*/ 1805 w 124"/>
                <a:gd name="T3" fmla="*/ 161 h 110"/>
                <a:gd name="T4" fmla="*/ 1754 w 124"/>
                <a:gd name="T5" fmla="*/ 160 h 110"/>
                <a:gd name="T6" fmla="*/ 1558 w 124"/>
                <a:gd name="T7" fmla="*/ 157 h 110"/>
                <a:gd name="T8" fmla="*/ 1302 w 124"/>
                <a:gd name="T9" fmla="*/ 152 h 110"/>
                <a:gd name="T10" fmla="*/ 995 w 124"/>
                <a:gd name="T11" fmla="*/ 148 h 110"/>
                <a:gd name="T12" fmla="*/ 655 w 124"/>
                <a:gd name="T13" fmla="*/ 145 h 110"/>
                <a:gd name="T14" fmla="*/ 372 w 124"/>
                <a:gd name="T15" fmla="*/ 146 h 110"/>
                <a:gd name="T16" fmla="*/ 132 w 124"/>
                <a:gd name="T17" fmla="*/ 153 h 110"/>
                <a:gd name="T18" fmla="*/ 0 w 124"/>
                <a:gd name="T19" fmla="*/ 164 h 110"/>
                <a:gd name="T20" fmla="*/ 54 w 124"/>
                <a:gd name="T21" fmla="*/ 146 h 110"/>
                <a:gd name="T22" fmla="*/ 119 w 124"/>
                <a:gd name="T23" fmla="*/ 133 h 110"/>
                <a:gd name="T24" fmla="*/ 240 w 124"/>
                <a:gd name="T25" fmla="*/ 122 h 110"/>
                <a:gd name="T26" fmla="*/ 372 w 124"/>
                <a:gd name="T27" fmla="*/ 114 h 110"/>
                <a:gd name="T28" fmla="*/ 527 w 124"/>
                <a:gd name="T29" fmla="*/ 107 h 110"/>
                <a:gd name="T30" fmla="*/ 681 w 124"/>
                <a:gd name="T31" fmla="*/ 106 h 110"/>
                <a:gd name="T32" fmla="*/ 854 w 124"/>
                <a:gd name="T33" fmla="*/ 106 h 110"/>
                <a:gd name="T34" fmla="*/ 1050 w 124"/>
                <a:gd name="T35" fmla="*/ 111 h 110"/>
                <a:gd name="T36" fmla="*/ 1063 w 124"/>
                <a:gd name="T37" fmla="*/ 106 h 110"/>
                <a:gd name="T38" fmla="*/ 1021 w 124"/>
                <a:gd name="T39" fmla="*/ 85 h 110"/>
                <a:gd name="T40" fmla="*/ 974 w 124"/>
                <a:gd name="T41" fmla="*/ 56 h 110"/>
                <a:gd name="T42" fmla="*/ 956 w 124"/>
                <a:gd name="T43" fmla="*/ 45 h 110"/>
                <a:gd name="T44" fmla="*/ 917 w 124"/>
                <a:gd name="T45" fmla="*/ 45 h 110"/>
                <a:gd name="T46" fmla="*/ 882 w 124"/>
                <a:gd name="T47" fmla="*/ 43 h 110"/>
                <a:gd name="T48" fmla="*/ 854 w 124"/>
                <a:gd name="T49" fmla="*/ 37 h 110"/>
                <a:gd name="T50" fmla="*/ 838 w 124"/>
                <a:gd name="T51" fmla="*/ 32 h 110"/>
                <a:gd name="T52" fmla="*/ 838 w 124"/>
                <a:gd name="T53" fmla="*/ 28 h 110"/>
                <a:gd name="T54" fmla="*/ 854 w 124"/>
                <a:gd name="T55" fmla="*/ 23 h 110"/>
                <a:gd name="T56" fmla="*/ 967 w 124"/>
                <a:gd name="T57" fmla="*/ 8 h 110"/>
                <a:gd name="T58" fmla="*/ 1129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73 w 109"/>
                <a:gd name="T3" fmla="*/ 1 h 156"/>
                <a:gd name="T4" fmla="*/ 259 w 109"/>
                <a:gd name="T5" fmla="*/ 5 h 156"/>
                <a:gd name="T6" fmla="*/ 541 w 109"/>
                <a:gd name="T7" fmla="*/ 12 h 156"/>
                <a:gd name="T8" fmla="*/ 856 w 109"/>
                <a:gd name="T9" fmla="*/ 33 h 156"/>
                <a:gd name="T10" fmla="*/ 1154 w 109"/>
                <a:gd name="T11" fmla="*/ 53 h 156"/>
                <a:gd name="T12" fmla="*/ 1415 w 109"/>
                <a:gd name="T13" fmla="*/ 89 h 156"/>
                <a:gd name="T14" fmla="*/ 1575 w 109"/>
                <a:gd name="T15" fmla="*/ 135 h 156"/>
                <a:gd name="T16" fmla="*/ 1606 w 109"/>
                <a:gd name="T17" fmla="*/ 196 h 156"/>
                <a:gd name="T18" fmla="*/ 1556 w 109"/>
                <a:gd name="T19" fmla="*/ 196 h 156"/>
                <a:gd name="T20" fmla="*/ 1470 w 109"/>
                <a:gd name="T21" fmla="*/ 196 h 156"/>
                <a:gd name="T22" fmla="*/ 1370 w 109"/>
                <a:gd name="T23" fmla="*/ 196 h 156"/>
                <a:gd name="T24" fmla="*/ 1280 w 109"/>
                <a:gd name="T25" fmla="*/ 193 h 156"/>
                <a:gd name="T26" fmla="*/ 1191 w 109"/>
                <a:gd name="T27" fmla="*/ 192 h 156"/>
                <a:gd name="T28" fmla="*/ 1091 w 109"/>
                <a:gd name="T29" fmla="*/ 188 h 156"/>
                <a:gd name="T30" fmla="*/ 971 w 109"/>
                <a:gd name="T31" fmla="*/ 182 h 156"/>
                <a:gd name="T32" fmla="*/ 856 w 109"/>
                <a:gd name="T33" fmla="*/ 175 h 156"/>
                <a:gd name="T34" fmla="*/ 778 w 109"/>
                <a:gd name="T35" fmla="*/ 158 h 156"/>
                <a:gd name="T36" fmla="*/ 778 w 109"/>
                <a:gd name="T37" fmla="*/ 138 h 156"/>
                <a:gd name="T38" fmla="*/ 831 w 109"/>
                <a:gd name="T39" fmla="*/ 122 h 156"/>
                <a:gd name="T40" fmla="*/ 881 w 109"/>
                <a:gd name="T41" fmla="*/ 98 h 156"/>
                <a:gd name="T42" fmla="*/ 831 w 109"/>
                <a:gd name="T43" fmla="*/ 80 h 156"/>
                <a:gd name="T44" fmla="*/ 713 w 109"/>
                <a:gd name="T45" fmla="*/ 52 h 156"/>
                <a:gd name="T46" fmla="*/ 464 w 109"/>
                <a:gd name="T47" fmla="*/ 32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464 w 46"/>
                <a:gd name="T1" fmla="*/ 0 h 94"/>
                <a:gd name="T2" fmla="*/ 294 w 46"/>
                <a:gd name="T3" fmla="*/ 47 h 94"/>
                <a:gd name="T4" fmla="*/ 218 w 46"/>
                <a:gd name="T5" fmla="*/ 80 h 94"/>
                <a:gd name="T6" fmla="*/ 162 w 46"/>
                <a:gd name="T7" fmla="*/ 106 h 94"/>
                <a:gd name="T8" fmla="*/ 0 w 46"/>
                <a:gd name="T9" fmla="*/ 124 h 94"/>
                <a:gd name="T10" fmla="*/ 178 w 46"/>
                <a:gd name="T11" fmla="*/ 116 h 94"/>
                <a:gd name="T12" fmla="*/ 344 w 46"/>
                <a:gd name="T13" fmla="*/ 107 h 94"/>
                <a:gd name="T14" fmla="*/ 466 w 46"/>
                <a:gd name="T15" fmla="*/ 91 h 94"/>
                <a:gd name="T16" fmla="*/ 586 w 46"/>
                <a:gd name="T17" fmla="*/ 75 h 94"/>
                <a:gd name="T18" fmla="*/ 667 w 46"/>
                <a:gd name="T19" fmla="*/ 59 h 94"/>
                <a:gd name="T20" fmla="*/ 675 w 46"/>
                <a:gd name="T21" fmla="*/ 39 h 94"/>
                <a:gd name="T22" fmla="*/ 625 w 46"/>
                <a:gd name="T23" fmla="*/ 15 h 94"/>
                <a:gd name="T24" fmla="*/ 464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85 w 54"/>
                <a:gd name="T5" fmla="*/ 3 h 40"/>
                <a:gd name="T6" fmla="*/ 172 w 54"/>
                <a:gd name="T7" fmla="*/ 8 h 40"/>
                <a:gd name="T8" fmla="*/ 276 w 54"/>
                <a:gd name="T9" fmla="*/ 12 h 40"/>
                <a:gd name="T10" fmla="*/ 389 w 54"/>
                <a:gd name="T11" fmla="*/ 15 h 40"/>
                <a:gd name="T12" fmla="*/ 511 w 54"/>
                <a:gd name="T13" fmla="*/ 17 h 40"/>
                <a:gd name="T14" fmla="*/ 607 w 54"/>
                <a:gd name="T15" fmla="*/ 18 h 40"/>
                <a:gd name="T16" fmla="*/ 720 w 54"/>
                <a:gd name="T17" fmla="*/ 16 h 40"/>
                <a:gd name="T18" fmla="*/ 711 w 54"/>
                <a:gd name="T19" fmla="*/ 34 h 40"/>
                <a:gd name="T20" fmla="*/ 671 w 54"/>
                <a:gd name="T21" fmla="*/ 42 h 40"/>
                <a:gd name="T22" fmla="*/ 591 w 54"/>
                <a:gd name="T23" fmla="*/ 47 h 40"/>
                <a:gd name="T24" fmla="*/ 491 w 54"/>
                <a:gd name="T25" fmla="*/ 49 h 40"/>
                <a:gd name="T26" fmla="*/ 368 w 54"/>
                <a:gd name="T27" fmla="*/ 48 h 40"/>
                <a:gd name="T28" fmla="*/ 249 w 54"/>
                <a:gd name="T29" fmla="*/ 41 h 40"/>
                <a:gd name="T30" fmla="*/ 129 w 54"/>
                <a:gd name="T31" fmla="*/ 29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240 w 596"/>
                <a:gd name="T1" fmla="*/ 482 h 666"/>
                <a:gd name="T2" fmla="*/ 89 w 596"/>
                <a:gd name="T3" fmla="*/ 446 h 666"/>
                <a:gd name="T4" fmla="*/ 0 w 596"/>
                <a:gd name="T5" fmla="*/ 377 h 666"/>
                <a:gd name="T6" fmla="*/ 54 w 596"/>
                <a:gd name="T7" fmla="*/ 290 h 666"/>
                <a:gd name="T8" fmla="*/ 374 w 596"/>
                <a:gd name="T9" fmla="*/ 198 h 666"/>
                <a:gd name="T10" fmla="*/ 1018 w 596"/>
                <a:gd name="T11" fmla="*/ 111 h 666"/>
                <a:gd name="T12" fmla="*/ 2103 w 596"/>
                <a:gd name="T13" fmla="*/ 40 h 666"/>
                <a:gd name="T14" fmla="*/ 3650 w 596"/>
                <a:gd name="T15" fmla="*/ 2 h 666"/>
                <a:gd name="T16" fmla="*/ 5628 w 596"/>
                <a:gd name="T17" fmla="*/ 9 h 666"/>
                <a:gd name="T18" fmla="*/ 7160 w 596"/>
                <a:gd name="T19" fmla="*/ 87 h 666"/>
                <a:gd name="T20" fmla="*/ 8196 w 596"/>
                <a:gd name="T21" fmla="*/ 215 h 666"/>
                <a:gd name="T22" fmla="*/ 8739 w 596"/>
                <a:gd name="T23" fmla="*/ 372 h 666"/>
                <a:gd name="T24" fmla="*/ 8806 w 596"/>
                <a:gd name="T25" fmla="*/ 534 h 666"/>
                <a:gd name="T26" fmla="*/ 8380 w 596"/>
                <a:gd name="T27" fmla="*/ 685 h 666"/>
                <a:gd name="T28" fmla="*/ 7499 w 596"/>
                <a:gd name="T29" fmla="*/ 802 h 666"/>
                <a:gd name="T30" fmla="*/ 6169 w 596"/>
                <a:gd name="T31" fmla="*/ 866 h 666"/>
                <a:gd name="T32" fmla="*/ 5756 w 596"/>
                <a:gd name="T33" fmla="*/ 860 h 666"/>
                <a:gd name="T34" fmla="*/ 6528 w 596"/>
                <a:gd name="T35" fmla="*/ 807 h 666"/>
                <a:gd name="T36" fmla="*/ 7128 w 596"/>
                <a:gd name="T37" fmla="*/ 709 h 666"/>
                <a:gd name="T38" fmla="*/ 7541 w 596"/>
                <a:gd name="T39" fmla="*/ 592 h 666"/>
                <a:gd name="T40" fmla="*/ 7688 w 596"/>
                <a:gd name="T41" fmla="*/ 464 h 666"/>
                <a:gd name="T42" fmla="*/ 7599 w 596"/>
                <a:gd name="T43" fmla="*/ 337 h 666"/>
                <a:gd name="T44" fmla="*/ 7170 w 596"/>
                <a:gd name="T45" fmla="*/ 227 h 666"/>
                <a:gd name="T46" fmla="*/ 6405 w 596"/>
                <a:gd name="T47" fmla="*/ 146 h 666"/>
                <a:gd name="T48" fmla="*/ 5048 w 596"/>
                <a:gd name="T49" fmla="*/ 97 h 666"/>
                <a:gd name="T50" fmla="*/ 3641 w 596"/>
                <a:gd name="T51" fmla="*/ 79 h 666"/>
                <a:gd name="T52" fmla="*/ 2577 w 596"/>
                <a:gd name="T53" fmla="*/ 91 h 666"/>
                <a:gd name="T54" fmla="*/ 1793 w 596"/>
                <a:gd name="T55" fmla="*/ 131 h 666"/>
                <a:gd name="T56" fmla="*/ 1240 w 596"/>
                <a:gd name="T57" fmla="*/ 194 h 666"/>
                <a:gd name="T58" fmla="*/ 844 w 596"/>
                <a:gd name="T59" fmla="*/ 269 h 666"/>
                <a:gd name="T60" fmla="*/ 590 w 596"/>
                <a:gd name="T61" fmla="*/ 354 h 666"/>
                <a:gd name="T62" fmla="*/ 415 w 596"/>
                <a:gd name="T63" fmla="*/ 441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25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796925" y="138113"/>
            <a:ext cx="148399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2325" y="2133600"/>
            <a:ext cx="14814550" cy="594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12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22325" y="8324850"/>
            <a:ext cx="3841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19170" eaLnBrk="1" hangingPunct="1">
              <a:defRPr sz="1867">
                <a:solidFill>
                  <a:srgbClr val="00669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12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22925" y="8331200"/>
            <a:ext cx="5213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1219170" eaLnBrk="1" hangingPunct="1">
              <a:defRPr sz="1867">
                <a:solidFill>
                  <a:srgbClr val="00669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12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95125" y="8324850"/>
            <a:ext cx="3841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1219170" eaLnBrk="1" hangingPunct="1">
              <a:defRPr sz="1867" smtClean="0">
                <a:solidFill>
                  <a:srgbClr val="00669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7CA21E4-3B94-431D-AF7A-B3DC81F667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609585" algn="ctr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1219170" algn="ctr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828754" algn="ctr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2438339" algn="ctr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47.xml"/><Relationship Id="rId6" Type="http://schemas.openxmlformats.org/officeDocument/2006/relationships/image" Target="../media/image1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16.png"/><Relationship Id="rId2" Type="http://schemas.microsoft.com/office/2007/relationships/media" Target="../media/media13.m4a"/><Relationship Id="rId1" Type="http://schemas.openxmlformats.org/officeDocument/2006/relationships/tags" Target="../tags/tag48.xml"/><Relationship Id="rId6" Type="http://schemas.openxmlformats.org/officeDocument/2006/relationships/image" Target="../media/image1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17.png"/><Relationship Id="rId2" Type="http://schemas.microsoft.com/office/2007/relationships/media" Target="../media/media14.m4a"/><Relationship Id="rId1" Type="http://schemas.openxmlformats.org/officeDocument/2006/relationships/tags" Target="../tags/tag49.xml"/><Relationship Id="rId6" Type="http://schemas.openxmlformats.org/officeDocument/2006/relationships/image" Target="../media/image1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5.m4a"/><Relationship Id="rId7" Type="http://schemas.openxmlformats.org/officeDocument/2006/relationships/image" Target="../media/image18.png"/><Relationship Id="rId2" Type="http://schemas.microsoft.com/office/2007/relationships/media" Target="../media/media15.m4a"/><Relationship Id="rId1" Type="http://schemas.openxmlformats.org/officeDocument/2006/relationships/tags" Target="../tags/tag50.xml"/><Relationship Id="rId6" Type="http://schemas.openxmlformats.org/officeDocument/2006/relationships/image" Target="../media/image1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image" Target="../media/image19.png"/><Relationship Id="rId2" Type="http://schemas.microsoft.com/office/2007/relationships/media" Target="../media/media16.m4a"/><Relationship Id="rId1" Type="http://schemas.openxmlformats.org/officeDocument/2006/relationships/tags" Target="../tags/tag51.xml"/><Relationship Id="rId6" Type="http://schemas.openxmlformats.org/officeDocument/2006/relationships/image" Target="../media/image1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7.m4a"/><Relationship Id="rId7" Type="http://schemas.openxmlformats.org/officeDocument/2006/relationships/image" Target="../media/image20.png"/><Relationship Id="rId2" Type="http://schemas.microsoft.com/office/2007/relationships/media" Target="../media/media17.m4a"/><Relationship Id="rId1" Type="http://schemas.openxmlformats.org/officeDocument/2006/relationships/tags" Target="../tags/tag52.xml"/><Relationship Id="rId6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8.m4a"/><Relationship Id="rId7" Type="http://schemas.openxmlformats.org/officeDocument/2006/relationships/image" Target="../media/image22.png"/><Relationship Id="rId2" Type="http://schemas.microsoft.com/office/2007/relationships/media" Target="../media/media18.m4a"/><Relationship Id="rId1" Type="http://schemas.openxmlformats.org/officeDocument/2006/relationships/audio" Target="file:///C:\Users\Administrator\Desktop\dung%20chu&#7849;n\lalala%20b&#244;&#769;%20&#417;i%20minh%20&#273;i%20&#273;au%20the.mp3" TargetMode="External"/><Relationship Id="rId6" Type="http://schemas.openxmlformats.org/officeDocument/2006/relationships/image" Target="../media/image14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media" Target="../media/media20.m4a"/><Relationship Id="rId7" Type="http://schemas.openxmlformats.org/officeDocument/2006/relationships/image" Target="../media/image23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png"/><Relationship Id="rId4" Type="http://schemas.openxmlformats.org/officeDocument/2006/relationships/audio" Target="../media/media20.m4a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png"/><Relationship Id="rId3" Type="http://schemas.openxmlformats.org/officeDocument/2006/relationships/tags" Target="../tags/tag55.xml"/><Relationship Id="rId7" Type="http://schemas.openxmlformats.org/officeDocument/2006/relationships/audio" Target="../media/media2.m4a"/><Relationship Id="rId12" Type="http://schemas.openxmlformats.org/officeDocument/2006/relationships/image" Target="../media/image3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microsoft.com/office/2007/relationships/media" Target="../media/media2.m4a"/><Relationship Id="rId11" Type="http://schemas.openxmlformats.org/officeDocument/2006/relationships/image" Target="../media/image26.gif"/><Relationship Id="rId5" Type="http://schemas.openxmlformats.org/officeDocument/2006/relationships/audio" Target="../media/media21.m4a"/><Relationship Id="rId10" Type="http://schemas.openxmlformats.org/officeDocument/2006/relationships/image" Target="../media/image25.jpg"/><Relationship Id="rId4" Type="http://schemas.microsoft.com/office/2007/relationships/media" Target="../media/media21.m4a"/><Relationship Id="rId9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40.xml"/><Relationship Id="rId6" Type="http://schemas.openxmlformats.org/officeDocument/2006/relationships/image" Target="../media/image5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2.m4a"/><Relationship Id="rId7" Type="http://schemas.openxmlformats.org/officeDocument/2006/relationships/image" Target="../media/image28.png"/><Relationship Id="rId2" Type="http://schemas.microsoft.com/office/2007/relationships/media" Target="../media/media22.m4a"/><Relationship Id="rId1" Type="http://schemas.openxmlformats.org/officeDocument/2006/relationships/tags" Target="../tags/tag56.xml"/><Relationship Id="rId6" Type="http://schemas.openxmlformats.org/officeDocument/2006/relationships/image" Target="../media/image27.jpe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3.m4a"/><Relationship Id="rId7" Type="http://schemas.openxmlformats.org/officeDocument/2006/relationships/image" Target="../media/image28.png"/><Relationship Id="rId2" Type="http://schemas.microsoft.com/office/2007/relationships/media" Target="../media/media23.m4a"/><Relationship Id="rId1" Type="http://schemas.openxmlformats.org/officeDocument/2006/relationships/tags" Target="../tags/tag57.xml"/><Relationship Id="rId6" Type="http://schemas.openxmlformats.org/officeDocument/2006/relationships/image" Target="../media/image29.jpe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4.m4a"/><Relationship Id="rId7" Type="http://schemas.openxmlformats.org/officeDocument/2006/relationships/image" Target="../media/image30.png"/><Relationship Id="rId2" Type="http://schemas.microsoft.com/office/2007/relationships/media" Target="../media/media24.m4a"/><Relationship Id="rId1" Type="http://schemas.openxmlformats.org/officeDocument/2006/relationships/tags" Target="../tags/tag58.xml"/><Relationship Id="rId6" Type="http://schemas.openxmlformats.org/officeDocument/2006/relationships/image" Target="../media/image29.jpe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5.m4a"/><Relationship Id="rId7" Type="http://schemas.openxmlformats.org/officeDocument/2006/relationships/image" Target="../media/image28.png"/><Relationship Id="rId2" Type="http://schemas.microsoft.com/office/2007/relationships/media" Target="../media/media25.m4a"/><Relationship Id="rId1" Type="http://schemas.openxmlformats.org/officeDocument/2006/relationships/tags" Target="../tags/tag59.xml"/><Relationship Id="rId6" Type="http://schemas.openxmlformats.org/officeDocument/2006/relationships/image" Target="../media/image27.jpe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26" Type="http://schemas.openxmlformats.org/officeDocument/2006/relationships/tags" Target="../tags/tag85.xml"/><Relationship Id="rId39" Type="http://schemas.microsoft.com/office/2007/relationships/media" Target="../media/media26.m4a"/><Relationship Id="rId21" Type="http://schemas.openxmlformats.org/officeDocument/2006/relationships/tags" Target="../tags/tag80.xml"/><Relationship Id="rId34" Type="http://schemas.openxmlformats.org/officeDocument/2006/relationships/tags" Target="../tags/tag93.xml"/><Relationship Id="rId42" Type="http://schemas.openxmlformats.org/officeDocument/2006/relationships/audio" Target="../media/media2.m4a"/><Relationship Id="rId47" Type="http://schemas.openxmlformats.org/officeDocument/2006/relationships/image" Target="../media/image33.gif"/><Relationship Id="rId50" Type="http://schemas.openxmlformats.org/officeDocument/2006/relationships/image" Target="../media/image26.gif"/><Relationship Id="rId7" Type="http://schemas.openxmlformats.org/officeDocument/2006/relationships/tags" Target="../tags/tag66.xml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9" Type="http://schemas.openxmlformats.org/officeDocument/2006/relationships/tags" Target="../tags/tag88.xml"/><Relationship Id="rId11" Type="http://schemas.openxmlformats.org/officeDocument/2006/relationships/tags" Target="../tags/tag70.xml"/><Relationship Id="rId24" Type="http://schemas.openxmlformats.org/officeDocument/2006/relationships/tags" Target="../tags/tag83.xml"/><Relationship Id="rId32" Type="http://schemas.openxmlformats.org/officeDocument/2006/relationships/tags" Target="../tags/tag91.xml"/><Relationship Id="rId37" Type="http://schemas.openxmlformats.org/officeDocument/2006/relationships/tags" Target="../tags/tag96.xml"/><Relationship Id="rId40" Type="http://schemas.openxmlformats.org/officeDocument/2006/relationships/audio" Target="../media/media26.m4a"/><Relationship Id="rId45" Type="http://schemas.openxmlformats.org/officeDocument/2006/relationships/image" Target="../media/image31.jpeg"/><Relationship Id="rId53" Type="http://schemas.openxmlformats.org/officeDocument/2006/relationships/image" Target="../media/image3.png"/><Relationship Id="rId5" Type="http://schemas.openxmlformats.org/officeDocument/2006/relationships/tags" Target="../tags/tag64.xml"/><Relationship Id="rId10" Type="http://schemas.openxmlformats.org/officeDocument/2006/relationships/tags" Target="../tags/tag69.xml"/><Relationship Id="rId19" Type="http://schemas.openxmlformats.org/officeDocument/2006/relationships/tags" Target="../tags/tag78.xml"/><Relationship Id="rId31" Type="http://schemas.openxmlformats.org/officeDocument/2006/relationships/tags" Target="../tags/tag90.xml"/><Relationship Id="rId44" Type="http://schemas.openxmlformats.org/officeDocument/2006/relationships/notesSlide" Target="../notesSlides/notesSlide4.xml"/><Relationship Id="rId52" Type="http://schemas.openxmlformats.org/officeDocument/2006/relationships/image" Target="../media/image37.jpe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tags" Target="../tags/tag81.xml"/><Relationship Id="rId27" Type="http://schemas.openxmlformats.org/officeDocument/2006/relationships/tags" Target="../tags/tag86.xml"/><Relationship Id="rId30" Type="http://schemas.openxmlformats.org/officeDocument/2006/relationships/tags" Target="../tags/tag89.xml"/><Relationship Id="rId35" Type="http://schemas.openxmlformats.org/officeDocument/2006/relationships/tags" Target="../tags/tag94.xml"/><Relationship Id="rId43" Type="http://schemas.openxmlformats.org/officeDocument/2006/relationships/slideLayout" Target="../slideLayouts/slideLayout40.xml"/><Relationship Id="rId48" Type="http://schemas.openxmlformats.org/officeDocument/2006/relationships/image" Target="../media/image34.gif"/><Relationship Id="rId8" Type="http://schemas.openxmlformats.org/officeDocument/2006/relationships/tags" Target="../tags/tag67.xml"/><Relationship Id="rId51" Type="http://schemas.openxmlformats.org/officeDocument/2006/relationships/image" Target="../media/image36.jpeg"/><Relationship Id="rId3" Type="http://schemas.openxmlformats.org/officeDocument/2006/relationships/tags" Target="../tags/tag62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tags" Target="../tags/tag84.xml"/><Relationship Id="rId33" Type="http://schemas.openxmlformats.org/officeDocument/2006/relationships/tags" Target="../tags/tag92.xml"/><Relationship Id="rId38" Type="http://schemas.openxmlformats.org/officeDocument/2006/relationships/tags" Target="../tags/tag97.xml"/><Relationship Id="rId46" Type="http://schemas.openxmlformats.org/officeDocument/2006/relationships/image" Target="../media/image32.gif"/><Relationship Id="rId20" Type="http://schemas.openxmlformats.org/officeDocument/2006/relationships/tags" Target="../tags/tag79.xml"/><Relationship Id="rId41" Type="http://schemas.microsoft.com/office/2007/relationships/media" Target="../media/media2.m4a"/><Relationship Id="rId54" Type="http://schemas.openxmlformats.org/officeDocument/2006/relationships/image" Target="../media/image4.pn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5" Type="http://schemas.openxmlformats.org/officeDocument/2006/relationships/tags" Target="../tags/tag74.xml"/><Relationship Id="rId23" Type="http://schemas.openxmlformats.org/officeDocument/2006/relationships/tags" Target="../tags/tag82.xml"/><Relationship Id="rId28" Type="http://schemas.openxmlformats.org/officeDocument/2006/relationships/tags" Target="../tags/tag87.xml"/><Relationship Id="rId36" Type="http://schemas.openxmlformats.org/officeDocument/2006/relationships/tags" Target="../tags/tag95.xml"/><Relationship Id="rId4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microsoft.com/office/2007/relationships/media" Target="../media/media27.m4a"/><Relationship Id="rId7" Type="http://schemas.openxmlformats.org/officeDocument/2006/relationships/audio" Target="../media/audio4.wav"/><Relationship Id="rId2" Type="http://schemas.openxmlformats.org/officeDocument/2006/relationships/audio" Target="file:///C:\Users\thangngan\Desktop\t&#224;i%20li&#7879;u%20Ng&#226;n%2020\chu%20cai\Dung%20roi.wav" TargetMode="External"/><Relationship Id="rId1" Type="http://schemas.openxmlformats.org/officeDocument/2006/relationships/tags" Target="../tags/tag98.xml"/><Relationship Id="rId6" Type="http://schemas.openxmlformats.org/officeDocument/2006/relationships/audio" Target="../media/audio3.wav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.png"/><Relationship Id="rId4" Type="http://schemas.openxmlformats.org/officeDocument/2006/relationships/audio" Target="../media/media27.m4a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media29.m4a"/><Relationship Id="rId7" Type="http://schemas.openxmlformats.org/officeDocument/2006/relationships/notesSlide" Target="../notesSlides/notesSlide5.xml"/><Relationship Id="rId2" Type="http://schemas.microsoft.com/office/2007/relationships/media" Target="../media/media29.m4a"/><Relationship Id="rId1" Type="http://schemas.openxmlformats.org/officeDocument/2006/relationships/tags" Target="../tags/tag99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0.m4a"/><Relationship Id="rId10" Type="http://schemas.openxmlformats.org/officeDocument/2006/relationships/image" Target="../media/image4.png"/><Relationship Id="rId4" Type="http://schemas.microsoft.com/office/2007/relationships/media" Target="../media/media20.m4a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microsoft.com/office/2007/relationships/hdphoto" Target="../media/hdphoto1.wdp"/><Relationship Id="rId2" Type="http://schemas.microsoft.com/office/2007/relationships/media" Target="../media/media5.m4a"/><Relationship Id="rId1" Type="http://schemas.openxmlformats.org/officeDocument/2006/relationships/tags" Target="../tags/tag41.xml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2" Type="http://schemas.microsoft.com/office/2007/relationships/media" Target="../media/media6.m4a"/><Relationship Id="rId1" Type="http://schemas.openxmlformats.org/officeDocument/2006/relationships/tags" Target="../tags/tag4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43.xml"/><Relationship Id="rId6" Type="http://schemas.openxmlformats.org/officeDocument/2006/relationships/image" Target="../media/image10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1.png"/><Relationship Id="rId2" Type="http://schemas.microsoft.com/office/2007/relationships/media" Target="../media/media8.m4a"/><Relationship Id="rId1" Type="http://schemas.openxmlformats.org/officeDocument/2006/relationships/tags" Target="../tags/tag44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9.png"/><Relationship Id="rId2" Type="http://schemas.microsoft.com/office/2007/relationships/media" Target="../media/media9.m4a"/><Relationship Id="rId1" Type="http://schemas.openxmlformats.org/officeDocument/2006/relationships/tags" Target="../tags/tag45.xml"/><Relationship Id="rId6" Type="http://schemas.openxmlformats.org/officeDocument/2006/relationships/image" Target="../media/image12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m4a"/><Relationship Id="rId7" Type="http://schemas.microsoft.com/office/2007/relationships/hdphoto" Target="../media/hdphoto2.wdp"/><Relationship Id="rId2" Type="http://schemas.microsoft.com/office/2007/relationships/media" Target="../media/media10.m4a"/><Relationship Id="rId1" Type="http://schemas.openxmlformats.org/officeDocument/2006/relationships/tags" Target="../tags/tag46.xml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3017838" y="304800"/>
            <a:ext cx="117951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6304" tIns="73152" rIns="146304" bIns="731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ỦY BAN NHÂN DÂN QUẬN LONG BIÊN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TRƯỜNG MẦM NON GIA THỤY</a:t>
            </a: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1233488" y="3597275"/>
            <a:ext cx="138541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6304" tIns="73152" rIns="146304" bIns="7315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EC14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LÀM QUEN CHỮ VIẾT</a:t>
            </a:r>
            <a:endParaRPr lang="en-US" altLang="en-US" sz="4400" b="1" dirty="0">
              <a:solidFill>
                <a:srgbClr val="0000FF"/>
              </a:solidFill>
            </a:endParaRPr>
          </a:p>
        </p:txBody>
      </p:sp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2463006" y="4314031"/>
            <a:ext cx="10618788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5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2" indent="0"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 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NGỮ)</a:t>
            </a:r>
          </a:p>
          <a:p>
            <a:pPr lvl="2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 , k</a:t>
            </a:r>
          </a:p>
          <a:p>
            <a:pPr lvl="2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A3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( 5- 6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2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– 35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pic>
        <p:nvPicPr>
          <p:cNvPr id="12294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127125"/>
            <a:ext cx="25908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  <p:pic>
        <p:nvPicPr>
          <p:cNvPr id="2" name="SundialDreams-KevinKern-2637732 (mp3cut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564643" y="5943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Tm="22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1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537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42" grpId="0"/>
      <p:bldP spid="112644" grpId="0"/>
      <p:bldP spid="1126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33600" y="1066800"/>
            <a:ext cx="11745523" cy="20159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25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1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học chữ 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343400" y="4346575"/>
            <a:ext cx="685800" cy="58578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05827" y="4174004"/>
            <a:ext cx="1004634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Phần 2: Trải nghiệm- Khám Phá</a:t>
            </a:r>
          </a:p>
        </p:txBody>
      </p:sp>
      <p:pic>
        <p:nvPicPr>
          <p:cNvPr id="2355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Audio 5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9607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4592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56300" y="347663"/>
            <a:ext cx="4683125" cy="8597900"/>
          </a:xfrm>
          <a:prstGeom prst="rect">
            <a:avLst/>
          </a:prstGeom>
        </p:spPr>
        <p:txBody>
          <a:bodyPr lIns="122895" tIns="61448" rIns="122895" bIns="61448">
            <a:spAutoFit/>
          </a:bodyPr>
          <a:lstStyle/>
          <a:p>
            <a:pPr algn="ctr" eaLnBrk="1" hangingPunct="1">
              <a:defRPr/>
            </a:pPr>
            <a:r>
              <a:rPr lang="en-US" sz="55500" b="1" spc="67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/>
              </a:rPr>
              <a:t>h</a:t>
            </a:r>
          </a:p>
        </p:txBody>
      </p:sp>
      <p:pic>
        <p:nvPicPr>
          <p:cNvPr id="24580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93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588"/>
            <a:ext cx="164592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9" t="22826" r="66887" b="22137"/>
          <a:stretch>
            <a:fillRect/>
          </a:stretch>
        </p:blipFill>
        <p:spPr bwMode="auto">
          <a:xfrm>
            <a:off x="6583363" y="1889125"/>
            <a:ext cx="1046162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1" t="34459" r="17496" b="21791"/>
          <a:stretch>
            <a:fillRect/>
          </a:stretch>
        </p:blipFill>
        <p:spPr bwMode="auto">
          <a:xfrm>
            <a:off x="7629525" y="2989263"/>
            <a:ext cx="27082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4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4592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972300" y="2895600"/>
            <a:ext cx="3086100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895" tIns="61448" rIns="122895" bIns="61448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000" b="1" dirty="0">
                <a:solidFill>
                  <a:srgbClr val="002060"/>
                </a:solidFill>
                <a:latin typeface=".VnAvant" pitchFamily="34" charset="0"/>
              </a:rPr>
              <a:t>h</a:t>
            </a:r>
            <a:endParaRPr lang="en-US" altLang="en-US" sz="37000" b="1" dirty="0">
              <a:solidFill>
                <a:srgbClr val="002060"/>
              </a:solidFill>
              <a:latin typeface=".VnCommercial Script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524000" y="2563813"/>
            <a:ext cx="4732338" cy="612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2895" tIns="61448" rIns="122895" bIns="6144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9200" b="1" dirty="0">
                <a:solidFill>
                  <a:srgbClr val="002060"/>
                </a:solidFill>
                <a:latin typeface="VNAVANT" pitchFamily="34" charset="0"/>
              </a:rPr>
              <a:t>H</a:t>
            </a:r>
            <a:r>
              <a:rPr lang="en-US" altLang="en-US" sz="36600" b="1" dirty="0">
                <a:solidFill>
                  <a:srgbClr val="FF3300"/>
                </a:solidFill>
                <a:latin typeface=".VnAvant" pitchFamily="34" charset="0"/>
              </a:rPr>
              <a:t> </a:t>
            </a:r>
            <a:endParaRPr lang="en-US" altLang="en-US" sz="78800" b="1" dirty="0">
              <a:solidFill>
                <a:srgbClr val="0000CC"/>
              </a:solidFill>
              <a:latin typeface=".VnCommercial Scrip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7" t="12500" r="33601" b="14583"/>
          <a:stretch>
            <a:fillRect/>
          </a:stretch>
        </p:blipFill>
        <p:spPr bwMode="auto">
          <a:xfrm>
            <a:off x="11117263" y="3124200"/>
            <a:ext cx="305593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3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4592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6213475" y="0"/>
            <a:ext cx="4032250" cy="874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2895" tIns="61448" rIns="122895" bIns="6144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6400" b="1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7" t="20554" r="66203" b="20313"/>
          <a:stretch>
            <a:fillRect/>
          </a:stretch>
        </p:blipFill>
        <p:spPr bwMode="auto">
          <a:xfrm>
            <a:off x="6789738" y="1689100"/>
            <a:ext cx="1011237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39757" r="13300" b="39757"/>
          <a:stretch>
            <a:fillRect/>
          </a:stretch>
        </p:blipFill>
        <p:spPr bwMode="auto">
          <a:xfrm>
            <a:off x="7800975" y="3030538"/>
            <a:ext cx="282892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895" r="12225" b="18056"/>
          <a:stretch>
            <a:fillRect/>
          </a:stretch>
        </p:blipFill>
        <p:spPr bwMode="auto">
          <a:xfrm>
            <a:off x="7800975" y="5029200"/>
            <a:ext cx="3017838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1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4592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6324600" y="863600"/>
            <a:ext cx="2879725" cy="730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2895" tIns="61448" rIns="122895" bIns="6144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7000" b="1" dirty="0">
                <a:solidFill>
                  <a:srgbClr val="002060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31863" y="388938"/>
            <a:ext cx="3792537" cy="131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2895" tIns="61448" rIns="122895" bIns="6144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1100" b="1" dirty="0">
                <a:solidFill>
                  <a:srgbClr val="002060"/>
                </a:solidFill>
                <a:latin typeface=".VnAvant" pitchFamily="34" charset="0"/>
              </a:rPr>
              <a:t>K</a:t>
            </a:r>
            <a:r>
              <a:rPr lang="vi-VN" altLang="en-US" sz="33600" b="1" dirty="0">
                <a:solidFill>
                  <a:schemeClr val="tx2"/>
                </a:solidFill>
                <a:latin typeface=".VnAvant" pitchFamily="34" charset="0"/>
              </a:rPr>
              <a:t> </a:t>
            </a:r>
            <a:endParaRPr lang="en-US" altLang="en-US" sz="87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0" t="29166" r="38287" b="10417"/>
          <a:stretch>
            <a:fillRect/>
          </a:stretch>
        </p:blipFill>
        <p:spPr bwMode="auto">
          <a:xfrm>
            <a:off x="11406188" y="1981200"/>
            <a:ext cx="330041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5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4592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055938" y="830263"/>
            <a:ext cx="4476750" cy="706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895" tIns="61448" rIns="122895" bIns="61448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3800" b="1" dirty="0">
                <a:solidFill>
                  <a:srgbClr val="002060"/>
                </a:solidFill>
                <a:latin typeface=".VnAvant" pitchFamily="34" charset="0"/>
              </a:rPr>
              <a:t>h</a:t>
            </a:r>
            <a:endParaRPr lang="en-US" altLang="en-US" sz="63800" b="1" dirty="0">
              <a:solidFill>
                <a:srgbClr val="002060"/>
              </a:solidFill>
              <a:latin typeface=".VnCommercial Script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8953500" y="830263"/>
            <a:ext cx="4476750" cy="706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895" tIns="61448" rIns="122895" bIns="61448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3800" b="1">
                <a:solidFill>
                  <a:srgbClr val="002060"/>
                </a:solidFill>
                <a:latin typeface=".VnAvant" pitchFamily="34" charset="0"/>
              </a:rPr>
              <a:t>k</a:t>
            </a:r>
            <a:endParaRPr lang="en-US" altLang="en-US" sz="63800" b="1">
              <a:solidFill>
                <a:srgbClr val="002060"/>
              </a:solidFill>
              <a:latin typeface=".VnCommercial Scrip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0" t="19444" r="73718" b="14236"/>
          <a:stretch>
            <a:fillRect/>
          </a:stretch>
        </p:blipFill>
        <p:spPr bwMode="auto">
          <a:xfrm>
            <a:off x="3297238" y="1631950"/>
            <a:ext cx="10922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0" t="19444" r="73718" b="14236"/>
          <a:stretch>
            <a:fillRect/>
          </a:stretch>
        </p:blipFill>
        <p:spPr bwMode="auto">
          <a:xfrm>
            <a:off x="9275763" y="1631950"/>
            <a:ext cx="10922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2" t="34029" r="55270" b="14931"/>
          <a:stretch>
            <a:fillRect/>
          </a:stretch>
        </p:blipFill>
        <p:spPr bwMode="auto">
          <a:xfrm>
            <a:off x="4392613" y="3151188"/>
            <a:ext cx="3052762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2" t="35764" r="18863" b="39951"/>
          <a:stretch>
            <a:fillRect/>
          </a:stretch>
        </p:blipFill>
        <p:spPr bwMode="auto">
          <a:xfrm>
            <a:off x="10363200" y="3130550"/>
            <a:ext cx="3052763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2" t="59721" r="18863" b="14757"/>
          <a:stretch>
            <a:fillRect/>
          </a:stretch>
        </p:blipFill>
        <p:spPr bwMode="auto">
          <a:xfrm>
            <a:off x="10367963" y="5499100"/>
            <a:ext cx="30765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9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6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16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21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withGroup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alala bố ơi minh đi đau th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963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260475" y="2946400"/>
            <a:ext cx="14238288" cy="355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8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effectLst>
                <a:outerShdw dist="56796" dir="1593903" algn="ctr" rotWithShape="0">
                  <a:schemeClr val="tx1"/>
                </a:outerShdw>
              </a:effectLst>
              <a:latin typeface="+mj-lt"/>
              <a:ea typeface="+mj-lt"/>
              <a:cs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1073340"/>
            <a:ext cx="11745523" cy="20159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25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1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học chữ </a:t>
            </a:r>
          </a:p>
        </p:txBody>
      </p:sp>
      <p:sp>
        <p:nvSpPr>
          <p:cNvPr id="7" name="Right Arrow 6"/>
          <p:cNvSpPr/>
          <p:nvPr/>
        </p:nvSpPr>
        <p:spPr>
          <a:xfrm>
            <a:off x="5943600" y="4529138"/>
            <a:ext cx="685800" cy="5334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64981" y="4262735"/>
            <a:ext cx="653416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Phần 3: Chung sức</a:t>
            </a:r>
          </a:p>
        </p:txBody>
      </p:sp>
      <p:pic>
        <p:nvPicPr>
          <p:cNvPr id="3072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Audio 8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5491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" y="5852318"/>
            <a:ext cx="3843338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5-Point Star 8"/>
          <p:cNvSpPr/>
          <p:nvPr/>
        </p:nvSpPr>
        <p:spPr>
          <a:xfrm>
            <a:off x="2946400" y="609600"/>
            <a:ext cx="711200" cy="609600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3860800" y="203200"/>
            <a:ext cx="711200" cy="609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12598400" y="406400"/>
            <a:ext cx="711200" cy="609600"/>
          </a:xfrm>
          <a:prstGeom prst="star5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13106400" y="1117600"/>
            <a:ext cx="711200" cy="609600"/>
          </a:xfrm>
          <a:prstGeom prst="star5">
            <a:avLst/>
          </a:prstGeom>
          <a:solidFill>
            <a:srgbClr val="F9FB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13512800" y="203200"/>
            <a:ext cx="711200" cy="609600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2540000" y="1524000"/>
            <a:ext cx="711200" cy="609600"/>
          </a:xfrm>
          <a:prstGeom prst="star5">
            <a:avLst/>
          </a:prstGeom>
          <a:solidFill>
            <a:srgbClr val="FFC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32500" y="595885"/>
            <a:ext cx="4191000" cy="8402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46304" tIns="73152" rIns="146304" bIns="73152">
            <a:spAutoFit/>
          </a:bodyPr>
          <a:lstStyle/>
          <a:p>
            <a:pPr algn="ctr" eaLnBrk="1" hangingPunct="1">
              <a:defRPr/>
            </a:pPr>
            <a:r>
              <a:rPr lang="en-US" sz="4500" b="1" dirty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Century Gothic" pitchFamily="34" charset="0"/>
              </a:rPr>
              <a:t>Trò </a:t>
            </a:r>
            <a:r>
              <a:rPr lang="en-US" sz="4500" b="1" dirty="0" err="1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Century Gothic" pitchFamily="34" charset="0"/>
              </a:rPr>
              <a:t>chơi</a:t>
            </a:r>
            <a:r>
              <a:rPr lang="en-US" sz="4500" b="1" dirty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Century Gothic" pitchFamily="34" charset="0"/>
              </a:rPr>
              <a:t> :</a:t>
            </a:r>
          </a:p>
        </p:txBody>
      </p:sp>
      <p:pic>
        <p:nvPicPr>
          <p:cNvPr id="31754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867856" y="8870154"/>
            <a:ext cx="487362" cy="487362"/>
          </a:xfrm>
          <a:prstGeom prst="rect">
            <a:avLst/>
          </a:prstGeom>
        </p:spPr>
      </p:pic>
      <p:pic>
        <p:nvPicPr>
          <p:cNvPr id="2" name="Victory-Bond_zh8 (online-audio-converter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380493" y="887015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Tm="109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9756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>
            <p:custDataLst>
              <p:tags r:id="rId2"/>
            </p:custDataLst>
          </p:nvPr>
        </p:nvSpPr>
        <p:spPr>
          <a:xfrm>
            <a:off x="3733800" y="1676400"/>
            <a:ext cx="10063668" cy="47709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u="sng" dirty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u="sng" dirty="0" err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u="sng" dirty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33" u="sng" dirty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33" dirty="0" smtClean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733" dirty="0">
              <a:ln w="0"/>
              <a:solidFill>
                <a:srgbClr val="0066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3" dirty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hãy nhìn lên màn hình sẽ xuất hiện 1 vòng quay kì diệu. Trên vòng quay có các chữ cái các con </a:t>
            </a:r>
            <a:r>
              <a:rPr lang="en-US" sz="4267" dirty="0" err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67" dirty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67" dirty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267" dirty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67" dirty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học. Vòng quay sẽ dừng lại khi tiếng nhạc </a:t>
            </a:r>
            <a:r>
              <a:rPr lang="en-US" sz="4267" dirty="0" err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67" dirty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267" dirty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mũi tên chỉ vào chữ cái nào thì các con </a:t>
            </a:r>
            <a:r>
              <a:rPr lang="en-US" sz="4267" dirty="0" err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267" dirty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67" dirty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267" dirty="0" err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267" dirty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67" dirty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267" dirty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267" dirty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267" dirty="0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2809" name="Picture 46" descr="27152017yhFuWvO2.gi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447800"/>
            <a:ext cx="781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0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  <p:pic>
        <p:nvPicPr>
          <p:cNvPr id="2" name="SundialDreams-KevinKern-2637732 (mp3cut (mp3cut.net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71837" y="8900318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1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4634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4525" y="1144122"/>
            <a:ext cx="11479873" cy="201593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25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1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học chữ </a:t>
            </a:r>
          </a:p>
        </p:txBody>
      </p:sp>
      <p:sp>
        <p:nvSpPr>
          <p:cNvPr id="4" name="Right Arrow 3"/>
          <p:cNvSpPr/>
          <p:nvPr/>
        </p:nvSpPr>
        <p:spPr>
          <a:xfrm>
            <a:off x="3400426" y="3874527"/>
            <a:ext cx="685800" cy="5334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91000" y="3562663"/>
            <a:ext cx="637065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Phần 1: Khởi động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338263" y="5395913"/>
            <a:ext cx="685800" cy="5334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8400" y="5200462"/>
            <a:ext cx="1057212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Phần 2: Trải nghiệm- Khám Phá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299166" y="6721362"/>
            <a:ext cx="685800" cy="5334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61202" y="6526397"/>
            <a:ext cx="672652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Phần 3: Chung sức </a:t>
            </a:r>
          </a:p>
        </p:txBody>
      </p:sp>
      <p:pic>
        <p:nvPicPr>
          <p:cNvPr id="13322" name="Audio 9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88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4" grpId="2" animBg="1"/>
      <p:bldP spid="6" grpId="0" animBg="1"/>
      <p:bldP spid="6" grpId="1" animBg="1"/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r="23268"/>
          <a:stretch>
            <a:fillRect/>
          </a:stretch>
        </p:blipFill>
        <p:spPr bwMode="auto">
          <a:xfrm rot="-9696988">
            <a:off x="4643438" y="185738"/>
            <a:ext cx="9017000" cy="894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AutoShape 5"/>
          <p:cNvSpPr>
            <a:spLocks noChangeArrowheads="1"/>
          </p:cNvSpPr>
          <p:nvPr/>
        </p:nvSpPr>
        <p:spPr bwMode="auto">
          <a:xfrm rot="7689696">
            <a:off x="4969669" y="1297782"/>
            <a:ext cx="609600" cy="1287462"/>
          </a:xfrm>
          <a:prstGeom prst="flowChartExtract">
            <a:avLst/>
          </a:prstGeom>
          <a:solidFill>
            <a:srgbClr val="0000FF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1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r="23268"/>
          <a:stretch>
            <a:fillRect/>
          </a:stretch>
        </p:blipFill>
        <p:spPr bwMode="auto">
          <a:xfrm rot="-3576994">
            <a:off x="4427538" y="101600"/>
            <a:ext cx="9017000" cy="894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AutoShape 5"/>
          <p:cNvSpPr>
            <a:spLocks noChangeArrowheads="1"/>
          </p:cNvSpPr>
          <p:nvPr/>
        </p:nvSpPr>
        <p:spPr bwMode="auto">
          <a:xfrm rot="7785559">
            <a:off x="5183982" y="1097756"/>
            <a:ext cx="609600" cy="1287463"/>
          </a:xfrm>
          <a:prstGeom prst="flowChartExtract">
            <a:avLst/>
          </a:prstGeom>
          <a:solidFill>
            <a:srgbClr val="0000FF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1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8" b="21944"/>
          <a:stretch>
            <a:fillRect/>
          </a:stretch>
        </p:blipFill>
        <p:spPr bwMode="auto">
          <a:xfrm rot="-1758837">
            <a:off x="4737100" y="115888"/>
            <a:ext cx="8940800" cy="901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AutoShape 5"/>
          <p:cNvSpPr>
            <a:spLocks noChangeArrowheads="1"/>
          </p:cNvSpPr>
          <p:nvPr/>
        </p:nvSpPr>
        <p:spPr bwMode="auto">
          <a:xfrm rot="7780534">
            <a:off x="5609432" y="815181"/>
            <a:ext cx="609600" cy="1287463"/>
          </a:xfrm>
          <a:prstGeom prst="flowChartExtract">
            <a:avLst/>
          </a:prstGeom>
          <a:solidFill>
            <a:srgbClr val="0000FF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8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r="23268"/>
          <a:stretch>
            <a:fillRect/>
          </a:stretch>
        </p:blipFill>
        <p:spPr bwMode="auto">
          <a:xfrm rot="-9696988">
            <a:off x="4643438" y="185738"/>
            <a:ext cx="9017000" cy="894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AutoShape 5"/>
          <p:cNvSpPr>
            <a:spLocks noChangeArrowheads="1"/>
          </p:cNvSpPr>
          <p:nvPr/>
        </p:nvSpPr>
        <p:spPr bwMode="auto">
          <a:xfrm rot="7689696">
            <a:off x="4969669" y="1297782"/>
            <a:ext cx="609600" cy="1287462"/>
          </a:xfrm>
          <a:prstGeom prst="flowChartExtract">
            <a:avLst/>
          </a:prstGeom>
          <a:solidFill>
            <a:srgbClr val="0000FF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77963"/>
            <a:ext cx="20320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6265863"/>
            <a:ext cx="22987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9863"/>
            <a:ext cx="4876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839788"/>
            <a:ext cx="48768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3213"/>
            <a:ext cx="48768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488" y="68263"/>
            <a:ext cx="93821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8588" y="1141413"/>
            <a:ext cx="9382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188" y="793750"/>
            <a:ext cx="7112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7388" y="258763"/>
            <a:ext cx="93821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1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863" y="1568450"/>
            <a:ext cx="9398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1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95263"/>
            <a:ext cx="725488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2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115888"/>
            <a:ext cx="938213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2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382588"/>
            <a:ext cx="6477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Picture 2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81063"/>
            <a:ext cx="647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2" name="Picture 2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0" y="3454400"/>
            <a:ext cx="5143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3" name="Picture 2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34938"/>
            <a:ext cx="6477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4" name="Picture 25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463" y="2547938"/>
            <a:ext cx="649287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>
            <p:custDataLst>
              <p:tags r:id="rId18"/>
            </p:custDataLst>
          </p:nvPr>
        </p:nvSpPr>
        <p:spPr>
          <a:xfrm>
            <a:off x="4571854" y="1956462"/>
            <a:ext cx="8603509" cy="9130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Trò</a:t>
            </a:r>
            <a:r>
              <a:rPr lang="en-US" sz="5333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 </a:t>
            </a:r>
            <a:r>
              <a:rPr lang="en-US" sz="5333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chơi</a:t>
            </a:r>
            <a:r>
              <a:rPr lang="en-US" sz="5333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: </a:t>
            </a:r>
            <a:r>
              <a:rPr lang="en-US" sz="5333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Nhìn</a:t>
            </a:r>
            <a:r>
              <a:rPr lang="en-US" sz="5333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 </a:t>
            </a:r>
            <a:r>
              <a:rPr lang="en-US" sz="5333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chữ</a:t>
            </a:r>
            <a:r>
              <a:rPr lang="en-US" sz="5333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 </a:t>
            </a:r>
            <a:r>
              <a:rPr lang="en-US" sz="5333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đọc</a:t>
            </a:r>
            <a:r>
              <a:rPr lang="en-US" sz="5333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 </a:t>
            </a:r>
            <a:r>
              <a:rPr lang="en-US" sz="5333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nhanh</a:t>
            </a:r>
            <a:endParaRPr lang="en-US" sz="5333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  <p:sp>
        <p:nvSpPr>
          <p:cNvPr id="28" name="Rectangle 27"/>
          <p:cNvSpPr/>
          <p:nvPr>
            <p:custDataLst>
              <p:tags r:id="rId19"/>
            </p:custDataLst>
          </p:nvPr>
        </p:nvSpPr>
        <p:spPr>
          <a:xfrm>
            <a:off x="4969763" y="3074062"/>
            <a:ext cx="8238237" cy="427770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nhin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733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9957" name="Picture 28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3155950"/>
            <a:ext cx="70326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8" name="Picture 1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12184063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9" name="Picture 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112000"/>
            <a:ext cx="1641475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0" name="Picture 11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3063"/>
            <a:ext cx="2946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1" name="Picture 12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508000"/>
            <a:ext cx="4876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2" name="Picture 13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48768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3" name="Picture 14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288" y="131763"/>
            <a:ext cx="93821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4" name="Picture 15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563" y="1223963"/>
            <a:ext cx="9366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5" name="Picture 16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9388" y="996950"/>
            <a:ext cx="7112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6" name="Picture 17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0" y="303213"/>
            <a:ext cx="938213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7" name="Picture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613" y="1693863"/>
            <a:ext cx="9398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8" name="Picture 19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190500"/>
            <a:ext cx="725488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9" name="Picture 20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112713"/>
            <a:ext cx="938213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0" name="Picture 21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379413"/>
            <a:ext cx="6477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1" name="Picture 22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888" y="842963"/>
            <a:ext cx="647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2" name="Picture 23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0" y="3575050"/>
            <a:ext cx="5143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3" name="Picture 24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31763"/>
            <a:ext cx="6477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4" name="Picture 25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1063" y="2659063"/>
            <a:ext cx="64928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5" name="Picture 1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0"/>
            <a:ext cx="161036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>
            <p:custDataLst>
              <p:tags r:id="rId37"/>
            </p:custDataLst>
          </p:nvPr>
        </p:nvSpPr>
        <p:spPr>
          <a:xfrm>
            <a:off x="2603500" y="1544807"/>
            <a:ext cx="10063668" cy="403206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b="1" u="sng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u="sng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33" b="1" u="sng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3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3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hãy nhìn lên màn hình sẽ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267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9977" name="Picture 46" descr="27152017yhFuWvO2.gif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1749425"/>
            <a:ext cx="7810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8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  <p:pic>
        <p:nvPicPr>
          <p:cNvPr id="3" name="SundialDreams-KevinKern-2637732 (mp3cut (mp3cut.net)">
            <a:hlinkClick r:id="" action="ppaction://media"/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15332075" y="6559777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3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4634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ChangeArrowheads="1"/>
          </p:cNvSpPr>
          <p:nvPr/>
        </p:nvSpPr>
        <p:spPr bwMode="auto">
          <a:xfrm>
            <a:off x="3149600" y="304800"/>
            <a:ext cx="10566400" cy="8382000"/>
          </a:xfrm>
          <a:prstGeom prst="sun">
            <a:avLst>
              <a:gd name="adj" fmla="val 21653"/>
            </a:avLst>
          </a:prstGeom>
          <a:solidFill>
            <a:srgbClr val="FFFF66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400">
              <a:solidFill>
                <a:srgbClr val="006699"/>
              </a:solidFill>
              <a:latin typeface="Verdana" panose="020B0604030504040204" pitchFamily="34" charset="0"/>
            </a:endParaRP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5181600" y="5942806"/>
            <a:ext cx="812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b="1" dirty="0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8080708" y="533400"/>
            <a:ext cx="812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b="1" dirty="0">
                <a:solidFill>
                  <a:srgbClr val="0000FF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8030817" y="6858000"/>
            <a:ext cx="812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b="1" dirty="0">
                <a:solidFill>
                  <a:srgbClr val="FF0000"/>
                </a:solidFill>
                <a:latin typeface=".VnAvant" pitchFamily="34" charset="0"/>
              </a:rPr>
              <a:t>g</a:t>
            </a: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10968383" y="5965997"/>
            <a:ext cx="812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b="1" dirty="0">
                <a:solidFill>
                  <a:srgbClr val="0000FF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11811000" y="3657600"/>
            <a:ext cx="812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b="1" dirty="0">
                <a:solidFill>
                  <a:srgbClr val="FF0000"/>
                </a:solidFill>
                <a:latin typeface=".VnAvant" pitchFamily="34" charset="0"/>
              </a:rPr>
              <a:t>y</a:t>
            </a:r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4165600" y="3910012"/>
            <a:ext cx="812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b="1" dirty="0">
                <a:solidFill>
                  <a:srgbClr val="006699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10871200" y="1624013"/>
            <a:ext cx="812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b="1" dirty="0">
                <a:solidFill>
                  <a:srgbClr val="33CC33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101386" name="Text Box 10"/>
          <p:cNvSpPr txBox="1">
            <a:spLocks noChangeArrowheads="1"/>
          </p:cNvSpPr>
          <p:nvPr/>
        </p:nvSpPr>
        <p:spPr bwMode="auto">
          <a:xfrm rot="1307399">
            <a:off x="5040262" y="1445882"/>
            <a:ext cx="1016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b="1" dirty="0">
                <a:solidFill>
                  <a:srgbClr val="FF0000"/>
                </a:solidFill>
                <a:latin typeface=".VnAvant" pitchFamily="34" charset="0"/>
              </a:rPr>
              <a:t>m</a:t>
            </a:r>
          </a:p>
        </p:txBody>
      </p:sp>
      <p:pic>
        <p:nvPicPr>
          <p:cNvPr id="101390" name="Dung roi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61976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1" name="Dung roi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940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62000" y="457199"/>
            <a:ext cx="5791200" cy="666786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1219170">
              <a:defRPr/>
            </a:pPr>
            <a:r>
              <a:rPr lang="vi-VN" sz="3733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Đố bé chữ </a:t>
            </a:r>
            <a:r>
              <a:rPr lang="vi-VN" sz="3733" b="1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</a:t>
            </a:r>
            <a:r>
              <a:rPr lang="vi-VN" sz="3733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ở đâu?</a:t>
            </a:r>
            <a:endParaRPr lang="vi-VN" sz="3733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98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059">
    <p:wipe/>
    <p:sndAc>
      <p:stSnd>
        <p:snd r:embed="rId6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A DUNG BE HAY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C MUNG BE BE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13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C MUNG BE BE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A DUNG BE HAY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C MUNG BE BE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A DUNG BE HAY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1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2716E-6 3.61111E-6 L -0.14998 -0.12882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4" y="-64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C MUNG BE BE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481E-6 3.61111E-6 L -0.125 0.12882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64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C MUNG BE BE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1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599 L -0.01668 0.23316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" y="86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C MUNG BE BE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1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2716E-6 1.38889E-6 L 0.15837 -0.11545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9" y="-57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C MUNG BE BE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7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1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0.17496 -0.0333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48" y="-1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C MUNG BE BE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4"/>
                  </p:tgtEl>
                </p:cond>
              </p:nextCondLst>
            </p:seq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390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1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A DUNG BE HAY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1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A DUNG BE HAY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01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75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75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75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8" dur="75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A DUNG BE HAY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1"/>
                  </p:tgtEl>
                </p:cond>
              </p:nextCondLst>
            </p:seq>
            <p:audio>
              <p:cMediaNode>
                <p:cTn id="9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391"/>
                </p:tgtEl>
              </p:cMediaNode>
            </p:audio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1379" grpId="0"/>
      <p:bldP spid="101380" grpId="0"/>
      <p:bldP spid="101380" grpId="1"/>
      <p:bldP spid="101381" grpId="0"/>
      <p:bldP spid="101381" grpId="1"/>
      <p:bldP spid="101382" grpId="0"/>
      <p:bldP spid="101382" grpId="1"/>
      <p:bldP spid="101383" grpId="0"/>
      <p:bldP spid="101383" grpId="1"/>
      <p:bldP spid="101384" grpId="0"/>
      <p:bldP spid="101384" grpId="1"/>
      <p:bldP spid="101385" grpId="0"/>
      <p:bldP spid="101385" grpId="1"/>
      <p:bldP spid="101386" grpId="0"/>
      <p:bldP spid="10138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/>
          <p:cNvSpPr>
            <a:spLocks noChangeArrowheads="1"/>
          </p:cNvSpPr>
          <p:nvPr/>
        </p:nvSpPr>
        <p:spPr bwMode="auto">
          <a:xfrm>
            <a:off x="3167063" y="328613"/>
            <a:ext cx="10566400" cy="7823200"/>
          </a:xfrm>
          <a:prstGeom prst="sun">
            <a:avLst>
              <a:gd name="adj" fmla="val 21653"/>
            </a:avLst>
          </a:prstGeom>
          <a:solidFill>
            <a:schemeClr val="accent1"/>
          </a:solidFill>
          <a:ln w="2857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400">
              <a:solidFill>
                <a:srgbClr val="006699"/>
              </a:solidFill>
              <a:latin typeface="Verdana" panose="020B0604030504040204" pitchFamily="34" charset="0"/>
            </a:endParaRP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5181600" y="5567363"/>
            <a:ext cx="812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b="1" dirty="0">
                <a:solidFill>
                  <a:srgbClr val="0000FF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8026400" y="406400"/>
            <a:ext cx="812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8026400" y="6583363"/>
            <a:ext cx="812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8000" b="1">
                <a:solidFill>
                  <a:srgbClr val="FF00FF"/>
                </a:solidFill>
                <a:latin typeface=".VnAvant" pitchFamily="34" charset="0"/>
              </a:rPr>
              <a:t>u</a:t>
            </a:r>
            <a:endParaRPr lang="en-US" altLang="en-US" sz="8000" b="1">
              <a:solidFill>
                <a:srgbClr val="FF00FF"/>
              </a:solidFill>
              <a:latin typeface=".VnAvant" pitchFamily="34" charset="0"/>
            </a:endParaRPr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10769600" y="5588000"/>
            <a:ext cx="812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b="1">
                <a:solidFill>
                  <a:srgbClr val="33CC33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11887200" y="3454400"/>
            <a:ext cx="1016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b="1" dirty="0">
                <a:solidFill>
                  <a:srgbClr val="FF0000"/>
                </a:solidFill>
                <a:latin typeface=".VnAvant" pitchFamily="34" charset="0"/>
              </a:rPr>
              <a:t>m</a:t>
            </a:r>
          </a:p>
        </p:txBody>
      </p:sp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4165600" y="3556000"/>
            <a:ext cx="812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10871200" y="1503363"/>
            <a:ext cx="812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b="1">
                <a:solidFill>
                  <a:srgbClr val="0000FF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5080000" y="1503363"/>
            <a:ext cx="10160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b="1">
                <a:solidFill>
                  <a:srgbClr val="0000FF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11200" y="406400"/>
            <a:ext cx="6350000" cy="6667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1219170">
              <a:defRPr/>
            </a:pPr>
            <a:r>
              <a:rPr lang="vi-VN" sz="3733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Bé hãy tìm chữ </a:t>
            </a:r>
            <a:r>
              <a:rPr lang="vi-VN" sz="3733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</a:t>
            </a:r>
            <a:r>
              <a:rPr lang="vi-VN" sz="3733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nào?</a:t>
            </a:r>
            <a:endParaRPr lang="vi-VN" sz="3733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60903"/>
      </p:ext>
    </p:extLst>
  </p:cSld>
  <p:clrMapOvr>
    <a:masterClrMapping/>
  </p:clrMapOvr>
  <p:transition spd="slow" advTm="912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92137E-6 L -0.00834 0.226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1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C MUNG BE BE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44 L 0.15834 -0.1155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5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C MUNG BE BE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023 L -0.13334 -0.14005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6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C MUNG BE BE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4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19167 -0.0511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C MUNG BE BE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044 L -0.125 0.16875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C MUNG BE BE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A DUNG BE HAY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2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A DUNG BE HAY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A DUNG BE HAY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10"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2403" grpId="0"/>
      <p:bldP spid="102404" grpId="0"/>
      <p:bldP spid="102405" grpId="0"/>
      <p:bldP spid="102406" grpId="0"/>
      <p:bldP spid="102407" grpId="0"/>
      <p:bldP spid="102408" grpId="0"/>
      <p:bldP spid="102409" grpId="0"/>
      <p:bldP spid="1024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ết quả hình ảnh cho Hinh anh cam 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77"/>
            <a:ext cx="16459200" cy="91488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73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4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  <p:pic>
        <p:nvPicPr>
          <p:cNvPr id="5" name="Victory-Bond_zh8 (online-audio-converter (mp3cut.net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813087" y="6809053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2317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ABC - Chun Chin - Nhạc thiếu nhi vui nhộ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38099"/>
            <a:ext cx="16306800" cy="91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9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ại sao đít con khỉ lại màu đỏ? - TadiTowels - Khăn Bông - Khăn Mặt - Khăn  Spa - Khăn Khách Sạn - Đồng Phục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75" b="992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44640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6600" y="5760690"/>
            <a:ext cx="1446929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30942" y="5760690"/>
            <a:ext cx="1446929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o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9400" y="5760690"/>
            <a:ext cx="1446929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10600" y="5724923"/>
            <a:ext cx="1676400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k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0" y="5743584"/>
            <a:ext cx="1676400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h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53800" y="5455890"/>
            <a:ext cx="1676400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̉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49000" y="5724923"/>
            <a:ext cx="1676400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i</a:t>
            </a:r>
            <a:endParaRPr lang="en-US" sz="1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15370" name="Audio 9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Audio 10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7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5455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Tôm Thủy Sản Cam - Miễn Phí vector hình ảnh trê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-533400"/>
            <a:ext cx="12192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5045" y="5731735"/>
            <a:ext cx="1446929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29387" y="5731735"/>
            <a:ext cx="1446929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o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7845" y="5731735"/>
            <a:ext cx="1446929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09045" y="5695968"/>
            <a:ext cx="1676400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</a:t>
            </a:r>
            <a:endParaRPr lang="en-US" sz="16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94975" y="5695968"/>
            <a:ext cx="1676400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m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71788" y="5744658"/>
            <a:ext cx="1676400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o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8" t="24393" r="37209" b="64146"/>
          <a:stretch>
            <a:fillRect/>
          </a:stretch>
        </p:blipFill>
        <p:spPr bwMode="auto">
          <a:xfrm>
            <a:off x="10104438" y="6102350"/>
            <a:ext cx="1211262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4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Nằm mơ thấy con cá- Ý nghĩa giấc mơ thấy c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09600"/>
            <a:ext cx="79708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5045" y="5731735"/>
            <a:ext cx="1446929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</a:t>
            </a:r>
            <a:endParaRPr lang="en-US" sz="16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29387" y="5731735"/>
            <a:ext cx="1446929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o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7845" y="5731735"/>
            <a:ext cx="1446929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09045" y="5695968"/>
            <a:ext cx="1676400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</a:t>
            </a:r>
            <a:endParaRPr lang="en-US" sz="16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10800" y="5728736"/>
            <a:ext cx="1676400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á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18440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9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Bạn đáng giá mấy con bò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-152400"/>
            <a:ext cx="8839200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47800" y="5574000"/>
            <a:ext cx="1446929" cy="347018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2142" y="5574000"/>
            <a:ext cx="1446929" cy="347018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o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00600" y="5574000"/>
            <a:ext cx="1446929" cy="347018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81800" y="5538233"/>
            <a:ext cx="1676400" cy="347018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b</a:t>
            </a:r>
            <a:endParaRPr lang="en-US" sz="16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59755" y="5557265"/>
            <a:ext cx="1676400" cy="347018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ò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365626" y="5526755"/>
            <a:ext cx="1446929" cy="347018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887200" y="5526755"/>
            <a:ext cx="1446929" cy="347018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ữ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716000" y="5526755"/>
            <a:ext cx="1446929" cy="347018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a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1946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2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Kết quả hình ảnh cho con dê hoạt hình xinh | Hoạt hình, Hình ả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"/>
            <a:ext cx="8001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75045" y="5731735"/>
            <a:ext cx="1446929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29387" y="5731735"/>
            <a:ext cx="1446929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o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27845" y="5731735"/>
            <a:ext cx="1446929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09045" y="5695968"/>
            <a:ext cx="1676400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d</a:t>
            </a:r>
            <a:endParaRPr lang="en-US" sz="16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39400" y="5744658"/>
            <a:ext cx="1676400" cy="621708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e 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8" t="24393" r="37209" b="64146"/>
          <a:stretch>
            <a:fillRect/>
          </a:stretch>
        </p:blipFill>
        <p:spPr bwMode="auto">
          <a:xfrm>
            <a:off x="10677525" y="6102350"/>
            <a:ext cx="120967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9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Bướu lạc đà con Lạc đà Mông cổ guốc Chẵn - lạc đà png tải về - Miễn phí  trong suốt Lạc đà png Tải về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1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62000"/>
            <a:ext cx="6934200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47800" y="5574000"/>
            <a:ext cx="1446929" cy="347018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2142" y="5574000"/>
            <a:ext cx="1446929" cy="347018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o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00600" y="5574000"/>
            <a:ext cx="1446929" cy="347018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81800" y="5538233"/>
            <a:ext cx="1676400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l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24800" y="5557265"/>
            <a:ext cx="1676400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ạ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77400" y="5526755"/>
            <a:ext cx="1446929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87200" y="5526755"/>
            <a:ext cx="1446929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</a:t>
            </a:r>
            <a:endParaRPr lang="en-US" sz="16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487400" y="5526755"/>
            <a:ext cx="1446929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à</a:t>
            </a:r>
            <a:endParaRPr lang="en-US" sz="16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22539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38" y="8504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194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5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CC7448B1-0F97-4BE7-8AC4-6C265C73A7FC}"/>
  <p:tag name="ISPRING_RESOURCE_FOLDER" val="C:\Users\Administrator\Desktop\hk elearninng\chữ cái h, k_1\"/>
  <p:tag name="ISPRING_RESOURCE_FOLDER_STATIC" val="C:\Users\Administrator\Desktop\hk elearninng\chữ cái h, k_1\"/>
  <p:tag name="ISPRING_PRESENTATION_PATH" val="C:\Users\Administrator\Desktop\hk elearninng\chữ cái h, k.ppt"/>
  <p:tag name="ISPRING_PROJECT_FOLDER_UPDATED" val="1"/>
  <p:tag name="ISPRING_SCREEN_RECS_UPDATED" val="C:\Users\Administrator\Desktop\hk elearninng\chữ cái h, k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2|2.1|4.3|0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7.7|0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1|1.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4|1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9|0.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|0.9|0.9|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4,872935099,C:\Users\i'm Dell\Desktop\Chuan Sweet\BG Elearning_pptx\Media.ppcx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7D75D80-1A3D-4F83-822D-ED74E033BCFE}&quot;/&gt;&lt;isInvalidForFieldText val=&quot;0&quot;/&gt;&lt;Image&gt;&lt;filename val=&quot;C:\Users\I'MDEL~1\AppData\Local\Temp\PR\data\asimages\{E7D75D80-1A3D-4F83-822D-ED74E033BCFE}_34.png&quot;/&gt;&lt;left val=&quot;76&quot;/&gt;&lt;top val=&quot;137&quot;/&gt;&lt;width val=&quot;595&quot;/&gt;&lt;height val=&quot;284&quot;/&gt;&lt;hasText val=&quot;1&quot;/&gt;&lt;/Image&gt;&lt;/ThreeDShapeInfo&gt;"/>
  <p:tag name="PRESENTER_SHAPETEXTINFO" val="&lt;ShapeTextInfo&gt;&lt;TableIndex row=&quot;-1&quot; col=&quot;-1&quot;&gt;&lt;linesCount val=&quot;7&quot;/&gt;&lt;lineCharCount val=&quot;14&quot;/&gt;&lt;lineCharCount val=&quot;43&quot;/&gt;&lt;lineCharCount val=&quot;39&quot;/&gt;&lt;lineCharCount val=&quot;41&quot;/&gt;&lt;lineCharCount val=&quot;41&quot;/&gt;&lt;lineCharCount val=&quot;43&quot;/&gt;&lt;lineCharCount val=&quot;26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66268C9-F4C3-452E-ABCA-E960931B7136}&quot;/&gt;&lt;isInvalidForFieldText val=&quot;0&quot;/&gt;&lt;Image&gt;&lt;filename val=&quot;C:\Users\I'MDEL~1\AppData\Local\Temp\PR\data\asimages\{266268C9-F4C3-452E-ABCA-E960931B7136}.png&quot;/&gt;&lt;left val=&quot;288&quot;/&gt;&lt;top val=&quot;144&quot;/&gt;&lt;width val=&quot;47&quot;/&gt;&lt;height val=&quot;42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4,872935099,C:\Users\i'm Dell\Desktop\Chuan Sweet\BG Elearning_pptx\Media.ppcx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999B060-F08E-4C73-96D5-48530FD4991D}&quot;/&gt;&lt;isInvalidForFieldText val=&quot;0&quot;/&gt;&lt;Image&gt;&lt;filename val=&quot;C:\Users\I'MDEL~1\AppData\Local\Temp\PR\data\asimages\{6999B060-F08E-4C73-96D5-48530FD4991D}.png&quot;/&gt;&lt;left val=&quot;1&quot;/&gt;&lt;top val=&quot;369&quot;/&gt;&lt;width val=&quot;136&quot;/&gt;&lt;height val=&quot;175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320B243-4C2B-418E-87F0-42BED81BFE09}&quot;/&gt;&lt;isInvalidForFieldText val=&quot;0&quot;/&gt;&lt;Image&gt;&lt;filename val=&quot;C:\Users\I'MDEL~1\AppData\Local\Temp\PR\data\asimages\{0320B243-4C2B-418E-87F0-42BED81BFE09}.png&quot;/&gt;&lt;left val=&quot;-36&quot;/&gt;&lt;top val=&quot;9&quot;/&gt;&lt;width val=&quot;288&quot;/&gt;&lt;height val=&quot;118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1BE8788-BBBD-4259-9DA2-41C4636AC213}&quot;/&gt;&lt;isInvalidForFieldText val=&quot;0&quot;/&gt;&lt;Image&gt;&lt;filename val=&quot;C:\Users\I'MDEL~1\AppData\Local\Temp\PR\data\asimages\{21BE8788-BBBD-4259-9DA2-41C4636AC213}.png&quot;/&gt;&lt;left val=&quot;27&quot;/&gt;&lt;top val=&quot;49&quot;/&gt;&lt;width val=&quot;288&quot;/&gt;&lt;height val=&quot;85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FA6EC79-5012-416B-BF51-155523713FCB}&quot;/&gt;&lt;isInvalidForFieldText val=&quot;0&quot;/&gt;&lt;Image&gt;&lt;filename val=&quot;C:\Users\I'MDEL~1\AppData\Local\Temp\PR\data\asimages\{2FA6EC79-5012-416B-BF51-155523713FCB}.png&quot;/&gt;&lt;left val=&quot;89&quot;/&gt;&lt;top val=&quot;17&quot;/&gt;&lt;width val=&quot;288&quot;/&gt;&lt;height val=&quot;85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8FFFEA9-4A01-45FC-80B2-A2DC6F7B65D0}&quot;/&gt;&lt;isInvalidForFieldText val=&quot;0&quot;/&gt;&lt;Image&gt;&lt;filename val=&quot;C:\Users\I'MDEL~1\AppData\Local\Temp\PR\data\asimages\{48FFFEA9-4A01-45FC-80B2-A2DC6F7B65D0}.png&quot;/&gt;&lt;left val=&quot;576&quot;/&gt;&lt;top val=&quot;3&quot;/&gt;&lt;width val=&quot;56&quot;/&gt;&lt;height val=&quot;73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E70EFD2-93D6-4330-90FE-AF84E9DB145B}&quot;/&gt;&lt;isInvalidForFieldText val=&quot;0&quot;/&gt;&lt;Image&gt;&lt;filename val=&quot;C:\Users\I'MDEL~1\AppData\Local\Temp\PR\data\asimages\{CE70EFD2-93D6-4330-90FE-AF84E9DB145B}.png&quot;/&gt;&lt;left val=&quot;556&quot;/&gt;&lt;top val=&quot;66&quot;/&gt;&lt;width val=&quot;56&quot;/&gt;&lt;height val=&quot;59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99BE1DB-27B1-4EC4-8759-1BBC64BF1B4C}&quot;/&gt;&lt;isInvalidForFieldText val=&quot;0&quot;/&gt;&lt;Image&gt;&lt;filename val=&quot;C:\Users\I'MDEL~1\AppData\Local\Temp\PR\data\asimages\{999BE1DB-27B1-4EC4-8759-1BBC64BF1B4C}.png&quot;/&gt;&lt;left val=&quot;622&quot;/&gt;&lt;top val=&quot;46&quot;/&gt;&lt;width val=&quot;43&quot;/&gt;&lt;height val=&quot;73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AFC52D5-3E8B-40C5-814E-F6DA9C36A109}&quot;/&gt;&lt;isInvalidForFieldText val=&quot;0&quot;/&gt;&lt;Image&gt;&lt;filename val=&quot;C:\Users\I'MDEL~1\AppData\Local\Temp\PR\data\asimages\{8AFC52D5-3E8B-40C5-814E-F6DA9C36A109}.png&quot;/&gt;&lt;left val=&quot;664&quot;/&gt;&lt;top val=&quot;14&quot;/&gt;&lt;width val=&quot;56&quot;/&gt;&lt;height val=&quot;73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8D468B-3FBF-4A85-91F8-B402D250754A}&quot;/&gt;&lt;isInvalidForFieldText val=&quot;0&quot;/&gt;&lt;Image&gt;&lt;filename val=&quot;C:\Users\I'MDEL~1\AppData\Local\Temp\PR\data\asimages\{B98D468B-3FBF-4A85-91F8-B402D250754A}.png&quot;/&gt;&lt;left val=&quot;663&quot;/&gt;&lt;top val=&quot;92&quot;/&gt;&lt;width val=&quot;56&quot;/&gt;&lt;height val=&quot;64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AF50801-DB8C-4E46-9B1F-4F26C634DB77}&quot;/&gt;&lt;isInvalidForFieldText val=&quot;0&quot;/&gt;&lt;Image&gt;&lt;filename val=&quot;C:\Users\I'MDEL~1\AppData\Local\Temp\PR\data\asimages\{7AF50801-DB8C-4E46-9B1F-4F26C634DB77}.png&quot;/&gt;&lt;left val=&quot;521&quot;/&gt;&lt;top val=&quot;11&quot;/&gt;&lt;width val=&quot;43&quot;/&gt;&lt;height val=&quot;57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08AC8D7-1F1D-4A49-9817-A086645E14C4}&quot;/&gt;&lt;isInvalidForFieldText val=&quot;0&quot;/&gt;&lt;Image&gt;&lt;filename val=&quot;C:\Users\I'MDEL~1\AppData\Local\Temp\PR\data\asimages\{C08AC8D7-1F1D-4A49-9817-A086645E14C4}.png&quot;/&gt;&lt;left val=&quot;443&quot;/&gt;&lt;top val=&quot;6&quot;/&gt;&lt;width val=&quot;56&quot;/&gt;&lt;height val=&quot;73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5209802-D5ED-486B-82C6-1CB133925E44}&quot;/&gt;&lt;isInvalidForFieldText val=&quot;0&quot;/&gt;&lt;Image&gt;&lt;filename val=&quot;C:\Users\I'MDEL~1\AppData\Local\Temp\PR\data\asimages\{75209802-D5ED-486B-82C6-1CB133925E44}.png&quot;/&gt;&lt;left val=&quot;390&quot;/&gt;&lt;top val=&quot;22&quot;/&gt;&lt;width val=&quot;39&quot;/&gt;&lt;height val=&quot;55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4DB6E76-6CB0-4FB1-90C4-6053DB08C84D}&quot;/&gt;&lt;isInvalidForFieldText val=&quot;0&quot;/&gt;&lt;Image&gt;&lt;filename val=&quot;C:\Users\I'MDEL~1\AppData\Local\Temp\PR\data\asimages\{F4DB6E76-6CB0-4FB1-90C4-6053DB08C84D}.png&quot;/&gt;&lt;left val=&quot;503&quot;/&gt;&lt;top val=&quot;51&quot;/&gt;&lt;width val=&quot;39&quot;/&gt;&lt;height val=&quot;5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7199C15-142D-499A-A09B-7087CF696C10}&quot;/&gt;&lt;isInvalidForFieldText val=&quot;0&quot;/&gt;&lt;Image&gt;&lt;filename val=&quot;C:\Users\I'MDEL~1\AppData\Local\Temp\PR\data\asimages\{27199C15-142D-499A-A09B-7087CF696C10}.png&quot;/&gt;&lt;left val=&quot;683&quot;/&gt;&lt;top val=&quot;203&quot;/&gt;&lt;width val=&quot;31&quot;/&gt;&lt;height val=&quot;36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7912259-CEBF-45BC-B395-93424404BC05}&quot;/&gt;&lt;isInvalidForFieldText val=&quot;0&quot;/&gt;&lt;Image&gt;&lt;filename val=&quot;C:\Users\I'MDEL~1\AppData\Local\Temp\PR\data\asimages\{57912259-CEBF-45BC-B395-93424404BC05}.png&quot;/&gt;&lt;left val=&quot;329&quot;/&gt;&lt;top val=&quot;7&quot;/&gt;&lt;width val=&quot;39&quot;/&gt;&lt;height val=&quot;55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2357A85-CEEE-4CC1-9693-4DBFDE231364}&quot;/&gt;&lt;isInvalidForFieldText val=&quot;0&quot;/&gt;&lt;Image&gt;&lt;filename val=&quot;C:\Users\I'MDEL~1\AppData\Local\Temp\PR\data\asimages\{92357A85-CEEE-4CC1-9693-4DBFDE231364}.png&quot;/&gt;&lt;left val=&quot;677&quot;/&gt;&lt;top val=&quot;150&quot;/&gt;&lt;width val=&quot;39&quot;/&gt;&lt;height val=&quot;55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3A8DA01-ABC7-4F74-AB01-83BE8E9FE715}&quot;/&gt;&lt;isInvalidForFieldText val=&quot;0&quot;/&gt;&lt;Image&gt;&lt;filename val=&quot;C:\Users\I'MDEL~1\AppData\Local\Temp\PR\data\asimages\{63A8DA01-ABC7-4F74-AB01-83BE8E9FE715}_34.png&quot;/&gt;&lt;left val=&quot;141&quot;/&gt;&lt;top val=&quot;114&quot;/&gt;&lt;width val=&quot;512&quot;/&gt;&lt;height val=&quot;56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985C8DD-F9AB-4E1B-A1E3-18DFD20FC952}&quot;/&gt;&lt;isInvalidForFieldText val=&quot;0&quot;/&gt;&lt;Image&gt;&lt;filename val=&quot;C:\Users\I'MDEL~1\AppData\Local\Temp\PR\data\asimages\{A985C8DD-F9AB-4E1B-A1E3-18DFD20FC952}_34.png&quot;/&gt;&lt;left val=&quot;167&quot;/&gt;&lt;top val=&quot;180&quot;/&gt;&lt;width val=&quot;487&quot;/&gt;&lt;height val=&quot;255&quot;/&gt;&lt;hasText val=&quot;1&quot;/&gt;&lt;/Image&gt;&lt;/ThreeDShapeInfo&gt;"/>
  <p:tag name="PRESENTER_SHAPETEXTINFO" val="&lt;ShapeTextInfo&gt;&lt;TableIndex row=&quot;-1&quot; col=&quot;-1&quot;&gt;&lt;linesCount val=&quot;7&quot;/&gt;&lt;lineCharCount val=&quot;14&quot;/&gt;&lt;lineCharCount val=&quot;37&quot;/&gt;&lt;lineCharCount val=&quot;36&quot;/&gt;&lt;lineCharCount val=&quot;36&quot;/&gt;&lt;lineCharCount val=&quot;37&quot;/&gt;&lt;lineCharCount val=&quot;40&quot;/&gt;&lt;lineCharCount val=&quot;22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7170A25-3244-4A9C-B2E6-B9840FAEA383}&quot;/&gt;&lt;isInvalidForFieldText val=&quot;0&quot;/&gt;&lt;Image&gt;&lt;filename val=&quot;C:\Users\I'MDEL~1\AppData\Local\Temp\PR\data\asimages\{C7170A25-3244-4A9C-B2E6-B9840FAEA383}.png&quot;/&gt;&lt;left val=&quot;371&quot;/&gt;&lt;top val=&quot;185&quot;/&gt;&lt;width val=&quot;42&quot;/&gt;&lt;height val=&quot;42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24B6AC-1E89-4E58-A4FD-40E678A59F50}&quot;/&gt;&lt;isInvalidForFieldText val=&quot;0&quot;/&gt;&lt;Image&gt;&lt;filename val=&quot;C:\Users\I'MDEL~1\AppData\Local\Temp\PR\data\asimages\{6F24B6AC-1E89-4E58-A4FD-40E678A59F50}.png&quot;/&gt;&lt;left val=&quot;5&quot;/&gt;&lt;top val=&quot;419&quot;/&gt;&lt;width val=&quot;97&quot;/&gt;&lt;height val=&quot;125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8D60200-CD81-49C6-B0B0-F4EA99B505AD}&quot;/&gt;&lt;isInvalidForFieldText val=&quot;0&quot;/&gt;&lt;Image&gt;&lt;filename val=&quot;C:\Users\I'MDEL~1\AppData\Local\Temp\PR\data\asimages\{E8D60200-CD81-49C6-B0B0-F4EA99B505AD}.png&quot;/&gt;&lt;left val=&quot;89&quot;/&gt;&lt;top val=&quot;21&quot;/&gt;&lt;width val=&quot;174&quot;/&gt;&lt;height val=&quot;118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B634A0A-13B1-4B26-88D7-E6A709D24F14}&quot;/&gt;&lt;isInvalidForFieldText val=&quot;0&quot;/&gt;&lt;Image&gt;&lt;filename val=&quot;C:\Users\I'MDEL~1\AppData\Local\Temp\PR\data\asimages\{1B634A0A-13B1-4B26-88D7-E6A709D24F14}.png&quot;/&gt;&lt;left val=&quot;47&quot;/&gt;&lt;top val=&quot;29&quot;/&gt;&lt;width val=&quot;288&quot;/&gt;&lt;height val=&quot;53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4BE9A40-49C6-4AE1-BDFB-B19FAC85C0CF}&quot;/&gt;&lt;isInvalidForFieldText val=&quot;0&quot;/&gt;&lt;Image&gt;&lt;filename val=&quot;C:\Users\I'MDEL~1\AppData\Local\Temp\PR\data\asimages\{14BE9A40-49C6-4AE1-BDFB-B19FAC85C0CF}.png&quot;/&gt;&lt;left val=&quot;71&quot;/&gt;&lt;top val=&quot;0&quot;/&gt;&lt;width val=&quot;288&quot;/&gt;&lt;height val=&quot;49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6A6A02A-DAA1-44E2-8833-46A5D442D298}&quot;/&gt;&lt;isInvalidForFieldText val=&quot;0&quot;/&gt;&lt;Image&gt;&lt;filename val=&quot;C:\Users\I'MDEL~1\AppData\Local\Temp\PR\data\asimages\{06A6A02A-DAA1-44E2-8833-46A5D442D298}.png&quot;/&gt;&lt;left val=&quot;594&quot;/&gt;&lt;top val=&quot;7&quot;/&gt;&lt;width val=&quot;56&quot;/&gt;&lt;height val=&quot;73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E08017F-627F-4620-B653-C00212B2CCF1}&quot;/&gt;&lt;isInvalidForFieldText val=&quot;0&quot;/&gt;&lt;Image&gt;&lt;filename val=&quot;C:\Users\I'MDEL~1\AppData\Local\Temp\PR\data\asimages\{5E08017F-627F-4620-B653-C00212B2CCF1}.png&quot;/&gt;&lt;left val=&quot;566&quot;/&gt;&lt;top val=&quot;71&quot;/&gt;&lt;width val=&quot;56&quot;/&gt;&lt;height val=&quot;59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794B68A-355E-4B85-9975-83556DA04C7B}&quot;/&gt;&lt;isInvalidForFieldText val=&quot;0&quot;/&gt;&lt;Image&gt;&lt;filename val=&quot;C:\Users\I'MDEL~1\AppData\Local\Temp\PR\data\asimages\{3794B68A-355E-4B85-9975-83556DA04C7B}.png&quot;/&gt;&lt;left val=&quot;634&quot;/&gt;&lt;top val=&quot;58&quot;/&gt;&lt;width val=&quot;43&quot;/&gt;&lt;height val=&quot;73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4A91396-2CF0-4B38-9F88-F028AD2C1EF3}&quot;/&gt;&lt;isInvalidForFieldText val=&quot;0&quot;/&gt;&lt;Image&gt;&lt;filename val=&quot;C:\Users\I'MDEL~1\AppData\Local\Temp\PR\data\asimages\{34A91396-2CF0-4B38-9F88-F028AD2C1EF3}.png&quot;/&gt;&lt;left val=&quot;665&quot;/&gt;&lt;top val=&quot;17&quot;/&gt;&lt;width val=&quot;56&quot;/&gt;&lt;height val=&quot;73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8F38CF3-6479-492F-8D1F-9463EAA70A9D}&quot;/&gt;&lt;isInvalidForFieldText val=&quot;0&quot;/&gt;&lt;Image&gt;&lt;filename val=&quot;C:\Users\I'MDEL~1\AppData\Local\Temp\PR\data\asimages\{48F38CF3-6479-492F-8D1F-9463EAA70A9D}.png&quot;/&gt;&lt;left val=&quot;665&quot;/&gt;&lt;top val=&quot;99&quot;/&gt;&lt;width val=&quot;56&quot;/&gt;&lt;height val=&quot;64&quot;/&gt;&lt;hasText val=&quot;1&quot;/&gt;&lt;/Image&gt;&lt;/ThreeDShape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3280061-AE6E-4528-8D1C-989ED1737EF5}&quot;/&gt;&lt;isInvalidForFieldText val=&quot;0&quot;/&gt;&lt;Image&gt;&lt;filename val=&quot;C:\Users\I'MDEL~1\AppData\Local\Temp\PR\data\asimages\{03280061-AE6E-4528-8D1C-989ED1737EF5}.png&quot;/&gt;&lt;left val=&quot;533&quot;/&gt;&lt;top val=&quot;10&quot;/&gt;&lt;width val=&quot;43&quot;/&gt;&lt;height val=&quot;57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9FA7176-A90E-4FD6-9797-D29F65990AD5}&quot;/&gt;&lt;isInvalidForFieldText val=&quot;0&quot;/&gt;&lt;Image&gt;&lt;filename val=&quot;C:\Users\I'MDEL~1\AppData\Local\Temp\PR\data\asimages\{C9FA7176-A90E-4FD6-9797-D29F65990AD5}.png&quot;/&gt;&lt;left val=&quot;455&quot;/&gt;&lt;top val=&quot;6&quot;/&gt;&lt;width val=&quot;56&quot;/&gt;&lt;height val=&quot;73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54D9DBA-5C55-42F2-AA3F-E60BB314004C}&quot;/&gt;&lt;isInvalidForFieldText val=&quot;0&quot;/&gt;&lt;Image&gt;&lt;filename val=&quot;C:\Users\I'MDEL~1\AppData\Local\Temp\PR\data\asimages\{654D9DBA-5C55-42F2-AA3F-E60BB314004C}.png&quot;/&gt;&lt;left val=&quot;402&quot;/&gt;&lt;top val=&quot;21&quot;/&gt;&lt;width val=&quot;39&quot;/&gt;&lt;height val=&quot;55&quot;/&gt;&lt;hasText val=&quot;1&quot;/&gt;&lt;/Image&gt;&lt;/ThreeDShape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F2313C4-76EC-4BF6-BCC8-70254FCF563A}&quot;/&gt;&lt;isInvalidForFieldText val=&quot;0&quot;/&gt;&lt;Image&gt;&lt;filename val=&quot;C:\Users\I'MDEL~1\AppData\Local\Temp\PR\data\asimages\{5F2313C4-76EC-4BF6-BCC8-70254FCF563A}.png&quot;/&gt;&lt;left val=&quot;510&quot;/&gt;&lt;top val=&quot;49&quot;/&gt;&lt;width val=&quot;39&quot;/&gt;&lt;height val=&quot;55&quot;/&gt;&lt;hasText val=&quot;1&quot;/&gt;&lt;/Image&gt;&lt;/ThreeDShape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0D12C14-FFD3-4525-8EEA-CB0042E619C9}&quot;/&gt;&lt;isInvalidForFieldText val=&quot;0&quot;/&gt;&lt;Image&gt;&lt;filename val=&quot;C:\Users\I'MDEL~1\AppData\Local\Temp\PR\data\asimages\{D0D12C14-FFD3-4525-8EEA-CB0042E619C9}.png&quot;/&gt;&lt;left val=&quot;683&quot;/&gt;&lt;top val=&quot;210&quot;/&gt;&lt;width val=&quot;31&quot;/&gt;&lt;height val=&quot;37&quot;/&gt;&lt;hasText val=&quot;1&quot;/&gt;&lt;/Image&gt;&lt;/ThreeDShape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A0BC82A-FC3E-4E30-B6AE-3BBBC0D2D996}&quot;/&gt;&lt;isInvalidForFieldText val=&quot;0&quot;/&gt;&lt;Image&gt;&lt;filename val=&quot;C:\Users\I'MDEL~1\AppData\Local\Temp\PR\data\asimages\{0A0BC82A-FC3E-4E30-B6AE-3BBBC0D2D996}.png&quot;/&gt;&lt;left val=&quot;341&quot;/&gt;&lt;top val=&quot;7&quot;/&gt;&lt;width val=&quot;39&quot;/&gt;&lt;height val=&quot;55&quot;/&gt;&lt;hasText val=&quot;1&quot;/&gt;&lt;/Image&gt;&lt;/ThreeDShape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09A9740-BB62-4E08-8E99-1BA024051B48}&quot;/&gt;&lt;isInvalidForFieldText val=&quot;0&quot;/&gt;&lt;Image&gt;&lt;filename val=&quot;C:\Users\I'MDEL~1\AppData\Local\Temp\PR\data\asimages\{009A9740-BB62-4E08-8E99-1BA024051B48}.png&quot;/&gt;&lt;left val=&quot;675&quot;/&gt;&lt;top val=&quot;156&quot;/&gt;&lt;width val=&quot;39&quot;/&gt;&lt;height val=&quot;55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7D75D80-1A3D-4F83-822D-ED74E033BCFE}&quot;/&gt;&lt;isInvalidForFieldText val=&quot;0&quot;/&gt;&lt;Image&gt;&lt;filename val=&quot;C:\Users\I'MDEL~1\AppData\Local\Temp\PR\data\asimages\{E7D75D80-1A3D-4F83-822D-ED74E033BCFE}_34.png&quot;/&gt;&lt;left val=&quot;76&quot;/&gt;&lt;top val=&quot;137&quot;/&gt;&lt;width val=&quot;595&quot;/&gt;&lt;height val=&quot;284&quot;/&gt;&lt;hasText val=&quot;1&quot;/&gt;&lt;/Image&gt;&lt;/ThreeDShapeInfo&gt;"/>
  <p:tag name="PRESENTER_SHAPETEXTINFO" val="&lt;ShapeTextInfo&gt;&lt;TableIndex row=&quot;-1&quot; col=&quot;-1&quot;&gt;&lt;linesCount val=&quot;7&quot;/&gt;&lt;lineCharCount val=&quot;14&quot;/&gt;&lt;lineCharCount val=&quot;43&quot;/&gt;&lt;lineCharCount val=&quot;39&quot;/&gt;&lt;lineCharCount val=&quot;41&quot;/&gt;&lt;lineCharCount val=&quot;41&quot;/&gt;&lt;lineCharCount val=&quot;43&quot;/&gt;&lt;lineCharCount val=&quot;26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66268C9-F4C3-452E-ABCA-E960931B7136}&quot;/&gt;&lt;isInvalidForFieldText val=&quot;0&quot;/&gt;&lt;Image&gt;&lt;filename val=&quot;C:\Users\I'MDEL~1\AppData\Local\Temp\PR\data\asimages\{266268C9-F4C3-452E-ABCA-E960931B7136}.png&quot;/&gt;&lt;left val=&quot;288&quot;/&gt;&lt;top val=&quot;144&quot;/&gt;&lt;width val=&quot;47&quot;/&gt;&lt;height val=&quot;42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4,872935099,C:\Users\i'm Dell\Desktop\Chuan Sweet\BG Elearning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3201</TotalTime>
  <Words>370</Words>
  <Application>Microsoft Office PowerPoint</Application>
  <PresentationFormat>Custom</PresentationFormat>
  <Paragraphs>96</Paragraphs>
  <Slides>27</Slides>
  <Notes>5</Notes>
  <HiddenSlides>0</HiddenSlides>
  <MMClips>35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.VnAvant</vt:lpstr>
      <vt:lpstr>.VnCommercial Script</vt:lpstr>
      <vt:lpstr>Arial</vt:lpstr>
      <vt:lpstr>Calibri</vt:lpstr>
      <vt:lpstr>Century Gothic</vt:lpstr>
      <vt:lpstr>Times New Roman</vt:lpstr>
      <vt:lpstr>Verdana</vt:lpstr>
      <vt:lpstr>VNAVANT</vt:lpstr>
      <vt:lpstr>Office Theme</vt:lpstr>
      <vt:lpstr>Default Design</vt:lpstr>
      <vt:lpstr>1_Balloons</vt:lpstr>
      <vt:lpstr>1_Office Theme</vt:lpstr>
      <vt:lpstr>2_Balloons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H15</dc:creator>
  <cp:lastModifiedBy>Dell</cp:lastModifiedBy>
  <cp:revision>306</cp:revision>
  <dcterms:created xsi:type="dcterms:W3CDTF">2014-03-05T11:16:17Z</dcterms:created>
  <dcterms:modified xsi:type="dcterms:W3CDTF">2024-11-07T09:57:31Z</dcterms:modified>
</cp:coreProperties>
</file>