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microsoft.com/office/2007/relationships/hdphoto" Target="../media/hdphoto5.wdp"/><Relationship Id="rId7" Type="http://schemas.microsoft.com/office/2007/relationships/hdphoto" Target="../media/hdphoto10.wdp"/><Relationship Id="rId12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12.wdp"/><Relationship Id="rId5" Type="http://schemas.microsoft.com/office/2007/relationships/hdphoto" Target="../media/hdphoto7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33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jpeg"/><Relationship Id="rId10" Type="http://schemas.microsoft.com/office/2007/relationships/hdphoto" Target="../media/hdphoto5.wdp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3" Type="http://schemas.microsoft.com/office/2007/relationships/hdphoto" Target="../media/hdphoto6.wdp"/><Relationship Id="rId7" Type="http://schemas.microsoft.com/office/2007/relationships/hdphoto" Target="../media/hdphoto7.wdp"/><Relationship Id="rId12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0" y="2590800"/>
            <a:ext cx="6553200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LQVT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.VnTime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 smtClean="0">
                <a:latin typeface=".VnTime" pitchFamily="34" charset="0"/>
              </a:rPr>
              <a:t> 1-1</a:t>
            </a:r>
            <a:endParaRPr lang="en-US" sz="3600" b="1" dirty="0">
              <a:latin typeface=".VnTime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3 - 4 </a:t>
            </a: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âm thna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22" y="6553200"/>
            <a:ext cx="3048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41655" y="67760"/>
            <a:ext cx="6639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GIA THỤY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8" b="93333" l="1778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07576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âm thanh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0" y="65205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6591300"/>
            <a:ext cx="266700" cy="266700"/>
          </a:xfrm>
          <a:prstGeom prst="rect">
            <a:avLst/>
          </a:prstGeom>
        </p:spPr>
      </p:pic>
      <p:pic>
        <p:nvPicPr>
          <p:cNvPr id="6" name="Picture 5" descr="tran trong cam 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cách xếp tương ứng 1- 1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từng đối tượng của 2 nhóm đồ vật.</a:t>
            </a: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chơi trò chơi theo yêu cầu của cô.</a:t>
            </a: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đ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h, phát âm đúng.</a:t>
            </a: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  <p:pic>
        <p:nvPicPr>
          <p:cNvPr id="5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314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1800" y="6591300"/>
            <a:ext cx="228600" cy="228600"/>
          </a:xfrm>
          <a:prstGeom prst="rect">
            <a:avLst/>
          </a:prstGeom>
        </p:spPr>
      </p:pic>
      <p:pic>
        <p:nvPicPr>
          <p:cNvPr id="6" name="Em Tập Lái Ô T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3200400" y="65913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  <p:pic>
        <p:nvPicPr>
          <p:cNvPr id="5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4931229" y="65096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228600" y="65405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23950" y="3540453"/>
            <a:ext cx="6896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575" y="6491287"/>
            <a:ext cx="366713" cy="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191</Words>
  <Application>Microsoft Office PowerPoint</Application>
  <PresentationFormat>On-screen Show (4:3)</PresentationFormat>
  <Paragraphs>27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Administrator</cp:lastModifiedBy>
  <cp:revision>8</cp:revision>
  <dcterms:created xsi:type="dcterms:W3CDTF">2021-09-17T06:46:56Z</dcterms:created>
  <dcterms:modified xsi:type="dcterms:W3CDTF">2024-06-20T02:40:12Z</dcterms:modified>
</cp:coreProperties>
</file>