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7AA5-AE67-4B6C-8A98-B2CD8D57DEB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62400" y="2743200"/>
            <a:ext cx="7559675" cy="2286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 ĐỘNG KHÁM PHÁ KHOA HỌC</a:t>
            </a:r>
          </a:p>
          <a:p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3 -4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7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5656" y="67760"/>
            <a:ext cx="66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TRƯỜNG MẦM NON GIA THỤY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3333" l="1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30995"/>
            <a:ext cx="1238170" cy="12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22" y="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1412" y="1447800"/>
            <a:ext cx="468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conga tr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0"/>
            <a:ext cx="12208116" cy="6096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0" y="342900"/>
            <a:ext cx="27432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Bài hát: Con gà trống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14800" y="457200"/>
            <a:ext cx="3429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Quá trình nở ra của con gà</a:t>
            </a:r>
            <a:endParaRPr lang="en-US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228600"/>
            <a:ext cx="1752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MỞ RỘNG </a:t>
            </a:r>
            <a:endParaRPr lang="en-US" sz="2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98433" y="1752600"/>
            <a:ext cx="3505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BÀI HÁT : ĐÀN GÀ TRONG SÂN</a:t>
            </a:r>
            <a:endParaRPr lang="en-US" sz="2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61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C2</dc:creator>
  <cp:lastModifiedBy>Administrator</cp:lastModifiedBy>
  <cp:revision>31</cp:revision>
  <dcterms:created xsi:type="dcterms:W3CDTF">2018-01-23T11:56:40Z</dcterms:created>
  <dcterms:modified xsi:type="dcterms:W3CDTF">2024-06-20T02:25:12Z</dcterms:modified>
</cp:coreProperties>
</file>