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28" r:id="rId2"/>
    <p:sldMasterId id="2147483840" r:id="rId3"/>
    <p:sldMasterId id="2147483852" r:id="rId4"/>
    <p:sldMasterId id="2147483864" r:id="rId5"/>
    <p:sldMasterId id="2147483877" r:id="rId6"/>
    <p:sldMasterId id="2147483890" r:id="rId7"/>
    <p:sldMasterId id="2147483903" r:id="rId8"/>
    <p:sldMasterId id="2147483916" r:id="rId9"/>
    <p:sldMasterId id="2147483929" r:id="rId10"/>
    <p:sldMasterId id="2147483942" r:id="rId11"/>
    <p:sldMasterId id="2147483955" r:id="rId12"/>
    <p:sldMasterId id="2147483967" r:id="rId13"/>
    <p:sldMasterId id="2147483979" r:id="rId14"/>
    <p:sldMasterId id="2147483991" r:id="rId15"/>
    <p:sldMasterId id="2147484003" r:id="rId16"/>
  </p:sldMasterIdLst>
  <p:notesMasterIdLst>
    <p:notesMasterId r:id="rId35"/>
  </p:notesMasterIdLst>
  <p:sldIdLst>
    <p:sldId id="256" r:id="rId17"/>
    <p:sldId id="259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EE0C-D9F1-457D-826E-A94D80A1B96E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18B1-271E-437C-889D-165CB288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8453F-C912-436E-A26E-FF29E20EE0E2}" type="slidenum">
              <a:rPr lang="vi-V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vi-V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1B7D9-F22A-4AC0-AFB3-A74B8F122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1F08FC0-B215-483E-82B9-9613B5C5D6C3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3679D-5366-4055-88D3-FB4EC9A41070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ACE3D2-48EA-4BFF-AAE1-D451F8433796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F9FB8-BA02-4A1A-ACB3-5F4D085F227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564C96-A510-455E-B208-6A22DE955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3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607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5951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0579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97562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81464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33907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7217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843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90585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9692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994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68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3128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4283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70858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2463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3486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7028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7365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4801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2263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744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86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6355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11683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365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83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886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1760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87506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6231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0081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083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707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08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537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169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4264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006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975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55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37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71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7138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5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488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409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222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4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270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562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254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0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154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26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11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012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98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811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472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3924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199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854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3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086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290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28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770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263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1855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07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123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025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09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6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9869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9602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71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079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4995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525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0774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9389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161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5261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284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389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08394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9926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50567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38483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166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0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9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8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6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0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43A-D58A-422A-8F58-1F9D7740E522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300B-1B64-4FD5-832F-304532149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0623-811E-4AA8-8EE6-7F20D142E1A5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A89A-C28B-4CA0-8C5C-BBB97801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3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8145-5209-49A5-92EE-62190B30B852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5C45-BEAE-41AF-A8E5-EDEEA1D1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E6D4-22AD-4372-9AD9-808D972E8735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EFAD-C0C3-42F3-AD9F-52F1612F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02C2-4351-4B4C-B8D3-1E7B8985F8A0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BE7C-01C1-4B75-9D92-4082B19F6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2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17D4-CF53-4771-A03C-BF3892C33980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9748-DD3B-4E1A-8833-C5AA1498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A43B-2511-4434-A195-FAC4D9B7404A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B245-403F-4FDE-9841-446A1711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32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DA33-745C-4AC7-A5F0-25A1B58A6B49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FC50-C5E2-4698-A29C-BE21F29B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61DF-47E7-4627-BB13-B5658B0DDAD9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DD2B-BC54-4894-8507-6DAA1DE7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187D-A3BF-4E10-91EF-456E7F85652B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5E23-CA99-48A9-B07A-0BB36367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DBEF-35F8-4C39-B6EA-03A9449A8A18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64E4-DD54-4EBB-B87E-C7D9C1FF5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7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61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34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547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97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2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182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46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24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98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38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3656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8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61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720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99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9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5411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4465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3328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391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6043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166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36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696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552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62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346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81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3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6445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449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8668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814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713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276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8554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640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87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67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3458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177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2418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4671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6741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0954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7273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3405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09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977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2554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6768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270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099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9178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2684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215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0824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2409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31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299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6504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9953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1057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012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9501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6963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8658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1243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8486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48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25212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6/17/2024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FECFA62-1241-40AB-AEAA-9B798F7BFA4B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0A29827-3B2D-479C-BD92-0D7A350C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4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27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6.pn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15.xml"/><Relationship Id="rId6" Type="http://schemas.openxmlformats.org/officeDocument/2006/relationships/image" Target="../media/image39.jpeg"/><Relationship Id="rId5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54476" y="2832168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CHỮ CÁI L M N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 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291840" y="248102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5" y="1006927"/>
            <a:ext cx="21510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7"/>
    </mc:Choice>
    <mc:Fallback xmlns="">
      <p:transition spd="slow" advTm="24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8213" y="1196975"/>
            <a:ext cx="85471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3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Bánh xe quay</a:t>
            </a: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 chơi: 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Bánh xe sẽ quay một vòng, khi bánh xe dừng mũi tên màu xanh chỉ vào chữ cái nào các con hãy đọc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cái đó lên nhé!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85931"/>
      </p:ext>
    </p:extLst>
  </p:cSld>
  <p:clrMapOvr>
    <a:masterClrMapping/>
  </p:clrMapOvr>
  <p:transition spd="slow" advTm="2712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742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2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170"/>
              <a:chOff x="1138" y="544"/>
              <a:chExt cx="3435" cy="3170"/>
            </a:xfrm>
          </p:grpSpPr>
          <p:sp>
            <p:nvSpPr>
              <p:cNvPr id="17423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17424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7425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6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7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8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7429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30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7411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41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4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7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89805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946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0" name="Group 25"/>
            <p:cNvGrpSpPr>
              <a:grpSpLocks/>
            </p:cNvGrpSpPr>
            <p:nvPr/>
          </p:nvGrpSpPr>
          <p:grpSpPr bwMode="auto">
            <a:xfrm>
              <a:off x="1138" y="593"/>
              <a:ext cx="3435" cy="3121"/>
              <a:chOff x="1138" y="593"/>
              <a:chExt cx="3435" cy="3121"/>
            </a:xfrm>
          </p:grpSpPr>
          <p:sp>
            <p:nvSpPr>
              <p:cNvPr id="19471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248" y="779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>
                    <a:solidFill>
                      <a:srgbClr val="00CC00"/>
                    </a:solidFill>
                    <a:latin typeface="HP001 4 hàng" pitchFamily="34" charset="0"/>
                  </a:rPr>
                  <a:t>l</a:t>
                </a:r>
              </a:p>
            </p:txBody>
          </p:sp>
          <p:sp>
            <p:nvSpPr>
              <p:cNvPr id="19472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9473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9475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049" y="593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m</a:t>
                </a:r>
              </a:p>
            </p:txBody>
          </p:sp>
          <p:sp>
            <p:nvSpPr>
              <p:cNvPr id="19476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9477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8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9459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61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5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986638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2151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8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288"/>
              <a:chOff x="1138" y="544"/>
              <a:chExt cx="3435" cy="3288"/>
            </a:xfrm>
          </p:grpSpPr>
          <p:sp>
            <p:nvSpPr>
              <p:cNvPr id="2151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2152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2152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2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21523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  <p:sp>
            <p:nvSpPr>
              <p:cNvPr id="2152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1525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l</a:t>
                </a:r>
                <a:endParaRPr lang="vi-VN" altLang="vi-VN" sz="96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6" name="Text Box 11"/>
              <p:cNvSpPr txBox="1">
                <a:spLocks noChangeArrowheads="1"/>
              </p:cNvSpPr>
              <p:nvPr/>
            </p:nvSpPr>
            <p:spPr bwMode="auto">
              <a:xfrm rot="10004804">
                <a:off x="2763" y="2877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21507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1508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9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1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3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94663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1538" y="1844675"/>
            <a:ext cx="583406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4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Tìm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 hãy tìm chữ cái 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n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trong từ dưới hình ảnh sau đây nhé! </a:t>
            </a:r>
            <a:endParaRPr lang="en-US" sz="280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766412"/>
      </p:ext>
    </p:extLst>
  </p:cSld>
  <p:clrMapOvr>
    <a:masterClrMapping/>
  </p:clrMapOvr>
  <p:transition spd="slow" advTm="164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188912" y="-11113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249363"/>
            <a:ext cx="13906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52500"/>
            <a:ext cx="2514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727450"/>
            <a:ext cx="176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047875" y="34925"/>
            <a:ext cx="1066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FF0000"/>
                </a:solidFill>
              </a:rPr>
              <a:t>Bé hãy tìm chữ </a:t>
            </a:r>
            <a:r>
              <a:rPr lang="en-US" altLang="en-US" sz="3000" b="1">
                <a:solidFill>
                  <a:srgbClr val="FF0000"/>
                </a:solidFill>
              </a:rPr>
              <a:t>n</a:t>
            </a:r>
            <a:r>
              <a:rPr lang="vi-VN" altLang="en-US" sz="3000" b="1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550" y="27733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ò</a:t>
            </a:r>
            <a:endParaRPr lang="en-US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5625" y="5511800"/>
            <a:ext cx="26400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nơ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7363" y="2752725"/>
            <a:ext cx="271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Quả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ó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1800" y="52752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gấu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3054" y="1597606"/>
            <a:ext cx="1402949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681413"/>
            <a:ext cx="18780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50580"/>
      </p:ext>
    </p:extLst>
  </p:cSld>
  <p:clrMapOvr>
    <a:masterClrMapping/>
  </p:clrMapOvr>
  <p:transition spd="slow" advTm="859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5629275"/>
            <a:ext cx="8826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FF0000"/>
                </a:solidFill>
              </a:rPr>
              <a:t>Bé hãy tìm chữ </a:t>
            </a:r>
            <a:r>
              <a:rPr lang="en-US" altLang="en-US" sz="3000" b="1">
                <a:solidFill>
                  <a:srgbClr val="FF0000"/>
                </a:solidFill>
              </a:rPr>
              <a:t>m</a:t>
            </a:r>
            <a:r>
              <a:rPr lang="vi-VN" altLang="en-US" sz="3000" b="1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1917700" y="24526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áy sấy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8195" y="2120900"/>
            <a:ext cx="2551301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m</a:t>
            </a:r>
          </a:p>
        </p:txBody>
      </p:sp>
      <p:pic>
        <p:nvPicPr>
          <p:cNvPr id="2561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22338"/>
            <a:ext cx="2665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115300" y="27701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Xe </a:t>
            </a: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áy</a:t>
            </a:r>
          </a:p>
        </p:txBody>
      </p:sp>
      <p:pic>
        <p:nvPicPr>
          <p:cNvPr id="2561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870325"/>
            <a:ext cx="25463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/>
          <a:stretch>
            <a:fillRect/>
          </a:stretch>
        </p:blipFill>
        <p:spPr bwMode="auto">
          <a:xfrm>
            <a:off x="7908925" y="3997325"/>
            <a:ext cx="3000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90600"/>
            <a:ext cx="2557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31"/>
          <p:cNvSpPr txBox="1">
            <a:spLocks noChangeArrowheads="1"/>
          </p:cNvSpPr>
          <p:nvPr/>
        </p:nvSpPr>
        <p:spPr bwMode="auto">
          <a:xfrm>
            <a:off x="1798638" y="571182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Con </a:t>
            </a: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èo</a:t>
            </a:r>
          </a:p>
        </p:txBody>
      </p:sp>
      <p:sp>
        <p:nvSpPr>
          <p:cNvPr id="25619" name="TextBox 32"/>
          <p:cNvSpPr txBox="1">
            <a:spLocks noChangeArrowheads="1"/>
          </p:cNvSpPr>
          <p:nvPr/>
        </p:nvSpPr>
        <p:spPr bwMode="auto">
          <a:xfrm>
            <a:off x="8556625" y="5961063"/>
            <a:ext cx="232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Quả </a:t>
            </a: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964828"/>
      </p:ext>
    </p:extLst>
  </p:cSld>
  <p:clrMapOvr>
    <a:masterClrMapping/>
  </p:clrMapOvr>
  <p:transition spd="slow" advTm="831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FF0000"/>
                </a:solidFill>
              </a:rPr>
              <a:t>Bé hãy tìm chữ </a:t>
            </a:r>
            <a:r>
              <a:rPr lang="en-US" altLang="en-US" sz="3000" b="1">
                <a:solidFill>
                  <a:srgbClr val="FF0000"/>
                </a:solidFill>
              </a:rPr>
              <a:t>l</a:t>
            </a:r>
            <a:r>
              <a:rPr lang="vi-VN" altLang="en-US" sz="3000" b="1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1833563" y="2790825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4912" y="2113794"/>
            <a:ext cx="1866902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l</a:t>
            </a: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31863"/>
            <a:ext cx="3206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893763"/>
            <a:ext cx="27098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898" r="-6345" b="35983"/>
          <a:stretch>
            <a:fillRect/>
          </a:stretch>
        </p:blipFill>
        <p:spPr bwMode="auto">
          <a:xfrm>
            <a:off x="7596188" y="3925888"/>
            <a:ext cx="28575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14775"/>
            <a:ext cx="3035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1287463" y="6149975"/>
            <a:ext cx="3100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ộc vừng</a:t>
            </a:r>
          </a:p>
        </p:txBody>
      </p:sp>
      <p:sp>
        <p:nvSpPr>
          <p:cNvPr id="26640" name="TextBox 31"/>
          <p:cNvSpPr txBox="1">
            <a:spLocks noChangeArrowheads="1"/>
          </p:cNvSpPr>
          <p:nvPr/>
        </p:nvSpPr>
        <p:spPr bwMode="auto">
          <a:xfrm>
            <a:off x="7596188" y="6019800"/>
            <a:ext cx="319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oa kèn</a:t>
            </a:r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7888288" y="3008313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869785"/>
      </p:ext>
    </p:extLst>
  </p:cSld>
  <p:clrMapOvr>
    <a:masterClrMapping/>
  </p:clrMapOvr>
  <p:transition spd="slow" advTm="1111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6763" y="1536700"/>
            <a:ext cx="12001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1703388" y="2244725"/>
            <a:ext cx="1066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</a:rPr>
              <a:t>Bài học của các con đến đây là hết rồi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</a:rPr>
              <a:t>hẹn gặp lại các con vào những giờ học sau.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3710"/>
      </p:ext>
    </p:extLst>
  </p:cSld>
  <p:clrMapOvr>
    <a:masterClrMapping/>
  </p:clrMapOvr>
  <p:transition spd="slow" advTm="2916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13" cy="6858000"/>
          </a:xfrm>
        </p:spPr>
      </p:pic>
      <p:sp>
        <p:nvSpPr>
          <p:cNvPr id="12" name="Cloud 11"/>
          <p:cNvSpPr/>
          <p:nvPr/>
        </p:nvSpPr>
        <p:spPr>
          <a:xfrm>
            <a:off x="1927654" y="1796931"/>
            <a:ext cx="6606746" cy="241260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 m n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9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7"/>
    </mc:Choice>
    <mc:Fallback xmlns="">
      <p:transition spd="slow" advTm="1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0925" y="1412875"/>
            <a:ext cx="7048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en-US" sz="5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5688" y="1874838"/>
            <a:ext cx="7419975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1: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quân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       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thì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to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đó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vi-VN" sz="2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199758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23825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8000">
              <a:solidFill>
                <a:srgbClr val="ED7D31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zich zắc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58913" y="914400"/>
            <a:ext cx="9209087" cy="578485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344025" y="11811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636713" y="32131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1431925" y="4087813"/>
            <a:ext cx="908367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1600200" y="141287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1981200" y="4724400"/>
            <a:ext cx="142875" cy="96838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3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4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2093913" y="5961063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81196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23238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90073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17341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691188" y="5922963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137275" y="1003300"/>
            <a:ext cx="568325" cy="520700"/>
          </a:xfrm>
          <a:custGeom>
            <a:avLst/>
            <a:gdLst>
              <a:gd name="T0" fmla="*/ 237144131 w 21600"/>
              <a:gd name="T1" fmla="*/ 0 h 21600"/>
              <a:gd name="T2" fmla="*/ 69452314 w 21600"/>
              <a:gd name="T3" fmla="*/ 51916394 h 21600"/>
              <a:gd name="T4" fmla="*/ 0 w 21600"/>
              <a:gd name="T5" fmla="*/ 177267301 h 21600"/>
              <a:gd name="T6" fmla="*/ 69452314 w 21600"/>
              <a:gd name="T7" fmla="*/ 302618184 h 21600"/>
              <a:gd name="T8" fmla="*/ 237144131 w 21600"/>
              <a:gd name="T9" fmla="*/ 354534578 h 21600"/>
              <a:gd name="T10" fmla="*/ 404835921 w 21600"/>
              <a:gd name="T11" fmla="*/ 302618184 h 21600"/>
              <a:gd name="T12" fmla="*/ 474288235 w 21600"/>
              <a:gd name="T13" fmla="*/ 177267301 h 21600"/>
              <a:gd name="T14" fmla="*/ 404835921 w 21600"/>
              <a:gd name="T15" fmla="*/ 519163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54525" y="5902325"/>
            <a:ext cx="466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956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014 L -0.01849 0.67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14544 0.684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31419 0.684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4558 0.684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2276 0.67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4805 0.67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3295 0.675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725" y="1557338"/>
            <a:ext cx="54895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2: Ong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đếm trong tổ ong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bao nhiêu chữ cái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336784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39225" y="2001838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3317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1420019" y="34123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36588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62950" y="48577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545513" y="3548063"/>
            <a:ext cx="1252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32525" y="441325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962650" y="215423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prstClr val="white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33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931863" y="503238"/>
            <a:ext cx="17827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61988"/>
            <a:ext cx="17319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51263"/>
            <a:ext cx="1773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796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92513" y="2001838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3463" y="3640138"/>
            <a:ext cx="13223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26025" y="677863"/>
            <a:ext cx="717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2171700"/>
            <a:ext cx="3135313" cy="2401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quan sát và đếm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giúp Ong vàng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xem có bao nhiêu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46172"/>
      </p:ext>
    </p:extLst>
  </p:cSld>
  <p:clrMapOvr>
    <a:masterClrMapping/>
  </p:clrMapOvr>
  <p:transition spd="slow" advTm="343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34" grpId="0"/>
      <p:bldP spid="38" grpId="0"/>
      <p:bldP spid="38" grpId="1"/>
      <p:bldP spid="40" grpId="0"/>
      <p:bldP spid="42" grpId="0"/>
      <p:bldP spid="44" grpId="0"/>
      <p:bldP spid="46" grpId="0"/>
      <p:bldP spid="58" grpId="0"/>
      <p:bldP spid="18" grpId="0"/>
      <p:bldP spid="61" grpId="0"/>
      <p:bldP spid="61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363788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341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475706" y="5180807"/>
            <a:ext cx="434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732213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751263"/>
            <a:ext cx="1577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52463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67738" y="603250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31050" y="1998663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35725" y="490538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613400" y="204628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43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404938" y="377825"/>
            <a:ext cx="17827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38188"/>
            <a:ext cx="1773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30625"/>
            <a:ext cx="1714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274888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98925" y="21383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64075" y="3465513"/>
            <a:ext cx="11842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03738" y="495300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" y="2298700"/>
            <a:ext cx="35528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511865"/>
      </p:ext>
    </p:extLst>
  </p:cSld>
  <p:clrMapOvr>
    <a:masterClrMapping/>
  </p:clrMapOvr>
  <p:transition spd="slow" advTm="308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4" grpId="1"/>
      <p:bldP spid="38" grpId="0"/>
      <p:bldP spid="40" grpId="0"/>
      <p:bldP spid="42" grpId="0"/>
      <p:bldP spid="42" grpId="1"/>
      <p:bldP spid="44" grpId="0"/>
      <p:bldP spid="46" grpId="0"/>
      <p:bldP spid="58" grpId="0"/>
      <p:bldP spid="58" grpId="1"/>
      <p:bldP spid="18" grpId="0"/>
      <p:bldP spid="6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5365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680494" y="50379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593725"/>
            <a:ext cx="17764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685800"/>
            <a:ext cx="17764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637588" y="59372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91263" y="455613"/>
            <a:ext cx="12715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853113" y="2168525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538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393825" y="406400"/>
            <a:ext cx="17827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90563"/>
            <a:ext cx="1733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759200"/>
            <a:ext cx="1773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907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29025" y="21129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3338" y="3616325"/>
            <a:ext cx="5857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86300" y="511175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8600" y="2316163"/>
            <a:ext cx="38512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923424"/>
      </p:ext>
    </p:extLst>
  </p:cSld>
  <p:clrMapOvr>
    <a:masterClrMapping/>
  </p:clrMapOvr>
  <p:transition spd="slow" advTm="292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8" grpId="0"/>
      <p:bldP spid="40" grpId="0"/>
      <p:bldP spid="40" grpId="1"/>
      <p:bldP spid="42" grpId="0"/>
      <p:bldP spid="44" grpId="0"/>
      <p:bldP spid="46" grpId="0"/>
      <p:bldP spid="46" grpId="1"/>
      <p:bldP spid="58" grpId="0"/>
      <p:bldP spid="18" grpId="0"/>
      <p:bldP spid="6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6.3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4.4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7|3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387</Words>
  <Application>Microsoft Office PowerPoint</Application>
  <PresentationFormat>Widescreen</PresentationFormat>
  <Paragraphs>129</Paragraphs>
  <Slides>18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.VnAvant</vt:lpstr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3_Office Theme</vt:lpstr>
      <vt:lpstr>2_Office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4_Office Theme</vt:lpstr>
      <vt:lpstr>5_Office Theme</vt:lpstr>
      <vt:lpstr>6_Office Theme</vt:lpstr>
      <vt:lpstr>7_Office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67</cp:revision>
  <dcterms:created xsi:type="dcterms:W3CDTF">2021-11-20T07:13:01Z</dcterms:created>
  <dcterms:modified xsi:type="dcterms:W3CDTF">2024-06-17T04:18:24Z</dcterms:modified>
</cp:coreProperties>
</file>