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2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65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D1FD-5117-4AB0-A289-54E002B98BD7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29014-718C-41A7-826F-088B9141B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0600" y="2819400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về một số loài hoa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Thu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381661" y="36590"/>
            <a:ext cx="670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 THỤY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011" y="1050305"/>
            <a:ext cx="1884899" cy="1463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7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Kết quả hình ảnh cho hình ảnh hoa thược d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4636" y="5867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FF00"/>
                </a:solidFill>
                <a:latin typeface="+mj-lt"/>
              </a:rPr>
              <a:t>HOA LAY ƠN</a:t>
            </a:r>
            <a:endParaRPr lang="en-US" sz="7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88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C000"/>
                </a:solidFill>
                <a:latin typeface="+mj-lt"/>
              </a:rPr>
              <a:t>HOA HỒNG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76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82"/>
            <a:ext cx="45720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782"/>
            <a:ext cx="4419600" cy="355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3579668"/>
            <a:ext cx="4544291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Kết quả hình ảnh cho hình ảnh hoa HỒ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79668"/>
            <a:ext cx="4419600" cy="32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C000"/>
                </a:solidFill>
                <a:latin typeface="+mj-lt"/>
              </a:rPr>
              <a:t>HOA LY</a:t>
            </a:r>
            <a:endParaRPr lang="en-US" sz="7200" b="1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47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ly trắ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Kết quả hình ảnh cho hình ảnh hoa ly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8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Kết quả hình ảnh cho hình ảnh hoa ly và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TUY LÍP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23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hình ảnh HOA ĐỒNG TIỀ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Kết quả hình ảnh cho hình ảnh HOA ĐỒ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7937"/>
            <a:ext cx="9137073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ĐỒNG TIỀN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8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55418" y="5664598"/>
            <a:ext cx="919941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LAN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3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Kết quả hình ảnh cho hình ảnh chậu hoa 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-13855"/>
            <a:ext cx="4362518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ết quả hình ảnh cho hình ảnh chậu hoa 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-13854"/>
            <a:ext cx="4774556" cy="35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Kết quả hình ảnh cho hình ảnh chậu hoa 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3453244"/>
            <a:ext cx="4876800" cy="3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Kết quả hình ảnh cho hình ảnh chậu hoa 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444" y="3453244"/>
            <a:ext cx="4774556" cy="335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20782"/>
            <a:ext cx="90678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1645" y="5643816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ĐÀO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12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5875338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842337"/>
            <a:ext cx="919941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70C0"/>
                </a:solidFill>
                <a:latin typeface="+mj-lt"/>
              </a:rPr>
              <a:t>HOA TRẠNG NGUYÊN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234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6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hình ảnh hoa đ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9300" y="5481384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MAI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0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hình ảnh hoa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2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hình ảnh hoa c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CÚC VÀNG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39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Kết quả hình ảnh cho hình ảnh hoa cúc tr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138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HOA CÚC TRẮNG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1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Kết quả hình ảnh cho hình ảnh hoa thược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37312"/>
            <a:ext cx="9067800" cy="67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873" y="5638801"/>
            <a:ext cx="88392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000099"/>
                </a:solidFill>
                <a:latin typeface="+mj-lt"/>
              </a:rPr>
              <a:t>HOA THƯỢC DƯỢC</a:t>
            </a:r>
            <a:endParaRPr lang="en-US" sz="7200" b="1" dirty="0">
              <a:solidFill>
                <a:srgbClr val="0000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4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66</Words>
  <Application>Microsoft Office PowerPoint</Application>
  <PresentationFormat>On-screen Show (4:3)</PresentationFormat>
  <Paragraphs>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Administrator</cp:lastModifiedBy>
  <cp:revision>16</cp:revision>
  <dcterms:created xsi:type="dcterms:W3CDTF">2017-01-10T13:39:56Z</dcterms:created>
  <dcterms:modified xsi:type="dcterms:W3CDTF">2024-06-17T03:38:22Z</dcterms:modified>
</cp:coreProperties>
</file>