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2"/>
    <p:sldId id="271" r:id="rId3"/>
    <p:sldId id="257" r:id="rId4"/>
    <p:sldId id="293" r:id="rId5"/>
    <p:sldId id="308" r:id="rId6"/>
    <p:sldId id="260" r:id="rId7"/>
    <p:sldId id="301" r:id="rId8"/>
    <p:sldId id="262" r:id="rId9"/>
    <p:sldId id="304" r:id="rId10"/>
    <p:sldId id="295" r:id="rId11"/>
    <p:sldId id="305" r:id="rId12"/>
    <p:sldId id="302" r:id="rId13"/>
    <p:sldId id="303" r:id="rId14"/>
    <p:sldId id="268" r:id="rId15"/>
    <p:sldId id="299" r:id="rId16"/>
    <p:sldId id="307" r:id="rId17"/>
    <p:sldId id="267" r:id="rId18"/>
    <p:sldId id="297" r:id="rId19"/>
    <p:sldId id="298" r:id="rId20"/>
    <p:sldId id="289" r:id="rId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2677" y="2457312"/>
            <a:ext cx="184730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7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972" y="2757924"/>
            <a:ext cx="9117561" cy="2053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LÀM GÌ KHI GẶP MƯA, DÔNG, SẤM SÉT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Thu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63" y="-159394"/>
            <a:ext cx="2335237" cy="226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52388"/>
            <a:ext cx="23844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4703959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8" y="5058713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31" y="6248058"/>
            <a:ext cx="5102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2" y="4529797"/>
            <a:ext cx="1986305" cy="228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4529797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4090060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73" y="378526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5058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552223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009207" y="261237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THỤY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82" y="1020062"/>
            <a:ext cx="21510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60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Sửdụng điện thoại</a:t>
            </a:r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35</Words>
  <Application>Microsoft Office PowerPoint</Application>
  <PresentationFormat>Widescreen</PresentationFormat>
  <Paragraphs>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Sửdụng điện thoại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Administrator</cp:lastModifiedBy>
  <cp:revision>36</cp:revision>
  <dcterms:created xsi:type="dcterms:W3CDTF">2018-03-28T13:34:00Z</dcterms:created>
  <dcterms:modified xsi:type="dcterms:W3CDTF">2024-06-17T04:28:20Z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