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9" r:id="rId4"/>
    <p:sldId id="311" r:id="rId5"/>
    <p:sldId id="316" r:id="rId6"/>
    <p:sldId id="313" r:id="rId7"/>
    <p:sldId id="317" r:id="rId8"/>
    <p:sldId id="312" r:id="rId9"/>
    <p:sldId id="318" r:id="rId10"/>
    <p:sldId id="319" r:id="rId11"/>
    <p:sldId id="320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00B7"/>
    <a:srgbClr val="FFFFFF"/>
    <a:srgbClr val="EA8D11"/>
    <a:srgbClr val="C1A6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9979BE7-0719-45CF-96D0-2CC2FBACBE8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  <a:tblStyle styleId="{F2A09BE0-8C05-44AC-A163-72B8196E0B1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0" autoAdjust="0"/>
    <p:restoredTop sz="95503" autoAdjust="0"/>
  </p:normalViewPr>
  <p:slideViewPr>
    <p:cSldViewPr snapToGrid="0">
      <p:cViewPr varScale="1">
        <p:scale>
          <a:sx n="145" d="100"/>
          <a:sy n="145" d="100"/>
        </p:scale>
        <p:origin x="576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268575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g11b604ca347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2" name="Google Shape;922;g11b604ca347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2" name="Google Shape;1102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7" name="Google Shape;1127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136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270125" y="560593"/>
            <a:ext cx="4529927" cy="4022320"/>
          </a:xfrm>
          <a:custGeom>
            <a:avLst/>
            <a:gdLst/>
            <a:ahLst/>
            <a:cxnLst/>
            <a:rect l="l" t="t" r="r" b="b"/>
            <a:pathLst>
              <a:path w="129408" h="114907" extrusionOk="0">
                <a:moveTo>
                  <a:pt x="60227" y="0"/>
                </a:moveTo>
                <a:cubicBezTo>
                  <a:pt x="42600" y="0"/>
                  <a:pt x="39204" y="13196"/>
                  <a:pt x="35159" y="18828"/>
                </a:cubicBezTo>
                <a:cubicBezTo>
                  <a:pt x="30056" y="25966"/>
                  <a:pt x="23084" y="20095"/>
                  <a:pt x="11542" y="33004"/>
                </a:cubicBezTo>
                <a:cubicBezTo>
                  <a:pt x="1" y="45914"/>
                  <a:pt x="16813" y="58056"/>
                  <a:pt x="10075" y="68830"/>
                </a:cubicBezTo>
                <a:cubicBezTo>
                  <a:pt x="3362" y="79596"/>
                  <a:pt x="16014" y="96684"/>
                  <a:pt x="32268" y="96684"/>
                </a:cubicBezTo>
                <a:cubicBezTo>
                  <a:pt x="32331" y="96684"/>
                  <a:pt x="32394" y="96684"/>
                  <a:pt x="32457" y="96683"/>
                </a:cubicBezTo>
                <a:cubicBezTo>
                  <a:pt x="32521" y="96683"/>
                  <a:pt x="32584" y="96683"/>
                  <a:pt x="32647" y="96683"/>
                </a:cubicBezTo>
                <a:cubicBezTo>
                  <a:pt x="48748" y="96683"/>
                  <a:pt x="41890" y="113666"/>
                  <a:pt x="57208" y="114529"/>
                </a:cubicBezTo>
                <a:cubicBezTo>
                  <a:pt x="60783" y="114723"/>
                  <a:pt x="64388" y="114906"/>
                  <a:pt x="67874" y="114906"/>
                </a:cubicBezTo>
                <a:cubicBezTo>
                  <a:pt x="79381" y="114906"/>
                  <a:pt x="89577" y="112911"/>
                  <a:pt x="93034" y="102721"/>
                </a:cubicBezTo>
                <a:cubicBezTo>
                  <a:pt x="97537" y="89412"/>
                  <a:pt x="111047" y="100586"/>
                  <a:pt x="119386" y="85542"/>
                </a:cubicBezTo>
                <a:cubicBezTo>
                  <a:pt x="127759" y="70498"/>
                  <a:pt x="116484" y="61792"/>
                  <a:pt x="123122" y="52185"/>
                </a:cubicBezTo>
                <a:cubicBezTo>
                  <a:pt x="129408" y="43087"/>
                  <a:pt x="121934" y="17209"/>
                  <a:pt x="104808" y="17209"/>
                </a:cubicBezTo>
                <a:cubicBezTo>
                  <a:pt x="103849" y="17209"/>
                  <a:pt x="102859" y="17290"/>
                  <a:pt x="101840" y="17460"/>
                </a:cubicBezTo>
                <a:cubicBezTo>
                  <a:pt x="99671" y="17822"/>
                  <a:pt x="97890" y="17986"/>
                  <a:pt x="96413" y="17986"/>
                </a:cubicBezTo>
                <a:cubicBezTo>
                  <a:pt x="84810" y="17986"/>
                  <a:pt x="91992" y="7818"/>
                  <a:pt x="77256" y="3083"/>
                </a:cubicBezTo>
                <a:cubicBezTo>
                  <a:pt x="70427" y="904"/>
                  <a:pt x="64840" y="0"/>
                  <a:pt x="602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3068400" y="98850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564675" y="678510"/>
            <a:ext cx="179095" cy="179095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6032625" y="763813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-5280483">
            <a:off x="6698893" y="1495380"/>
            <a:ext cx="219085" cy="179088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-8100086">
            <a:off x="2597176" y="1061040"/>
            <a:ext cx="310178" cy="25354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-7750318">
            <a:off x="6752609" y="1814405"/>
            <a:ext cx="159164" cy="130106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379100" y="1009575"/>
            <a:ext cx="6385800" cy="241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2545650" y="3397863"/>
            <a:ext cx="4125000" cy="3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>
            <a:off x="2268913" y="560593"/>
            <a:ext cx="4529927" cy="4022320"/>
          </a:xfrm>
          <a:custGeom>
            <a:avLst/>
            <a:gdLst/>
            <a:ahLst/>
            <a:cxnLst/>
            <a:rect l="l" t="t" r="r" b="b"/>
            <a:pathLst>
              <a:path w="129408" h="114907" extrusionOk="0">
                <a:moveTo>
                  <a:pt x="60227" y="0"/>
                </a:moveTo>
                <a:cubicBezTo>
                  <a:pt x="42600" y="0"/>
                  <a:pt x="39204" y="13196"/>
                  <a:pt x="35159" y="18828"/>
                </a:cubicBezTo>
                <a:cubicBezTo>
                  <a:pt x="30056" y="25966"/>
                  <a:pt x="23084" y="20095"/>
                  <a:pt x="11542" y="33004"/>
                </a:cubicBezTo>
                <a:cubicBezTo>
                  <a:pt x="1" y="45914"/>
                  <a:pt x="16813" y="58056"/>
                  <a:pt x="10075" y="68830"/>
                </a:cubicBezTo>
                <a:cubicBezTo>
                  <a:pt x="3362" y="79596"/>
                  <a:pt x="16014" y="96684"/>
                  <a:pt x="32268" y="96684"/>
                </a:cubicBezTo>
                <a:cubicBezTo>
                  <a:pt x="32331" y="96684"/>
                  <a:pt x="32394" y="96684"/>
                  <a:pt x="32457" y="96683"/>
                </a:cubicBezTo>
                <a:cubicBezTo>
                  <a:pt x="32521" y="96683"/>
                  <a:pt x="32584" y="96683"/>
                  <a:pt x="32647" y="96683"/>
                </a:cubicBezTo>
                <a:cubicBezTo>
                  <a:pt x="48748" y="96683"/>
                  <a:pt x="41890" y="113666"/>
                  <a:pt x="57208" y="114529"/>
                </a:cubicBezTo>
                <a:cubicBezTo>
                  <a:pt x="60783" y="114723"/>
                  <a:pt x="64388" y="114906"/>
                  <a:pt x="67874" y="114906"/>
                </a:cubicBezTo>
                <a:cubicBezTo>
                  <a:pt x="79381" y="114906"/>
                  <a:pt x="89577" y="112911"/>
                  <a:pt x="93034" y="102721"/>
                </a:cubicBezTo>
                <a:cubicBezTo>
                  <a:pt x="97537" y="89412"/>
                  <a:pt x="111047" y="100586"/>
                  <a:pt x="119386" y="85542"/>
                </a:cubicBezTo>
                <a:cubicBezTo>
                  <a:pt x="127759" y="70498"/>
                  <a:pt x="116484" y="61792"/>
                  <a:pt x="123122" y="52185"/>
                </a:cubicBezTo>
                <a:cubicBezTo>
                  <a:pt x="129408" y="43087"/>
                  <a:pt x="121934" y="17209"/>
                  <a:pt x="104808" y="17209"/>
                </a:cubicBezTo>
                <a:cubicBezTo>
                  <a:pt x="103849" y="17209"/>
                  <a:pt x="102859" y="17290"/>
                  <a:pt x="101840" y="17460"/>
                </a:cubicBezTo>
                <a:cubicBezTo>
                  <a:pt x="99671" y="17822"/>
                  <a:pt x="97890" y="17986"/>
                  <a:pt x="96413" y="17986"/>
                </a:cubicBezTo>
                <a:cubicBezTo>
                  <a:pt x="84810" y="17986"/>
                  <a:pt x="91992" y="7818"/>
                  <a:pt x="77256" y="3083"/>
                </a:cubicBezTo>
                <a:cubicBezTo>
                  <a:pt x="70427" y="904"/>
                  <a:pt x="64840" y="0"/>
                  <a:pt x="602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2336825" y="2150850"/>
            <a:ext cx="4394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 idx="2" hasCustomPrompt="1"/>
          </p:nvPr>
        </p:nvSpPr>
        <p:spPr>
          <a:xfrm>
            <a:off x="3757625" y="1098000"/>
            <a:ext cx="1552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"/>
          </p:nvPr>
        </p:nvSpPr>
        <p:spPr>
          <a:xfrm>
            <a:off x="2147375" y="3031650"/>
            <a:ext cx="4773000" cy="3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/>
          <p:nvPr/>
        </p:nvSpPr>
        <p:spPr>
          <a:xfrm>
            <a:off x="8809275" y="102632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/>
          <p:nvPr/>
        </p:nvSpPr>
        <p:spPr>
          <a:xfrm rot="444932" flipH="1">
            <a:off x="8599307" y="4679014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/>
          <p:nvPr/>
        </p:nvSpPr>
        <p:spPr>
          <a:xfrm rot="-4320377">
            <a:off x="8789284" y="3888177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8634800" y="312285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8583300" y="171365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305350" y="384880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"/>
          <p:cNvSpPr/>
          <p:nvPr/>
        </p:nvSpPr>
        <p:spPr>
          <a:xfrm rot="-4320377">
            <a:off x="285359" y="804952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305350" y="105389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 rot="140820">
            <a:off x="152266" y="4696059"/>
            <a:ext cx="294654" cy="24085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147450" y="2992647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8895388" y="258282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484450" y="2331813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8583300" y="21565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 rot="-5125534">
            <a:off x="119124" y="1518132"/>
            <a:ext cx="294658" cy="24085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3590775" y="181575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1665700" y="18157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2825050" y="454852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6573975" y="454737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 rot="444932" flipH="1">
            <a:off x="4683532" y="209826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2662313" y="29182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8263788" y="482110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5791213" y="482110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/>
          <p:nvPr/>
        </p:nvSpPr>
        <p:spPr>
          <a:xfrm rot="2135160">
            <a:off x="1697229" y="4709263"/>
            <a:ext cx="296967" cy="203633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 rot="404198">
            <a:off x="7805477" y="268700"/>
            <a:ext cx="260321" cy="22711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4350838" y="475560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"/>
          <p:cNvSpPr/>
          <p:nvPr/>
        </p:nvSpPr>
        <p:spPr>
          <a:xfrm>
            <a:off x="5970300" y="33122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/>
          <p:nvPr/>
        </p:nvSpPr>
        <p:spPr>
          <a:xfrm>
            <a:off x="6916175" y="72522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"/>
          <p:cNvSpPr txBox="1">
            <a:spLocks noGrp="1"/>
          </p:cNvSpPr>
          <p:nvPr>
            <p:ph type="title"/>
          </p:nvPr>
        </p:nvSpPr>
        <p:spPr>
          <a:xfrm>
            <a:off x="713225" y="704138"/>
            <a:ext cx="4559700" cy="128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7"/>
          <p:cNvSpPr txBox="1">
            <a:spLocks noGrp="1"/>
          </p:cNvSpPr>
          <p:nvPr>
            <p:ph type="subTitle" idx="1"/>
          </p:nvPr>
        </p:nvSpPr>
        <p:spPr>
          <a:xfrm>
            <a:off x="722375" y="2141063"/>
            <a:ext cx="4541400" cy="229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unito Light" panose="00000400000000000000"/>
              <a:buChar char="●"/>
              <a:defRPr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 panose="000004000000000000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 panose="000004000000000000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 panose="000004000000000000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 panose="000004000000000000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 panose="000004000000000000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 panose="000004000000000000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 panose="000004000000000000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 panose="00000400000000000000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p7"/>
          <p:cNvSpPr/>
          <p:nvPr/>
        </p:nvSpPr>
        <p:spPr>
          <a:xfrm rot="5400000">
            <a:off x="914969" y="170690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7"/>
          <p:cNvSpPr/>
          <p:nvPr/>
        </p:nvSpPr>
        <p:spPr>
          <a:xfrm rot="1079623">
            <a:off x="5037105" y="228475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"/>
          <p:cNvSpPr/>
          <p:nvPr/>
        </p:nvSpPr>
        <p:spPr>
          <a:xfrm rot="5400000">
            <a:off x="5489957" y="83453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7"/>
          <p:cNvSpPr/>
          <p:nvPr/>
        </p:nvSpPr>
        <p:spPr>
          <a:xfrm rot="5540820">
            <a:off x="-20957" y="44495"/>
            <a:ext cx="294654" cy="24085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7"/>
          <p:cNvSpPr/>
          <p:nvPr/>
        </p:nvSpPr>
        <p:spPr>
          <a:xfrm rot="5400000">
            <a:off x="1708801" y="9365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7"/>
          <p:cNvSpPr/>
          <p:nvPr/>
        </p:nvSpPr>
        <p:spPr>
          <a:xfrm rot="5400000">
            <a:off x="2500093" y="349779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7"/>
          <p:cNvSpPr/>
          <p:nvPr/>
        </p:nvSpPr>
        <p:spPr>
          <a:xfrm rot="274466">
            <a:off x="3156969" y="11356"/>
            <a:ext cx="294658" cy="24085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1" name="Google Shape;141;p7"/>
          <p:cNvGrpSpPr/>
          <p:nvPr/>
        </p:nvGrpSpPr>
        <p:grpSpPr>
          <a:xfrm rot="-2068082" flipH="1">
            <a:off x="3903619" y="-28877"/>
            <a:ext cx="668294" cy="578203"/>
            <a:chOff x="968013" y="650077"/>
            <a:chExt cx="777108" cy="672348"/>
          </a:xfrm>
        </p:grpSpPr>
        <p:sp>
          <p:nvSpPr>
            <p:cNvPr id="142" name="Google Shape;142;p7"/>
            <p:cNvSpPr/>
            <p:nvPr/>
          </p:nvSpPr>
          <p:spPr>
            <a:xfrm rot="-1397473">
              <a:off x="1241414" y="935197"/>
              <a:ext cx="332432" cy="272827"/>
            </a:xfrm>
            <a:custGeom>
              <a:avLst/>
              <a:gdLst/>
              <a:ahLst/>
              <a:cxnLst/>
              <a:rect l="l" t="t" r="r" b="b"/>
              <a:pathLst>
                <a:path w="16879" h="13851" extrusionOk="0">
                  <a:moveTo>
                    <a:pt x="7659" y="0"/>
                  </a:moveTo>
                  <a:cubicBezTo>
                    <a:pt x="394" y="0"/>
                    <a:pt x="0" y="10073"/>
                    <a:pt x="100" y="13845"/>
                  </a:cubicBezTo>
                  <a:cubicBezTo>
                    <a:pt x="316" y="13849"/>
                    <a:pt x="529" y="13851"/>
                    <a:pt x="738" y="13851"/>
                  </a:cubicBezTo>
                  <a:cubicBezTo>
                    <a:pt x="2454" y="13851"/>
                    <a:pt x="3842" y="13738"/>
                    <a:pt x="4169" y="13679"/>
                  </a:cubicBezTo>
                  <a:cubicBezTo>
                    <a:pt x="5237" y="13512"/>
                    <a:pt x="2668" y="3605"/>
                    <a:pt x="9206" y="3605"/>
                  </a:cubicBezTo>
                  <a:cubicBezTo>
                    <a:pt x="11636" y="3605"/>
                    <a:pt x="11222" y="12752"/>
                    <a:pt x="12449" y="12752"/>
                  </a:cubicBezTo>
                  <a:cubicBezTo>
                    <a:pt x="12468" y="12752"/>
                    <a:pt x="12488" y="12749"/>
                    <a:pt x="12509" y="12745"/>
                  </a:cubicBezTo>
                  <a:cubicBezTo>
                    <a:pt x="12976" y="12611"/>
                    <a:pt x="14810" y="12411"/>
                    <a:pt x="16878" y="12111"/>
                  </a:cubicBezTo>
                  <a:cubicBezTo>
                    <a:pt x="16445" y="8141"/>
                    <a:pt x="14710" y="169"/>
                    <a:pt x="7839" y="2"/>
                  </a:cubicBezTo>
                  <a:cubicBezTo>
                    <a:pt x="7778" y="1"/>
                    <a:pt x="7719" y="0"/>
                    <a:pt x="7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7"/>
            <p:cNvSpPr/>
            <p:nvPr/>
          </p:nvSpPr>
          <p:spPr>
            <a:xfrm rot="-1397473">
              <a:off x="1030693" y="760540"/>
              <a:ext cx="651747" cy="451423"/>
            </a:xfrm>
            <a:custGeom>
              <a:avLst/>
              <a:gdLst/>
              <a:ahLst/>
              <a:cxnLst/>
              <a:rect l="l" t="t" r="r" b="b"/>
              <a:pathLst>
                <a:path w="33092" h="22918" extrusionOk="0">
                  <a:moveTo>
                    <a:pt x="18151" y="0"/>
                  </a:moveTo>
                  <a:cubicBezTo>
                    <a:pt x="1825" y="0"/>
                    <a:pt x="301" y="20015"/>
                    <a:pt x="301" y="20015"/>
                  </a:cubicBezTo>
                  <a:cubicBezTo>
                    <a:pt x="1" y="21616"/>
                    <a:pt x="1702" y="22484"/>
                    <a:pt x="3937" y="22917"/>
                  </a:cubicBezTo>
                  <a:cubicBezTo>
                    <a:pt x="4235" y="12920"/>
                    <a:pt x="7555" y="4303"/>
                    <a:pt x="17615" y="4303"/>
                  </a:cubicBezTo>
                  <a:cubicBezTo>
                    <a:pt x="17692" y="4303"/>
                    <a:pt x="17769" y="4303"/>
                    <a:pt x="17847" y="4304"/>
                  </a:cubicBezTo>
                  <a:cubicBezTo>
                    <a:pt x="26086" y="4438"/>
                    <a:pt x="28921" y="15846"/>
                    <a:pt x="29755" y="20949"/>
                  </a:cubicBezTo>
                  <a:cubicBezTo>
                    <a:pt x="31657" y="20582"/>
                    <a:pt x="33091" y="20149"/>
                    <a:pt x="32958" y="19682"/>
                  </a:cubicBezTo>
                  <a:cubicBezTo>
                    <a:pt x="32557" y="18448"/>
                    <a:pt x="31690" y="134"/>
                    <a:pt x="18314" y="1"/>
                  </a:cubicBezTo>
                  <a:cubicBezTo>
                    <a:pt x="18259" y="1"/>
                    <a:pt x="18205" y="0"/>
                    <a:pt x="18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7"/>
            <p:cNvSpPr/>
            <p:nvPr/>
          </p:nvSpPr>
          <p:spPr>
            <a:xfrm rot="-1397473">
              <a:off x="1126304" y="839113"/>
              <a:ext cx="508525" cy="375884"/>
            </a:xfrm>
            <a:custGeom>
              <a:avLst/>
              <a:gdLst/>
              <a:ahLst/>
              <a:cxnLst/>
              <a:rect l="l" t="t" r="r" b="b"/>
              <a:pathLst>
                <a:path w="25820" h="19083" extrusionOk="0">
                  <a:moveTo>
                    <a:pt x="13678" y="1"/>
                  </a:moveTo>
                  <a:cubicBezTo>
                    <a:pt x="3586" y="1"/>
                    <a:pt x="299" y="8618"/>
                    <a:pt x="1" y="18615"/>
                  </a:cubicBezTo>
                  <a:cubicBezTo>
                    <a:pt x="1535" y="18949"/>
                    <a:pt x="3337" y="19049"/>
                    <a:pt x="4938" y="19082"/>
                  </a:cubicBezTo>
                  <a:cubicBezTo>
                    <a:pt x="4838" y="15310"/>
                    <a:pt x="5232" y="5237"/>
                    <a:pt x="12497" y="5237"/>
                  </a:cubicBezTo>
                  <a:cubicBezTo>
                    <a:pt x="12557" y="5237"/>
                    <a:pt x="12616" y="5238"/>
                    <a:pt x="12677" y="5239"/>
                  </a:cubicBezTo>
                  <a:cubicBezTo>
                    <a:pt x="19515" y="5406"/>
                    <a:pt x="21283" y="13378"/>
                    <a:pt x="21716" y="17348"/>
                  </a:cubicBezTo>
                  <a:cubicBezTo>
                    <a:pt x="23084" y="17148"/>
                    <a:pt x="24552" y="16914"/>
                    <a:pt x="25819" y="16647"/>
                  </a:cubicBezTo>
                  <a:cubicBezTo>
                    <a:pt x="24985" y="11544"/>
                    <a:pt x="22117" y="136"/>
                    <a:pt x="13911" y="2"/>
                  </a:cubicBezTo>
                  <a:cubicBezTo>
                    <a:pt x="13833" y="1"/>
                    <a:pt x="13755" y="1"/>
                    <a:pt x="136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" name="Google Shape;145;p7"/>
          <p:cNvSpPr/>
          <p:nvPr/>
        </p:nvSpPr>
        <p:spPr>
          <a:xfrm rot="-4955068" flipH="1">
            <a:off x="7907699" y="180535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7"/>
          <p:cNvSpPr/>
          <p:nvPr/>
        </p:nvSpPr>
        <p:spPr>
          <a:xfrm rot="-9720377">
            <a:off x="7165913" y="135496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7"/>
          <p:cNvSpPr/>
          <p:nvPr/>
        </p:nvSpPr>
        <p:spPr>
          <a:xfrm rot="-5400000">
            <a:off x="6420577" y="309970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7"/>
          <p:cNvSpPr/>
          <p:nvPr/>
        </p:nvSpPr>
        <p:spPr>
          <a:xfrm rot="-5400000">
            <a:off x="5880561" y="117517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7"/>
          <p:cNvSpPr/>
          <p:nvPr/>
        </p:nvSpPr>
        <p:spPr>
          <a:xfrm rot="404198">
            <a:off x="8833590" y="51363"/>
            <a:ext cx="260321" cy="22711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7"/>
          <p:cNvSpPr/>
          <p:nvPr/>
        </p:nvSpPr>
        <p:spPr>
          <a:xfrm>
            <a:off x="8549575" y="349763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13"/>
          <p:cNvSpPr txBox="1">
            <a:spLocks noGrp="1"/>
          </p:cNvSpPr>
          <p:nvPr>
            <p:ph type="title" idx="2"/>
          </p:nvPr>
        </p:nvSpPr>
        <p:spPr>
          <a:xfrm>
            <a:off x="1707800" y="1768150"/>
            <a:ext cx="2518200" cy="3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08" name="Google Shape;308;p13"/>
          <p:cNvSpPr txBox="1">
            <a:spLocks noGrp="1"/>
          </p:cNvSpPr>
          <p:nvPr>
            <p:ph type="subTitle" idx="1"/>
          </p:nvPr>
        </p:nvSpPr>
        <p:spPr>
          <a:xfrm>
            <a:off x="1707800" y="2203100"/>
            <a:ext cx="2518200" cy="4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13"/>
          <p:cNvSpPr txBox="1">
            <a:spLocks noGrp="1"/>
          </p:cNvSpPr>
          <p:nvPr>
            <p:ph type="title" idx="3"/>
          </p:nvPr>
        </p:nvSpPr>
        <p:spPr>
          <a:xfrm>
            <a:off x="5557850" y="1768150"/>
            <a:ext cx="2518200" cy="3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10" name="Google Shape;310;p13"/>
          <p:cNvSpPr txBox="1">
            <a:spLocks noGrp="1"/>
          </p:cNvSpPr>
          <p:nvPr>
            <p:ph type="subTitle" idx="4"/>
          </p:nvPr>
        </p:nvSpPr>
        <p:spPr>
          <a:xfrm>
            <a:off x="5557852" y="2203105"/>
            <a:ext cx="2518200" cy="4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3"/>
          <p:cNvSpPr txBox="1">
            <a:spLocks noGrp="1"/>
          </p:cNvSpPr>
          <p:nvPr>
            <p:ph type="title" idx="5"/>
          </p:nvPr>
        </p:nvSpPr>
        <p:spPr>
          <a:xfrm>
            <a:off x="1707808" y="3220925"/>
            <a:ext cx="2518200" cy="3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12" name="Google Shape;312;p13"/>
          <p:cNvSpPr txBox="1">
            <a:spLocks noGrp="1"/>
          </p:cNvSpPr>
          <p:nvPr>
            <p:ph type="subTitle" idx="6"/>
          </p:nvPr>
        </p:nvSpPr>
        <p:spPr>
          <a:xfrm>
            <a:off x="1707799" y="3650149"/>
            <a:ext cx="2518200" cy="4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3"/>
          <p:cNvSpPr txBox="1">
            <a:spLocks noGrp="1"/>
          </p:cNvSpPr>
          <p:nvPr>
            <p:ph type="title" idx="7"/>
          </p:nvPr>
        </p:nvSpPr>
        <p:spPr>
          <a:xfrm>
            <a:off x="5557850" y="3220925"/>
            <a:ext cx="2518200" cy="3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14" name="Google Shape;314;p13"/>
          <p:cNvSpPr txBox="1">
            <a:spLocks noGrp="1"/>
          </p:cNvSpPr>
          <p:nvPr>
            <p:ph type="subTitle" idx="8"/>
          </p:nvPr>
        </p:nvSpPr>
        <p:spPr>
          <a:xfrm>
            <a:off x="5557852" y="3659253"/>
            <a:ext cx="2518200" cy="4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13"/>
          <p:cNvSpPr txBox="1">
            <a:spLocks noGrp="1"/>
          </p:cNvSpPr>
          <p:nvPr>
            <p:ph type="title" idx="9" hasCustomPrompt="1"/>
          </p:nvPr>
        </p:nvSpPr>
        <p:spPr>
          <a:xfrm>
            <a:off x="699156" y="1996933"/>
            <a:ext cx="978300" cy="45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16" name="Google Shape;316;p13"/>
          <p:cNvSpPr txBox="1">
            <a:spLocks noGrp="1"/>
          </p:cNvSpPr>
          <p:nvPr>
            <p:ph type="title" idx="13" hasCustomPrompt="1"/>
          </p:nvPr>
        </p:nvSpPr>
        <p:spPr>
          <a:xfrm>
            <a:off x="699156" y="3437412"/>
            <a:ext cx="978300" cy="45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17" name="Google Shape;317;p13"/>
          <p:cNvSpPr txBox="1">
            <a:spLocks noGrp="1"/>
          </p:cNvSpPr>
          <p:nvPr>
            <p:ph type="title" idx="14" hasCustomPrompt="1"/>
          </p:nvPr>
        </p:nvSpPr>
        <p:spPr>
          <a:xfrm>
            <a:off x="4579562" y="1996933"/>
            <a:ext cx="978300" cy="45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8" name="Google Shape;318;p13"/>
          <p:cNvSpPr txBox="1">
            <a:spLocks noGrp="1"/>
          </p:cNvSpPr>
          <p:nvPr>
            <p:ph type="title" idx="15" hasCustomPrompt="1"/>
          </p:nvPr>
        </p:nvSpPr>
        <p:spPr>
          <a:xfrm>
            <a:off x="4579562" y="3437412"/>
            <a:ext cx="978300" cy="45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9" name="Google Shape;319;p13"/>
          <p:cNvSpPr/>
          <p:nvPr/>
        </p:nvSpPr>
        <p:spPr>
          <a:xfrm>
            <a:off x="5955388" y="4830638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13"/>
          <p:cNvSpPr/>
          <p:nvPr/>
        </p:nvSpPr>
        <p:spPr>
          <a:xfrm>
            <a:off x="129825" y="1017713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13"/>
          <p:cNvSpPr/>
          <p:nvPr/>
        </p:nvSpPr>
        <p:spPr>
          <a:xfrm>
            <a:off x="50275" y="2311163"/>
            <a:ext cx="401040" cy="274963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13"/>
          <p:cNvSpPr/>
          <p:nvPr/>
        </p:nvSpPr>
        <p:spPr>
          <a:xfrm>
            <a:off x="6918975" y="471727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13"/>
          <p:cNvSpPr/>
          <p:nvPr/>
        </p:nvSpPr>
        <p:spPr>
          <a:xfrm>
            <a:off x="1188850" y="12057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13"/>
          <p:cNvSpPr/>
          <p:nvPr/>
        </p:nvSpPr>
        <p:spPr>
          <a:xfrm rot="-4320377">
            <a:off x="408834" y="1571002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3"/>
          <p:cNvSpPr/>
          <p:nvPr/>
        </p:nvSpPr>
        <p:spPr>
          <a:xfrm rot="444932" flipH="1">
            <a:off x="7705257" y="4782701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3"/>
          <p:cNvSpPr/>
          <p:nvPr/>
        </p:nvSpPr>
        <p:spPr>
          <a:xfrm rot="2135160">
            <a:off x="2838442" y="108301"/>
            <a:ext cx="296967" cy="203633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3"/>
          <p:cNvSpPr/>
          <p:nvPr/>
        </p:nvSpPr>
        <p:spPr>
          <a:xfrm rot="-4320374">
            <a:off x="2068541" y="263515"/>
            <a:ext cx="260324" cy="227119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3"/>
          <p:cNvSpPr/>
          <p:nvPr/>
        </p:nvSpPr>
        <p:spPr>
          <a:xfrm>
            <a:off x="3741600" y="154638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3"/>
          <p:cNvSpPr/>
          <p:nvPr/>
        </p:nvSpPr>
        <p:spPr>
          <a:xfrm>
            <a:off x="430800" y="3522600"/>
            <a:ext cx="175150" cy="180175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0" name="Google Shape;330;p13"/>
          <p:cNvGrpSpPr/>
          <p:nvPr/>
        </p:nvGrpSpPr>
        <p:grpSpPr>
          <a:xfrm>
            <a:off x="129813" y="40902"/>
            <a:ext cx="777108" cy="672348"/>
            <a:chOff x="968013" y="650077"/>
            <a:chExt cx="777108" cy="672348"/>
          </a:xfrm>
        </p:grpSpPr>
        <p:sp>
          <p:nvSpPr>
            <p:cNvPr id="331" name="Google Shape;331;p13"/>
            <p:cNvSpPr/>
            <p:nvPr/>
          </p:nvSpPr>
          <p:spPr>
            <a:xfrm rot="-1397473">
              <a:off x="1241414" y="935197"/>
              <a:ext cx="332432" cy="272827"/>
            </a:xfrm>
            <a:custGeom>
              <a:avLst/>
              <a:gdLst/>
              <a:ahLst/>
              <a:cxnLst/>
              <a:rect l="l" t="t" r="r" b="b"/>
              <a:pathLst>
                <a:path w="16879" h="13851" extrusionOk="0">
                  <a:moveTo>
                    <a:pt x="7659" y="0"/>
                  </a:moveTo>
                  <a:cubicBezTo>
                    <a:pt x="394" y="0"/>
                    <a:pt x="0" y="10073"/>
                    <a:pt x="100" y="13845"/>
                  </a:cubicBezTo>
                  <a:cubicBezTo>
                    <a:pt x="316" y="13849"/>
                    <a:pt x="529" y="13851"/>
                    <a:pt x="738" y="13851"/>
                  </a:cubicBezTo>
                  <a:cubicBezTo>
                    <a:pt x="2454" y="13851"/>
                    <a:pt x="3842" y="13738"/>
                    <a:pt x="4169" y="13679"/>
                  </a:cubicBezTo>
                  <a:cubicBezTo>
                    <a:pt x="5237" y="13512"/>
                    <a:pt x="2668" y="3605"/>
                    <a:pt x="9206" y="3605"/>
                  </a:cubicBezTo>
                  <a:cubicBezTo>
                    <a:pt x="11636" y="3605"/>
                    <a:pt x="11222" y="12752"/>
                    <a:pt x="12449" y="12752"/>
                  </a:cubicBezTo>
                  <a:cubicBezTo>
                    <a:pt x="12468" y="12752"/>
                    <a:pt x="12488" y="12749"/>
                    <a:pt x="12509" y="12745"/>
                  </a:cubicBezTo>
                  <a:cubicBezTo>
                    <a:pt x="12976" y="12611"/>
                    <a:pt x="14810" y="12411"/>
                    <a:pt x="16878" y="12111"/>
                  </a:cubicBezTo>
                  <a:cubicBezTo>
                    <a:pt x="16445" y="8141"/>
                    <a:pt x="14710" y="169"/>
                    <a:pt x="7839" y="2"/>
                  </a:cubicBezTo>
                  <a:cubicBezTo>
                    <a:pt x="7778" y="1"/>
                    <a:pt x="7719" y="0"/>
                    <a:pt x="7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3"/>
            <p:cNvSpPr/>
            <p:nvPr/>
          </p:nvSpPr>
          <p:spPr>
            <a:xfrm rot="-1397473">
              <a:off x="1030693" y="760540"/>
              <a:ext cx="651747" cy="451423"/>
            </a:xfrm>
            <a:custGeom>
              <a:avLst/>
              <a:gdLst/>
              <a:ahLst/>
              <a:cxnLst/>
              <a:rect l="l" t="t" r="r" b="b"/>
              <a:pathLst>
                <a:path w="33092" h="22918" extrusionOk="0">
                  <a:moveTo>
                    <a:pt x="18151" y="0"/>
                  </a:moveTo>
                  <a:cubicBezTo>
                    <a:pt x="1825" y="0"/>
                    <a:pt x="301" y="20015"/>
                    <a:pt x="301" y="20015"/>
                  </a:cubicBezTo>
                  <a:cubicBezTo>
                    <a:pt x="1" y="21616"/>
                    <a:pt x="1702" y="22484"/>
                    <a:pt x="3937" y="22917"/>
                  </a:cubicBezTo>
                  <a:cubicBezTo>
                    <a:pt x="4235" y="12920"/>
                    <a:pt x="7555" y="4303"/>
                    <a:pt x="17615" y="4303"/>
                  </a:cubicBezTo>
                  <a:cubicBezTo>
                    <a:pt x="17692" y="4303"/>
                    <a:pt x="17769" y="4303"/>
                    <a:pt x="17847" y="4304"/>
                  </a:cubicBezTo>
                  <a:cubicBezTo>
                    <a:pt x="26086" y="4438"/>
                    <a:pt x="28921" y="15846"/>
                    <a:pt x="29755" y="20949"/>
                  </a:cubicBezTo>
                  <a:cubicBezTo>
                    <a:pt x="31657" y="20582"/>
                    <a:pt x="33091" y="20149"/>
                    <a:pt x="32958" y="19682"/>
                  </a:cubicBezTo>
                  <a:cubicBezTo>
                    <a:pt x="32557" y="18448"/>
                    <a:pt x="31690" y="134"/>
                    <a:pt x="18314" y="1"/>
                  </a:cubicBezTo>
                  <a:cubicBezTo>
                    <a:pt x="18259" y="1"/>
                    <a:pt x="18205" y="0"/>
                    <a:pt x="18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3"/>
            <p:cNvSpPr/>
            <p:nvPr/>
          </p:nvSpPr>
          <p:spPr>
            <a:xfrm rot="-1397473">
              <a:off x="1126304" y="839113"/>
              <a:ext cx="508525" cy="375884"/>
            </a:xfrm>
            <a:custGeom>
              <a:avLst/>
              <a:gdLst/>
              <a:ahLst/>
              <a:cxnLst/>
              <a:rect l="l" t="t" r="r" b="b"/>
              <a:pathLst>
                <a:path w="25820" h="19083" extrusionOk="0">
                  <a:moveTo>
                    <a:pt x="13678" y="1"/>
                  </a:moveTo>
                  <a:cubicBezTo>
                    <a:pt x="3586" y="1"/>
                    <a:pt x="299" y="8618"/>
                    <a:pt x="1" y="18615"/>
                  </a:cubicBezTo>
                  <a:cubicBezTo>
                    <a:pt x="1535" y="18949"/>
                    <a:pt x="3337" y="19049"/>
                    <a:pt x="4938" y="19082"/>
                  </a:cubicBezTo>
                  <a:cubicBezTo>
                    <a:pt x="4838" y="15310"/>
                    <a:pt x="5232" y="5237"/>
                    <a:pt x="12497" y="5237"/>
                  </a:cubicBezTo>
                  <a:cubicBezTo>
                    <a:pt x="12557" y="5237"/>
                    <a:pt x="12616" y="5238"/>
                    <a:pt x="12677" y="5239"/>
                  </a:cubicBezTo>
                  <a:cubicBezTo>
                    <a:pt x="19515" y="5406"/>
                    <a:pt x="21283" y="13378"/>
                    <a:pt x="21716" y="17348"/>
                  </a:cubicBezTo>
                  <a:cubicBezTo>
                    <a:pt x="23084" y="17148"/>
                    <a:pt x="24552" y="16914"/>
                    <a:pt x="25819" y="16647"/>
                  </a:cubicBezTo>
                  <a:cubicBezTo>
                    <a:pt x="24985" y="11544"/>
                    <a:pt x="22117" y="136"/>
                    <a:pt x="13911" y="2"/>
                  </a:cubicBezTo>
                  <a:cubicBezTo>
                    <a:pt x="13833" y="1"/>
                    <a:pt x="13755" y="1"/>
                    <a:pt x="136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4" name="Google Shape;334;p13"/>
          <p:cNvGrpSpPr/>
          <p:nvPr/>
        </p:nvGrpSpPr>
        <p:grpSpPr>
          <a:xfrm rot="2235294">
            <a:off x="8410707" y="4470627"/>
            <a:ext cx="777157" cy="672390"/>
            <a:chOff x="968013" y="650077"/>
            <a:chExt cx="777108" cy="672348"/>
          </a:xfrm>
        </p:grpSpPr>
        <p:sp>
          <p:nvSpPr>
            <p:cNvPr id="335" name="Google Shape;335;p13"/>
            <p:cNvSpPr/>
            <p:nvPr/>
          </p:nvSpPr>
          <p:spPr>
            <a:xfrm rot="-1397473">
              <a:off x="1241414" y="935197"/>
              <a:ext cx="332432" cy="272827"/>
            </a:xfrm>
            <a:custGeom>
              <a:avLst/>
              <a:gdLst/>
              <a:ahLst/>
              <a:cxnLst/>
              <a:rect l="l" t="t" r="r" b="b"/>
              <a:pathLst>
                <a:path w="16879" h="13851" extrusionOk="0">
                  <a:moveTo>
                    <a:pt x="7659" y="0"/>
                  </a:moveTo>
                  <a:cubicBezTo>
                    <a:pt x="394" y="0"/>
                    <a:pt x="0" y="10073"/>
                    <a:pt x="100" y="13845"/>
                  </a:cubicBezTo>
                  <a:cubicBezTo>
                    <a:pt x="316" y="13849"/>
                    <a:pt x="529" y="13851"/>
                    <a:pt x="738" y="13851"/>
                  </a:cubicBezTo>
                  <a:cubicBezTo>
                    <a:pt x="2454" y="13851"/>
                    <a:pt x="3842" y="13738"/>
                    <a:pt x="4169" y="13679"/>
                  </a:cubicBezTo>
                  <a:cubicBezTo>
                    <a:pt x="5237" y="13512"/>
                    <a:pt x="2668" y="3605"/>
                    <a:pt x="9206" y="3605"/>
                  </a:cubicBezTo>
                  <a:cubicBezTo>
                    <a:pt x="11636" y="3605"/>
                    <a:pt x="11222" y="12752"/>
                    <a:pt x="12449" y="12752"/>
                  </a:cubicBezTo>
                  <a:cubicBezTo>
                    <a:pt x="12468" y="12752"/>
                    <a:pt x="12488" y="12749"/>
                    <a:pt x="12509" y="12745"/>
                  </a:cubicBezTo>
                  <a:cubicBezTo>
                    <a:pt x="12976" y="12611"/>
                    <a:pt x="14810" y="12411"/>
                    <a:pt x="16878" y="12111"/>
                  </a:cubicBezTo>
                  <a:cubicBezTo>
                    <a:pt x="16445" y="8141"/>
                    <a:pt x="14710" y="169"/>
                    <a:pt x="7839" y="2"/>
                  </a:cubicBezTo>
                  <a:cubicBezTo>
                    <a:pt x="7778" y="1"/>
                    <a:pt x="7719" y="0"/>
                    <a:pt x="76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3"/>
            <p:cNvSpPr/>
            <p:nvPr/>
          </p:nvSpPr>
          <p:spPr>
            <a:xfrm rot="-1397473">
              <a:off x="1030693" y="760540"/>
              <a:ext cx="651747" cy="451423"/>
            </a:xfrm>
            <a:custGeom>
              <a:avLst/>
              <a:gdLst/>
              <a:ahLst/>
              <a:cxnLst/>
              <a:rect l="l" t="t" r="r" b="b"/>
              <a:pathLst>
                <a:path w="33092" h="22918" extrusionOk="0">
                  <a:moveTo>
                    <a:pt x="18151" y="0"/>
                  </a:moveTo>
                  <a:cubicBezTo>
                    <a:pt x="1825" y="0"/>
                    <a:pt x="301" y="20015"/>
                    <a:pt x="301" y="20015"/>
                  </a:cubicBezTo>
                  <a:cubicBezTo>
                    <a:pt x="1" y="21616"/>
                    <a:pt x="1702" y="22484"/>
                    <a:pt x="3937" y="22917"/>
                  </a:cubicBezTo>
                  <a:cubicBezTo>
                    <a:pt x="4235" y="12920"/>
                    <a:pt x="7555" y="4303"/>
                    <a:pt x="17615" y="4303"/>
                  </a:cubicBezTo>
                  <a:cubicBezTo>
                    <a:pt x="17692" y="4303"/>
                    <a:pt x="17769" y="4303"/>
                    <a:pt x="17847" y="4304"/>
                  </a:cubicBezTo>
                  <a:cubicBezTo>
                    <a:pt x="26086" y="4438"/>
                    <a:pt x="28921" y="15846"/>
                    <a:pt x="29755" y="20949"/>
                  </a:cubicBezTo>
                  <a:cubicBezTo>
                    <a:pt x="31657" y="20582"/>
                    <a:pt x="33091" y="20149"/>
                    <a:pt x="32958" y="19682"/>
                  </a:cubicBezTo>
                  <a:cubicBezTo>
                    <a:pt x="32557" y="18448"/>
                    <a:pt x="31690" y="134"/>
                    <a:pt x="18314" y="1"/>
                  </a:cubicBezTo>
                  <a:cubicBezTo>
                    <a:pt x="18259" y="1"/>
                    <a:pt x="18205" y="0"/>
                    <a:pt x="181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3"/>
            <p:cNvSpPr/>
            <p:nvPr/>
          </p:nvSpPr>
          <p:spPr>
            <a:xfrm rot="-1397473">
              <a:off x="1126304" y="839113"/>
              <a:ext cx="508525" cy="375884"/>
            </a:xfrm>
            <a:custGeom>
              <a:avLst/>
              <a:gdLst/>
              <a:ahLst/>
              <a:cxnLst/>
              <a:rect l="l" t="t" r="r" b="b"/>
              <a:pathLst>
                <a:path w="25820" h="19083" extrusionOk="0">
                  <a:moveTo>
                    <a:pt x="13678" y="1"/>
                  </a:moveTo>
                  <a:cubicBezTo>
                    <a:pt x="3586" y="1"/>
                    <a:pt x="299" y="8618"/>
                    <a:pt x="1" y="18615"/>
                  </a:cubicBezTo>
                  <a:cubicBezTo>
                    <a:pt x="1535" y="18949"/>
                    <a:pt x="3337" y="19049"/>
                    <a:pt x="4938" y="19082"/>
                  </a:cubicBezTo>
                  <a:cubicBezTo>
                    <a:pt x="4838" y="15310"/>
                    <a:pt x="5232" y="5237"/>
                    <a:pt x="12497" y="5237"/>
                  </a:cubicBezTo>
                  <a:cubicBezTo>
                    <a:pt x="12557" y="5237"/>
                    <a:pt x="12616" y="5238"/>
                    <a:pt x="12677" y="5239"/>
                  </a:cubicBezTo>
                  <a:cubicBezTo>
                    <a:pt x="19515" y="5406"/>
                    <a:pt x="21283" y="13378"/>
                    <a:pt x="21716" y="17348"/>
                  </a:cubicBezTo>
                  <a:cubicBezTo>
                    <a:pt x="23084" y="17148"/>
                    <a:pt x="24552" y="16914"/>
                    <a:pt x="25819" y="16647"/>
                  </a:cubicBezTo>
                  <a:cubicBezTo>
                    <a:pt x="24985" y="11544"/>
                    <a:pt x="22117" y="136"/>
                    <a:pt x="13911" y="2"/>
                  </a:cubicBezTo>
                  <a:cubicBezTo>
                    <a:pt x="13833" y="1"/>
                    <a:pt x="13755" y="1"/>
                    <a:pt x="136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8" name="Google Shape;338;p13"/>
          <p:cNvSpPr/>
          <p:nvPr/>
        </p:nvSpPr>
        <p:spPr>
          <a:xfrm>
            <a:off x="8498950" y="3987563"/>
            <a:ext cx="401040" cy="274963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3"/>
          <p:cNvSpPr/>
          <p:nvPr/>
        </p:nvSpPr>
        <p:spPr>
          <a:xfrm rot="-4320377">
            <a:off x="8838459" y="3380752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13"/>
          <p:cNvSpPr/>
          <p:nvPr/>
        </p:nvSpPr>
        <p:spPr>
          <a:xfrm>
            <a:off x="8527900" y="258612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13"/>
          <p:cNvSpPr/>
          <p:nvPr/>
        </p:nvSpPr>
        <p:spPr>
          <a:xfrm rot="2135160">
            <a:off x="8738517" y="1939526"/>
            <a:ext cx="296967" cy="203633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13"/>
          <p:cNvSpPr/>
          <p:nvPr/>
        </p:nvSpPr>
        <p:spPr>
          <a:xfrm>
            <a:off x="5291500" y="4757188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29"/>
          <p:cNvSpPr/>
          <p:nvPr/>
        </p:nvSpPr>
        <p:spPr>
          <a:xfrm rot="1244518">
            <a:off x="265049" y="2863822"/>
            <a:ext cx="415655" cy="284987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29"/>
          <p:cNvSpPr/>
          <p:nvPr/>
        </p:nvSpPr>
        <p:spPr>
          <a:xfrm rot="10800000">
            <a:off x="2965292" y="233718"/>
            <a:ext cx="185619" cy="185597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29"/>
          <p:cNvSpPr/>
          <p:nvPr/>
        </p:nvSpPr>
        <p:spPr>
          <a:xfrm flipH="1">
            <a:off x="2177324" y="184034"/>
            <a:ext cx="428097" cy="284995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29"/>
          <p:cNvSpPr/>
          <p:nvPr/>
        </p:nvSpPr>
        <p:spPr>
          <a:xfrm rot="10800000">
            <a:off x="474733" y="797341"/>
            <a:ext cx="185619" cy="185597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29"/>
          <p:cNvSpPr/>
          <p:nvPr/>
        </p:nvSpPr>
        <p:spPr>
          <a:xfrm rot="10800000">
            <a:off x="228061" y="2603815"/>
            <a:ext cx="114989" cy="11498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29"/>
          <p:cNvSpPr/>
          <p:nvPr/>
        </p:nvSpPr>
        <p:spPr>
          <a:xfrm rot="10800000">
            <a:off x="474736" y="1877129"/>
            <a:ext cx="185619" cy="185597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29"/>
          <p:cNvSpPr/>
          <p:nvPr/>
        </p:nvSpPr>
        <p:spPr>
          <a:xfrm rot="6479613">
            <a:off x="237858" y="1331342"/>
            <a:ext cx="227058" cy="185609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29"/>
          <p:cNvSpPr/>
          <p:nvPr/>
        </p:nvSpPr>
        <p:spPr>
          <a:xfrm rot="10800000">
            <a:off x="7698441" y="4848590"/>
            <a:ext cx="185619" cy="185597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29"/>
          <p:cNvSpPr/>
          <p:nvPr/>
        </p:nvSpPr>
        <p:spPr>
          <a:xfrm rot="-10659098">
            <a:off x="198695" y="237009"/>
            <a:ext cx="305398" cy="249640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29"/>
          <p:cNvSpPr/>
          <p:nvPr/>
        </p:nvSpPr>
        <p:spPr>
          <a:xfrm rot="10800000">
            <a:off x="1404485" y="234959"/>
            <a:ext cx="246681" cy="253758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29"/>
          <p:cNvSpPr/>
          <p:nvPr/>
        </p:nvSpPr>
        <p:spPr>
          <a:xfrm rot="10800000">
            <a:off x="3837986" y="304338"/>
            <a:ext cx="114989" cy="11498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29"/>
          <p:cNvSpPr/>
          <p:nvPr/>
        </p:nvSpPr>
        <p:spPr>
          <a:xfrm rot="10800000">
            <a:off x="8633543" y="2514253"/>
            <a:ext cx="114989" cy="11498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29"/>
          <p:cNvSpPr/>
          <p:nvPr/>
        </p:nvSpPr>
        <p:spPr>
          <a:xfrm rot="5674396">
            <a:off x="8684207" y="4069119"/>
            <a:ext cx="305405" cy="24964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29"/>
          <p:cNvSpPr/>
          <p:nvPr/>
        </p:nvSpPr>
        <p:spPr>
          <a:xfrm>
            <a:off x="5955000" y="4799513"/>
            <a:ext cx="175150" cy="180175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29"/>
          <p:cNvSpPr/>
          <p:nvPr/>
        </p:nvSpPr>
        <p:spPr>
          <a:xfrm>
            <a:off x="8454450" y="4669514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29"/>
          <p:cNvSpPr/>
          <p:nvPr/>
        </p:nvSpPr>
        <p:spPr>
          <a:xfrm>
            <a:off x="8802288" y="4767209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29"/>
          <p:cNvSpPr/>
          <p:nvPr/>
        </p:nvSpPr>
        <p:spPr>
          <a:xfrm rot="4048916">
            <a:off x="8691684" y="3091728"/>
            <a:ext cx="290457" cy="319880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</a:p>
        </p:txBody>
      </p:sp>
      <p:sp>
        <p:nvSpPr>
          <p:cNvPr id="786" name="Google Shape;786;p29"/>
          <p:cNvSpPr/>
          <p:nvPr/>
        </p:nvSpPr>
        <p:spPr>
          <a:xfrm>
            <a:off x="7128325" y="465625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29"/>
          <p:cNvSpPr/>
          <p:nvPr/>
        </p:nvSpPr>
        <p:spPr>
          <a:xfrm>
            <a:off x="6607275" y="4885913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29"/>
          <p:cNvSpPr/>
          <p:nvPr/>
        </p:nvSpPr>
        <p:spPr>
          <a:xfrm rot="10800000">
            <a:off x="7281876" y="306367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29"/>
          <p:cNvSpPr/>
          <p:nvPr/>
        </p:nvSpPr>
        <p:spPr>
          <a:xfrm rot="10800000">
            <a:off x="8575428" y="128336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29"/>
          <p:cNvSpPr/>
          <p:nvPr/>
        </p:nvSpPr>
        <p:spPr>
          <a:xfrm rot="10800000">
            <a:off x="8861168" y="200214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29"/>
          <p:cNvSpPr/>
          <p:nvPr/>
        </p:nvSpPr>
        <p:spPr>
          <a:xfrm rot="6479623">
            <a:off x="8698205" y="1292704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29"/>
          <p:cNvSpPr/>
          <p:nvPr/>
        </p:nvSpPr>
        <p:spPr>
          <a:xfrm rot="10800000">
            <a:off x="7964543" y="12834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29"/>
          <p:cNvSpPr/>
          <p:nvPr/>
        </p:nvSpPr>
        <p:spPr>
          <a:xfrm rot="525784">
            <a:off x="8758139" y="691336"/>
            <a:ext cx="296982" cy="203643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29"/>
          <p:cNvSpPr/>
          <p:nvPr/>
        </p:nvSpPr>
        <p:spPr>
          <a:xfrm rot="10800000">
            <a:off x="6607276" y="7308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29"/>
          <p:cNvSpPr/>
          <p:nvPr/>
        </p:nvSpPr>
        <p:spPr>
          <a:xfrm rot="10800000">
            <a:off x="4452693" y="73079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29"/>
          <p:cNvSpPr/>
          <p:nvPr/>
        </p:nvSpPr>
        <p:spPr>
          <a:xfrm>
            <a:off x="4916988" y="360413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29"/>
          <p:cNvSpPr/>
          <p:nvPr/>
        </p:nvSpPr>
        <p:spPr>
          <a:xfrm rot="140820">
            <a:off x="4836591" y="4820959"/>
            <a:ext cx="294654" cy="24085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29"/>
          <p:cNvSpPr/>
          <p:nvPr/>
        </p:nvSpPr>
        <p:spPr>
          <a:xfrm>
            <a:off x="4273613" y="4669514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29"/>
          <p:cNvSpPr/>
          <p:nvPr/>
        </p:nvSpPr>
        <p:spPr>
          <a:xfrm>
            <a:off x="5500538" y="40209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29"/>
          <p:cNvSpPr/>
          <p:nvPr/>
        </p:nvSpPr>
        <p:spPr>
          <a:xfrm>
            <a:off x="5564050" y="4656252"/>
            <a:ext cx="110950" cy="11093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29"/>
          <p:cNvSpPr/>
          <p:nvPr/>
        </p:nvSpPr>
        <p:spPr>
          <a:xfrm>
            <a:off x="105063" y="3526209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29"/>
          <p:cNvSpPr/>
          <p:nvPr/>
        </p:nvSpPr>
        <p:spPr>
          <a:xfrm rot="1068680">
            <a:off x="3416228" y="4657243"/>
            <a:ext cx="296977" cy="203640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29"/>
          <p:cNvSpPr/>
          <p:nvPr/>
        </p:nvSpPr>
        <p:spPr>
          <a:xfrm rot="2468770">
            <a:off x="6078804" y="336402"/>
            <a:ext cx="260322" cy="22711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29"/>
          <p:cNvSpPr/>
          <p:nvPr/>
        </p:nvSpPr>
        <p:spPr>
          <a:xfrm>
            <a:off x="366500" y="4104414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29"/>
          <p:cNvSpPr/>
          <p:nvPr/>
        </p:nvSpPr>
        <p:spPr>
          <a:xfrm>
            <a:off x="1111625" y="482982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29"/>
          <p:cNvSpPr/>
          <p:nvPr/>
        </p:nvSpPr>
        <p:spPr>
          <a:xfrm rot="-4320377">
            <a:off x="2120171" y="4711827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29"/>
          <p:cNvSpPr/>
          <p:nvPr/>
        </p:nvSpPr>
        <p:spPr>
          <a:xfrm>
            <a:off x="3039950" y="499687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p29"/>
          <p:cNvSpPr/>
          <p:nvPr/>
        </p:nvSpPr>
        <p:spPr>
          <a:xfrm>
            <a:off x="343050" y="462217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30"/>
          <p:cNvSpPr/>
          <p:nvPr/>
        </p:nvSpPr>
        <p:spPr>
          <a:xfrm>
            <a:off x="5526763" y="79650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30"/>
          <p:cNvSpPr/>
          <p:nvPr/>
        </p:nvSpPr>
        <p:spPr>
          <a:xfrm>
            <a:off x="6123413" y="1703488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30"/>
          <p:cNvSpPr/>
          <p:nvPr/>
        </p:nvSpPr>
        <p:spPr>
          <a:xfrm>
            <a:off x="8134350" y="90165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30"/>
          <p:cNvSpPr/>
          <p:nvPr/>
        </p:nvSpPr>
        <p:spPr>
          <a:xfrm>
            <a:off x="7965300" y="181835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30"/>
          <p:cNvSpPr/>
          <p:nvPr/>
        </p:nvSpPr>
        <p:spPr>
          <a:xfrm rot="-4320377">
            <a:off x="6203384" y="985789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30"/>
          <p:cNvSpPr/>
          <p:nvPr/>
        </p:nvSpPr>
        <p:spPr>
          <a:xfrm rot="444932" flipH="1">
            <a:off x="7848320" y="4110001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6" name="Google Shape;816;p30"/>
          <p:cNvSpPr/>
          <p:nvPr/>
        </p:nvSpPr>
        <p:spPr>
          <a:xfrm rot="1898423">
            <a:off x="7325395" y="2110627"/>
            <a:ext cx="260320" cy="22711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30"/>
          <p:cNvSpPr/>
          <p:nvPr/>
        </p:nvSpPr>
        <p:spPr>
          <a:xfrm>
            <a:off x="7659863" y="832288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30"/>
          <p:cNvSpPr/>
          <p:nvPr/>
        </p:nvSpPr>
        <p:spPr>
          <a:xfrm>
            <a:off x="5431125" y="4773175"/>
            <a:ext cx="175150" cy="180175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30"/>
          <p:cNvSpPr/>
          <p:nvPr/>
        </p:nvSpPr>
        <p:spPr>
          <a:xfrm>
            <a:off x="7691425" y="2743914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p30"/>
          <p:cNvSpPr/>
          <p:nvPr/>
        </p:nvSpPr>
        <p:spPr>
          <a:xfrm>
            <a:off x="6491350" y="1986725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" name="Google Shape;821;p30"/>
          <p:cNvSpPr/>
          <p:nvPr/>
        </p:nvSpPr>
        <p:spPr>
          <a:xfrm>
            <a:off x="8521125" y="473690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30"/>
          <p:cNvSpPr/>
          <p:nvPr/>
        </p:nvSpPr>
        <p:spPr>
          <a:xfrm>
            <a:off x="8666150" y="221007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p30"/>
          <p:cNvSpPr/>
          <p:nvPr/>
        </p:nvSpPr>
        <p:spPr>
          <a:xfrm rot="-1499472">
            <a:off x="7101989" y="4190027"/>
            <a:ext cx="296968" cy="203634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4" name="Google Shape;824;p30"/>
          <p:cNvSpPr/>
          <p:nvPr/>
        </p:nvSpPr>
        <p:spPr>
          <a:xfrm>
            <a:off x="6102813" y="559838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30"/>
          <p:cNvSpPr/>
          <p:nvPr/>
        </p:nvSpPr>
        <p:spPr>
          <a:xfrm>
            <a:off x="8295475" y="2669288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p30"/>
          <p:cNvSpPr/>
          <p:nvPr/>
        </p:nvSpPr>
        <p:spPr>
          <a:xfrm>
            <a:off x="7691425" y="1257814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30"/>
          <p:cNvSpPr/>
          <p:nvPr/>
        </p:nvSpPr>
        <p:spPr>
          <a:xfrm rot="140820">
            <a:off x="7019629" y="2675234"/>
            <a:ext cx="294654" cy="24085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30"/>
          <p:cNvSpPr/>
          <p:nvPr/>
        </p:nvSpPr>
        <p:spPr>
          <a:xfrm>
            <a:off x="6540775" y="296457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30"/>
          <p:cNvSpPr/>
          <p:nvPr/>
        </p:nvSpPr>
        <p:spPr>
          <a:xfrm>
            <a:off x="7243825" y="1534247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30"/>
          <p:cNvSpPr/>
          <p:nvPr/>
        </p:nvSpPr>
        <p:spPr>
          <a:xfrm>
            <a:off x="7594300" y="331247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30"/>
          <p:cNvSpPr/>
          <p:nvPr/>
        </p:nvSpPr>
        <p:spPr>
          <a:xfrm>
            <a:off x="8406425" y="333785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30"/>
          <p:cNvSpPr/>
          <p:nvPr/>
        </p:nvSpPr>
        <p:spPr>
          <a:xfrm rot="-4320377">
            <a:off x="8691071" y="4037377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30"/>
          <p:cNvSpPr/>
          <p:nvPr/>
        </p:nvSpPr>
        <p:spPr>
          <a:xfrm>
            <a:off x="6318800" y="15217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30"/>
          <p:cNvSpPr/>
          <p:nvPr/>
        </p:nvSpPr>
        <p:spPr>
          <a:xfrm>
            <a:off x="6832200" y="561164"/>
            <a:ext cx="110950" cy="11093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30"/>
          <p:cNvSpPr/>
          <p:nvPr/>
        </p:nvSpPr>
        <p:spPr>
          <a:xfrm rot="140820">
            <a:off x="7837116" y="3524547"/>
            <a:ext cx="294654" cy="24085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30"/>
          <p:cNvSpPr/>
          <p:nvPr/>
        </p:nvSpPr>
        <p:spPr>
          <a:xfrm rot="4048916">
            <a:off x="6167697" y="3267441"/>
            <a:ext cx="290457" cy="319880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</a:p>
        </p:txBody>
      </p:sp>
      <p:sp>
        <p:nvSpPr>
          <p:cNvPr id="837" name="Google Shape;837;p30"/>
          <p:cNvSpPr/>
          <p:nvPr/>
        </p:nvSpPr>
        <p:spPr>
          <a:xfrm>
            <a:off x="6702800" y="1333622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30"/>
          <p:cNvSpPr/>
          <p:nvPr/>
        </p:nvSpPr>
        <p:spPr>
          <a:xfrm>
            <a:off x="8555188" y="125782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30"/>
          <p:cNvSpPr/>
          <p:nvPr/>
        </p:nvSpPr>
        <p:spPr>
          <a:xfrm>
            <a:off x="8778650" y="180637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30"/>
          <p:cNvSpPr/>
          <p:nvPr/>
        </p:nvSpPr>
        <p:spPr>
          <a:xfrm>
            <a:off x="8086925" y="18622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30"/>
          <p:cNvSpPr/>
          <p:nvPr/>
        </p:nvSpPr>
        <p:spPr>
          <a:xfrm rot="-5125534">
            <a:off x="8661436" y="634957"/>
            <a:ext cx="294658" cy="24085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30"/>
          <p:cNvSpPr/>
          <p:nvPr/>
        </p:nvSpPr>
        <p:spPr>
          <a:xfrm rot="1068680">
            <a:off x="7018465" y="67380"/>
            <a:ext cx="296977" cy="203640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30"/>
          <p:cNvSpPr/>
          <p:nvPr/>
        </p:nvSpPr>
        <p:spPr>
          <a:xfrm>
            <a:off x="6481888" y="4809897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30"/>
          <p:cNvSpPr/>
          <p:nvPr/>
        </p:nvSpPr>
        <p:spPr>
          <a:xfrm>
            <a:off x="8744575" y="2811839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30"/>
          <p:cNvSpPr/>
          <p:nvPr/>
        </p:nvSpPr>
        <p:spPr>
          <a:xfrm>
            <a:off x="7428063" y="3516914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30"/>
          <p:cNvSpPr/>
          <p:nvPr/>
        </p:nvSpPr>
        <p:spPr>
          <a:xfrm rot="4048916">
            <a:off x="7839209" y="4759116"/>
            <a:ext cx="290457" cy="319880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</a:p>
        </p:txBody>
      </p:sp>
      <p:sp>
        <p:nvSpPr>
          <p:cNvPr id="847" name="Google Shape;847;p30"/>
          <p:cNvSpPr/>
          <p:nvPr/>
        </p:nvSpPr>
        <p:spPr>
          <a:xfrm rot="-4320377">
            <a:off x="6298809" y="4126814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30"/>
          <p:cNvSpPr/>
          <p:nvPr/>
        </p:nvSpPr>
        <p:spPr>
          <a:xfrm rot="2468770">
            <a:off x="6970729" y="877627"/>
            <a:ext cx="260322" cy="22711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30"/>
          <p:cNvSpPr/>
          <p:nvPr/>
        </p:nvSpPr>
        <p:spPr>
          <a:xfrm>
            <a:off x="7195000" y="4723638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30"/>
          <p:cNvSpPr/>
          <p:nvPr/>
        </p:nvSpPr>
        <p:spPr>
          <a:xfrm>
            <a:off x="5835750" y="4989613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30"/>
          <p:cNvSpPr/>
          <p:nvPr/>
        </p:nvSpPr>
        <p:spPr>
          <a:xfrm rot="140906">
            <a:off x="6783971" y="3666441"/>
            <a:ext cx="207410" cy="169549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30"/>
          <p:cNvSpPr/>
          <p:nvPr/>
        </p:nvSpPr>
        <p:spPr>
          <a:xfrm>
            <a:off x="6289350" y="2448172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30"/>
          <p:cNvSpPr/>
          <p:nvPr/>
        </p:nvSpPr>
        <p:spPr>
          <a:xfrm rot="10800000">
            <a:off x="3264447" y="4882506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30"/>
          <p:cNvSpPr/>
          <p:nvPr/>
        </p:nvSpPr>
        <p:spPr>
          <a:xfrm rot="10800000">
            <a:off x="2775920" y="332680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30"/>
          <p:cNvSpPr/>
          <p:nvPr/>
        </p:nvSpPr>
        <p:spPr>
          <a:xfrm rot="10800000">
            <a:off x="696837" y="406051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30"/>
          <p:cNvSpPr/>
          <p:nvPr/>
        </p:nvSpPr>
        <p:spPr>
          <a:xfrm rot="10800000">
            <a:off x="865887" y="314381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30"/>
          <p:cNvSpPr/>
          <p:nvPr/>
        </p:nvSpPr>
        <p:spPr>
          <a:xfrm rot="6479623">
            <a:off x="2587825" y="3976374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30"/>
          <p:cNvSpPr/>
          <p:nvPr/>
        </p:nvSpPr>
        <p:spPr>
          <a:xfrm rot="157688" flipH="1">
            <a:off x="748921" y="756286"/>
            <a:ext cx="413049" cy="274977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30"/>
          <p:cNvSpPr/>
          <p:nvPr/>
        </p:nvSpPr>
        <p:spPr>
          <a:xfrm rot="-8901577">
            <a:off x="1424567" y="2803499"/>
            <a:ext cx="260320" cy="22711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30"/>
          <p:cNvSpPr/>
          <p:nvPr/>
        </p:nvSpPr>
        <p:spPr>
          <a:xfrm rot="10800000">
            <a:off x="1239470" y="419800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30"/>
          <p:cNvSpPr/>
          <p:nvPr/>
        </p:nvSpPr>
        <p:spPr>
          <a:xfrm rot="10800000">
            <a:off x="3404007" y="187887"/>
            <a:ext cx="175150" cy="180175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30"/>
          <p:cNvSpPr/>
          <p:nvPr/>
        </p:nvSpPr>
        <p:spPr>
          <a:xfrm rot="10800000">
            <a:off x="1139762" y="2218250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30"/>
          <p:cNvSpPr/>
          <p:nvPr/>
        </p:nvSpPr>
        <p:spPr>
          <a:xfrm rot="10800000">
            <a:off x="2299859" y="2975431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30"/>
          <p:cNvSpPr/>
          <p:nvPr/>
        </p:nvSpPr>
        <p:spPr>
          <a:xfrm rot="10800000">
            <a:off x="310062" y="22526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30"/>
          <p:cNvSpPr/>
          <p:nvPr/>
        </p:nvSpPr>
        <p:spPr>
          <a:xfrm rot="10800000">
            <a:off x="165037" y="275208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30"/>
          <p:cNvSpPr/>
          <p:nvPr/>
        </p:nvSpPr>
        <p:spPr>
          <a:xfrm rot="1312393">
            <a:off x="1611310" y="747585"/>
            <a:ext cx="296955" cy="203625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30"/>
          <p:cNvSpPr/>
          <p:nvPr/>
        </p:nvSpPr>
        <p:spPr>
          <a:xfrm rot="10800000">
            <a:off x="2796520" y="447045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30"/>
          <p:cNvSpPr/>
          <p:nvPr/>
        </p:nvSpPr>
        <p:spPr>
          <a:xfrm rot="10800000">
            <a:off x="603857" y="236100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30"/>
          <p:cNvSpPr/>
          <p:nvPr/>
        </p:nvSpPr>
        <p:spPr>
          <a:xfrm rot="10800000">
            <a:off x="1139762" y="3704350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30"/>
          <p:cNvSpPr/>
          <p:nvPr/>
        </p:nvSpPr>
        <p:spPr>
          <a:xfrm rot="-10659180">
            <a:off x="1696000" y="2225149"/>
            <a:ext cx="294654" cy="24085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30"/>
          <p:cNvSpPr/>
          <p:nvPr/>
        </p:nvSpPr>
        <p:spPr>
          <a:xfrm rot="10800000">
            <a:off x="2290412" y="199758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30"/>
          <p:cNvSpPr/>
          <p:nvPr/>
        </p:nvSpPr>
        <p:spPr>
          <a:xfrm rot="10800000">
            <a:off x="1528463" y="3362169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30"/>
          <p:cNvSpPr/>
          <p:nvPr/>
        </p:nvSpPr>
        <p:spPr>
          <a:xfrm rot="10800000">
            <a:off x="1177988" y="4565169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30"/>
          <p:cNvSpPr/>
          <p:nvPr/>
        </p:nvSpPr>
        <p:spPr>
          <a:xfrm rot="10800000">
            <a:off x="424762" y="162431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30"/>
          <p:cNvSpPr/>
          <p:nvPr/>
        </p:nvSpPr>
        <p:spPr>
          <a:xfrm rot="6479623">
            <a:off x="100137" y="924786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30"/>
          <p:cNvSpPr/>
          <p:nvPr/>
        </p:nvSpPr>
        <p:spPr>
          <a:xfrm rot="10800000">
            <a:off x="2512387" y="480998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877;p30"/>
          <p:cNvSpPr/>
          <p:nvPr/>
        </p:nvSpPr>
        <p:spPr>
          <a:xfrm rot="10800000">
            <a:off x="2067132" y="4469134"/>
            <a:ext cx="110950" cy="11093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878;p30"/>
          <p:cNvSpPr/>
          <p:nvPr/>
        </p:nvSpPr>
        <p:spPr>
          <a:xfrm rot="-10659180">
            <a:off x="878512" y="1375837"/>
            <a:ext cx="294654" cy="24085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30"/>
          <p:cNvSpPr/>
          <p:nvPr/>
        </p:nvSpPr>
        <p:spPr>
          <a:xfrm rot="-6751084">
            <a:off x="2552128" y="1553916"/>
            <a:ext cx="290457" cy="319880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</a:p>
        </p:txBody>
      </p:sp>
      <p:sp>
        <p:nvSpPr>
          <p:cNvPr id="880" name="Google Shape;880;p30"/>
          <p:cNvSpPr/>
          <p:nvPr/>
        </p:nvSpPr>
        <p:spPr>
          <a:xfrm rot="10800000">
            <a:off x="2069488" y="3562794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p30"/>
          <p:cNvSpPr/>
          <p:nvPr/>
        </p:nvSpPr>
        <p:spPr>
          <a:xfrm rot="10800000">
            <a:off x="344145" y="3772462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30"/>
          <p:cNvSpPr/>
          <p:nvPr/>
        </p:nvSpPr>
        <p:spPr>
          <a:xfrm rot="10800000">
            <a:off x="120682" y="3223912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3" name="Google Shape;883;p30"/>
          <p:cNvSpPr/>
          <p:nvPr/>
        </p:nvSpPr>
        <p:spPr>
          <a:xfrm rot="10800000">
            <a:off x="812407" y="4844062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" name="Google Shape;884;p30"/>
          <p:cNvSpPr/>
          <p:nvPr/>
        </p:nvSpPr>
        <p:spPr>
          <a:xfrm rot="5674466">
            <a:off x="54188" y="4265429"/>
            <a:ext cx="294658" cy="24085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5" name="Google Shape;885;p30"/>
          <p:cNvSpPr/>
          <p:nvPr/>
        </p:nvSpPr>
        <p:spPr>
          <a:xfrm rot="-642310">
            <a:off x="1694835" y="4870228"/>
            <a:ext cx="296980" cy="203642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6" name="Google Shape;886;p30"/>
          <p:cNvSpPr/>
          <p:nvPr/>
        </p:nvSpPr>
        <p:spPr>
          <a:xfrm rot="10800000">
            <a:off x="2290401" y="86519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7" name="Google Shape;887;p30"/>
          <p:cNvSpPr/>
          <p:nvPr/>
        </p:nvSpPr>
        <p:spPr>
          <a:xfrm rot="10800000">
            <a:off x="86612" y="2150325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8" name="Google Shape;888;p30"/>
          <p:cNvSpPr/>
          <p:nvPr/>
        </p:nvSpPr>
        <p:spPr>
          <a:xfrm rot="10800000">
            <a:off x="1403124" y="1445250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9" name="Google Shape;889;p30"/>
          <p:cNvSpPr/>
          <p:nvPr/>
        </p:nvSpPr>
        <p:spPr>
          <a:xfrm rot="-6751084">
            <a:off x="880616" y="62241"/>
            <a:ext cx="290457" cy="319880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</a:p>
        </p:txBody>
      </p:sp>
      <p:sp>
        <p:nvSpPr>
          <p:cNvPr id="890" name="Google Shape;890;p30"/>
          <p:cNvSpPr/>
          <p:nvPr/>
        </p:nvSpPr>
        <p:spPr>
          <a:xfrm rot="6479623">
            <a:off x="2492400" y="835349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1" name="Google Shape;891;p30"/>
          <p:cNvSpPr/>
          <p:nvPr/>
        </p:nvSpPr>
        <p:spPr>
          <a:xfrm rot="-8331230">
            <a:off x="1779231" y="4036497"/>
            <a:ext cx="260322" cy="22711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2" name="Google Shape;892;p30"/>
          <p:cNvSpPr/>
          <p:nvPr/>
        </p:nvSpPr>
        <p:spPr>
          <a:xfrm rot="10800000">
            <a:off x="1704332" y="30665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" name="Google Shape;893;p30"/>
          <p:cNvSpPr/>
          <p:nvPr/>
        </p:nvSpPr>
        <p:spPr>
          <a:xfrm rot="10800000">
            <a:off x="3063582" y="4067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" name="Google Shape;894;p30"/>
          <p:cNvSpPr/>
          <p:nvPr/>
        </p:nvSpPr>
        <p:spPr>
          <a:xfrm rot="-10659094">
            <a:off x="2018901" y="1305247"/>
            <a:ext cx="207410" cy="169549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5" name="Google Shape;895;p30"/>
          <p:cNvSpPr/>
          <p:nvPr/>
        </p:nvSpPr>
        <p:spPr>
          <a:xfrm rot="10800000">
            <a:off x="2482938" y="2448244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6" name="Google Shape;896;p30"/>
          <p:cNvSpPr/>
          <p:nvPr/>
        </p:nvSpPr>
        <p:spPr>
          <a:xfrm>
            <a:off x="389001" y="-1033888"/>
            <a:ext cx="8121323" cy="7211276"/>
          </a:xfrm>
          <a:custGeom>
            <a:avLst/>
            <a:gdLst/>
            <a:ahLst/>
            <a:cxnLst/>
            <a:rect l="l" t="t" r="r" b="b"/>
            <a:pathLst>
              <a:path w="129408" h="114907" extrusionOk="0">
                <a:moveTo>
                  <a:pt x="60227" y="0"/>
                </a:moveTo>
                <a:cubicBezTo>
                  <a:pt x="42600" y="0"/>
                  <a:pt x="39204" y="13196"/>
                  <a:pt x="35159" y="18828"/>
                </a:cubicBezTo>
                <a:cubicBezTo>
                  <a:pt x="30056" y="25966"/>
                  <a:pt x="23084" y="20095"/>
                  <a:pt x="11542" y="33004"/>
                </a:cubicBezTo>
                <a:cubicBezTo>
                  <a:pt x="1" y="45914"/>
                  <a:pt x="16813" y="58056"/>
                  <a:pt x="10075" y="68830"/>
                </a:cubicBezTo>
                <a:cubicBezTo>
                  <a:pt x="3362" y="79596"/>
                  <a:pt x="16014" y="96684"/>
                  <a:pt x="32268" y="96684"/>
                </a:cubicBezTo>
                <a:cubicBezTo>
                  <a:pt x="32331" y="96684"/>
                  <a:pt x="32394" y="96684"/>
                  <a:pt x="32457" y="96683"/>
                </a:cubicBezTo>
                <a:cubicBezTo>
                  <a:pt x="32521" y="96683"/>
                  <a:pt x="32584" y="96683"/>
                  <a:pt x="32647" y="96683"/>
                </a:cubicBezTo>
                <a:cubicBezTo>
                  <a:pt x="48748" y="96683"/>
                  <a:pt x="41890" y="113666"/>
                  <a:pt x="57208" y="114529"/>
                </a:cubicBezTo>
                <a:cubicBezTo>
                  <a:pt x="60783" y="114723"/>
                  <a:pt x="64388" y="114906"/>
                  <a:pt x="67874" y="114906"/>
                </a:cubicBezTo>
                <a:cubicBezTo>
                  <a:pt x="79381" y="114906"/>
                  <a:pt x="89577" y="112911"/>
                  <a:pt x="93034" y="102721"/>
                </a:cubicBezTo>
                <a:cubicBezTo>
                  <a:pt x="97537" y="89412"/>
                  <a:pt x="111047" y="100586"/>
                  <a:pt x="119386" y="85542"/>
                </a:cubicBezTo>
                <a:cubicBezTo>
                  <a:pt x="127759" y="70498"/>
                  <a:pt x="116484" y="61792"/>
                  <a:pt x="123122" y="52185"/>
                </a:cubicBezTo>
                <a:cubicBezTo>
                  <a:pt x="129408" y="43087"/>
                  <a:pt x="121934" y="17209"/>
                  <a:pt x="104808" y="17209"/>
                </a:cubicBezTo>
                <a:cubicBezTo>
                  <a:pt x="103849" y="17209"/>
                  <a:pt x="102859" y="17290"/>
                  <a:pt x="101840" y="17460"/>
                </a:cubicBezTo>
                <a:cubicBezTo>
                  <a:pt x="99671" y="17822"/>
                  <a:pt x="97890" y="17986"/>
                  <a:pt x="96413" y="17986"/>
                </a:cubicBezTo>
                <a:cubicBezTo>
                  <a:pt x="84810" y="17986"/>
                  <a:pt x="91992" y="7818"/>
                  <a:pt x="77256" y="3083"/>
                </a:cubicBezTo>
                <a:cubicBezTo>
                  <a:pt x="70427" y="904"/>
                  <a:pt x="64840" y="0"/>
                  <a:pt x="602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_1_1"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31"/>
          <p:cNvSpPr/>
          <p:nvPr/>
        </p:nvSpPr>
        <p:spPr>
          <a:xfrm>
            <a:off x="1279900" y="4738013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9" name="Google Shape;899;p31"/>
          <p:cNvSpPr/>
          <p:nvPr/>
        </p:nvSpPr>
        <p:spPr>
          <a:xfrm>
            <a:off x="7051950" y="465947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0" name="Google Shape;900;p31"/>
          <p:cNvSpPr/>
          <p:nvPr/>
        </p:nvSpPr>
        <p:spPr>
          <a:xfrm>
            <a:off x="84750" y="4781675"/>
            <a:ext cx="401040" cy="274963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1" name="Google Shape;901;p31"/>
          <p:cNvSpPr/>
          <p:nvPr/>
        </p:nvSpPr>
        <p:spPr>
          <a:xfrm>
            <a:off x="8100075" y="4514464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31"/>
          <p:cNvSpPr/>
          <p:nvPr/>
        </p:nvSpPr>
        <p:spPr>
          <a:xfrm>
            <a:off x="7723000" y="487192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31"/>
          <p:cNvSpPr/>
          <p:nvPr/>
        </p:nvSpPr>
        <p:spPr>
          <a:xfrm rot="-4320377">
            <a:off x="2302534" y="4829627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31"/>
          <p:cNvSpPr/>
          <p:nvPr/>
        </p:nvSpPr>
        <p:spPr>
          <a:xfrm rot="444932" flipH="1">
            <a:off x="8543457" y="4690089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31"/>
          <p:cNvSpPr/>
          <p:nvPr/>
        </p:nvSpPr>
        <p:spPr>
          <a:xfrm rot="2135160">
            <a:off x="5536729" y="4558038"/>
            <a:ext cx="296967" cy="203633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31"/>
          <p:cNvSpPr/>
          <p:nvPr/>
        </p:nvSpPr>
        <p:spPr>
          <a:xfrm rot="404198">
            <a:off x="6333540" y="4805600"/>
            <a:ext cx="260321" cy="22711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31"/>
          <p:cNvSpPr/>
          <p:nvPr/>
        </p:nvSpPr>
        <p:spPr>
          <a:xfrm>
            <a:off x="2998600" y="454852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31"/>
          <p:cNvSpPr/>
          <p:nvPr/>
        </p:nvSpPr>
        <p:spPr>
          <a:xfrm>
            <a:off x="3440825" y="4829075"/>
            <a:ext cx="175150" cy="180175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9" name="Google Shape;909;p31"/>
          <p:cNvGrpSpPr/>
          <p:nvPr/>
        </p:nvGrpSpPr>
        <p:grpSpPr>
          <a:xfrm rot="-1692578" flipH="1">
            <a:off x="3886620" y="4137212"/>
            <a:ext cx="1078945" cy="933554"/>
            <a:chOff x="968013" y="650077"/>
            <a:chExt cx="777108" cy="672348"/>
          </a:xfrm>
        </p:grpSpPr>
        <p:sp>
          <p:nvSpPr>
            <p:cNvPr id="910" name="Google Shape;910;p31"/>
            <p:cNvSpPr/>
            <p:nvPr/>
          </p:nvSpPr>
          <p:spPr>
            <a:xfrm rot="-1397473">
              <a:off x="1241414" y="935197"/>
              <a:ext cx="332432" cy="272827"/>
            </a:xfrm>
            <a:custGeom>
              <a:avLst/>
              <a:gdLst/>
              <a:ahLst/>
              <a:cxnLst/>
              <a:rect l="l" t="t" r="r" b="b"/>
              <a:pathLst>
                <a:path w="16879" h="13851" extrusionOk="0">
                  <a:moveTo>
                    <a:pt x="7659" y="0"/>
                  </a:moveTo>
                  <a:cubicBezTo>
                    <a:pt x="394" y="0"/>
                    <a:pt x="0" y="10073"/>
                    <a:pt x="100" y="13845"/>
                  </a:cubicBezTo>
                  <a:cubicBezTo>
                    <a:pt x="316" y="13849"/>
                    <a:pt x="529" y="13851"/>
                    <a:pt x="738" y="13851"/>
                  </a:cubicBezTo>
                  <a:cubicBezTo>
                    <a:pt x="2454" y="13851"/>
                    <a:pt x="3842" y="13738"/>
                    <a:pt x="4169" y="13679"/>
                  </a:cubicBezTo>
                  <a:cubicBezTo>
                    <a:pt x="5237" y="13512"/>
                    <a:pt x="2668" y="3605"/>
                    <a:pt x="9206" y="3605"/>
                  </a:cubicBezTo>
                  <a:cubicBezTo>
                    <a:pt x="11636" y="3605"/>
                    <a:pt x="11222" y="12752"/>
                    <a:pt x="12449" y="12752"/>
                  </a:cubicBezTo>
                  <a:cubicBezTo>
                    <a:pt x="12468" y="12752"/>
                    <a:pt x="12488" y="12749"/>
                    <a:pt x="12509" y="12745"/>
                  </a:cubicBezTo>
                  <a:cubicBezTo>
                    <a:pt x="12976" y="12611"/>
                    <a:pt x="14810" y="12411"/>
                    <a:pt x="16878" y="12111"/>
                  </a:cubicBezTo>
                  <a:cubicBezTo>
                    <a:pt x="16445" y="8141"/>
                    <a:pt x="14710" y="169"/>
                    <a:pt x="7839" y="2"/>
                  </a:cubicBezTo>
                  <a:cubicBezTo>
                    <a:pt x="7778" y="1"/>
                    <a:pt x="7719" y="0"/>
                    <a:pt x="7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1"/>
            <p:cNvSpPr/>
            <p:nvPr/>
          </p:nvSpPr>
          <p:spPr>
            <a:xfrm rot="-1397473">
              <a:off x="1030693" y="760540"/>
              <a:ext cx="651747" cy="451423"/>
            </a:xfrm>
            <a:custGeom>
              <a:avLst/>
              <a:gdLst/>
              <a:ahLst/>
              <a:cxnLst/>
              <a:rect l="l" t="t" r="r" b="b"/>
              <a:pathLst>
                <a:path w="33092" h="22918" extrusionOk="0">
                  <a:moveTo>
                    <a:pt x="18151" y="0"/>
                  </a:moveTo>
                  <a:cubicBezTo>
                    <a:pt x="1825" y="0"/>
                    <a:pt x="301" y="20015"/>
                    <a:pt x="301" y="20015"/>
                  </a:cubicBezTo>
                  <a:cubicBezTo>
                    <a:pt x="1" y="21616"/>
                    <a:pt x="1702" y="22484"/>
                    <a:pt x="3937" y="22917"/>
                  </a:cubicBezTo>
                  <a:cubicBezTo>
                    <a:pt x="4235" y="12920"/>
                    <a:pt x="7555" y="4303"/>
                    <a:pt x="17615" y="4303"/>
                  </a:cubicBezTo>
                  <a:cubicBezTo>
                    <a:pt x="17692" y="4303"/>
                    <a:pt x="17769" y="4303"/>
                    <a:pt x="17847" y="4304"/>
                  </a:cubicBezTo>
                  <a:cubicBezTo>
                    <a:pt x="26086" y="4438"/>
                    <a:pt x="28921" y="15846"/>
                    <a:pt x="29755" y="20949"/>
                  </a:cubicBezTo>
                  <a:cubicBezTo>
                    <a:pt x="31657" y="20582"/>
                    <a:pt x="33091" y="20149"/>
                    <a:pt x="32958" y="19682"/>
                  </a:cubicBezTo>
                  <a:cubicBezTo>
                    <a:pt x="32557" y="18448"/>
                    <a:pt x="31690" y="134"/>
                    <a:pt x="18314" y="1"/>
                  </a:cubicBezTo>
                  <a:cubicBezTo>
                    <a:pt x="18259" y="1"/>
                    <a:pt x="18205" y="0"/>
                    <a:pt x="18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1"/>
            <p:cNvSpPr/>
            <p:nvPr/>
          </p:nvSpPr>
          <p:spPr>
            <a:xfrm rot="-1397473">
              <a:off x="1126304" y="839113"/>
              <a:ext cx="508525" cy="375884"/>
            </a:xfrm>
            <a:custGeom>
              <a:avLst/>
              <a:gdLst/>
              <a:ahLst/>
              <a:cxnLst/>
              <a:rect l="l" t="t" r="r" b="b"/>
              <a:pathLst>
                <a:path w="25820" h="19083" extrusionOk="0">
                  <a:moveTo>
                    <a:pt x="13678" y="1"/>
                  </a:moveTo>
                  <a:cubicBezTo>
                    <a:pt x="3586" y="1"/>
                    <a:pt x="299" y="8618"/>
                    <a:pt x="1" y="18615"/>
                  </a:cubicBezTo>
                  <a:cubicBezTo>
                    <a:pt x="1535" y="18949"/>
                    <a:pt x="3337" y="19049"/>
                    <a:pt x="4938" y="19082"/>
                  </a:cubicBezTo>
                  <a:cubicBezTo>
                    <a:pt x="4838" y="15310"/>
                    <a:pt x="5232" y="5237"/>
                    <a:pt x="12497" y="5237"/>
                  </a:cubicBezTo>
                  <a:cubicBezTo>
                    <a:pt x="12557" y="5237"/>
                    <a:pt x="12616" y="5238"/>
                    <a:pt x="12677" y="5239"/>
                  </a:cubicBezTo>
                  <a:cubicBezTo>
                    <a:pt x="19515" y="5406"/>
                    <a:pt x="21283" y="13378"/>
                    <a:pt x="21716" y="17348"/>
                  </a:cubicBezTo>
                  <a:cubicBezTo>
                    <a:pt x="23084" y="17148"/>
                    <a:pt x="24552" y="16914"/>
                    <a:pt x="25819" y="16647"/>
                  </a:cubicBezTo>
                  <a:cubicBezTo>
                    <a:pt x="24985" y="11544"/>
                    <a:pt x="22117" y="136"/>
                    <a:pt x="13911" y="2"/>
                  </a:cubicBezTo>
                  <a:cubicBezTo>
                    <a:pt x="13833" y="1"/>
                    <a:pt x="13755" y="1"/>
                    <a:pt x="136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3" name="Google Shape;913;p31"/>
          <p:cNvSpPr/>
          <p:nvPr/>
        </p:nvSpPr>
        <p:spPr>
          <a:xfrm>
            <a:off x="5071563" y="4905988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Titan One"/>
              <a:buNone/>
              <a:defRPr sz="3500">
                <a:solidFill>
                  <a:schemeClr val="dk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9" r:id="rId4"/>
    <p:sldLayoutId id="2147483660" r:id="rId5"/>
    <p:sldLayoutId id="2147483676" r:id="rId6"/>
    <p:sldLayoutId id="2147483677" r:id="rId7"/>
    <p:sldLayoutId id="2147483678" r:id="rId8"/>
  </p:sldLayoutIdLst>
  <p:transition spd="med">
    <p:pull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2.png"/><Relationship Id="rId7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slide" Target="slide9.xml"/><Relationship Id="rId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35"/>
          <p:cNvSpPr/>
          <p:nvPr/>
        </p:nvSpPr>
        <p:spPr>
          <a:xfrm rot="10800000">
            <a:off x="1695155" y="4157029"/>
            <a:ext cx="4551071" cy="547329"/>
          </a:xfrm>
          <a:custGeom>
            <a:avLst/>
            <a:gdLst/>
            <a:ahLst/>
            <a:cxnLst/>
            <a:rect l="l" t="t" r="r" b="b"/>
            <a:pathLst>
              <a:path w="149020" h="13531" extrusionOk="0">
                <a:moveTo>
                  <a:pt x="80159" y="1"/>
                </a:moveTo>
                <a:cubicBezTo>
                  <a:pt x="78216" y="1"/>
                  <a:pt x="76274" y="26"/>
                  <a:pt x="74331" y="82"/>
                </a:cubicBezTo>
                <a:cubicBezTo>
                  <a:pt x="67866" y="273"/>
                  <a:pt x="61437" y="821"/>
                  <a:pt x="54983" y="1225"/>
                </a:cubicBezTo>
                <a:cubicBezTo>
                  <a:pt x="44400" y="1906"/>
                  <a:pt x="33793" y="2247"/>
                  <a:pt x="23186" y="2247"/>
                </a:cubicBezTo>
                <a:cubicBezTo>
                  <a:pt x="16730" y="2247"/>
                  <a:pt x="10274" y="2121"/>
                  <a:pt x="3822" y="1868"/>
                </a:cubicBezTo>
                <a:cubicBezTo>
                  <a:pt x="3647" y="1862"/>
                  <a:pt x="3471" y="1855"/>
                  <a:pt x="3295" y="1855"/>
                </a:cubicBezTo>
                <a:cubicBezTo>
                  <a:pt x="2824" y="1855"/>
                  <a:pt x="2360" y="1902"/>
                  <a:pt x="1953" y="2118"/>
                </a:cubicBezTo>
                <a:cubicBezTo>
                  <a:pt x="0" y="3166"/>
                  <a:pt x="227" y="8595"/>
                  <a:pt x="1370" y="11024"/>
                </a:cubicBezTo>
                <a:cubicBezTo>
                  <a:pt x="2320" y="13032"/>
                  <a:pt x="5183" y="13531"/>
                  <a:pt x="8303" y="13531"/>
                </a:cubicBezTo>
                <a:cubicBezTo>
                  <a:pt x="9013" y="13531"/>
                  <a:pt x="9737" y="13505"/>
                  <a:pt x="10454" y="13465"/>
                </a:cubicBezTo>
                <a:cubicBezTo>
                  <a:pt x="15455" y="13167"/>
                  <a:pt x="21813" y="12929"/>
                  <a:pt x="26825" y="12572"/>
                </a:cubicBezTo>
                <a:cubicBezTo>
                  <a:pt x="35937" y="11909"/>
                  <a:pt x="69618" y="10689"/>
                  <a:pt x="79980" y="10689"/>
                </a:cubicBezTo>
                <a:cubicBezTo>
                  <a:pt x="81154" y="10689"/>
                  <a:pt x="82029" y="10705"/>
                  <a:pt x="82535" y="10738"/>
                </a:cubicBezTo>
                <a:cubicBezTo>
                  <a:pt x="87713" y="11082"/>
                  <a:pt x="91752" y="11170"/>
                  <a:pt x="95301" y="11170"/>
                </a:cubicBezTo>
                <a:cubicBezTo>
                  <a:pt x="99043" y="11170"/>
                  <a:pt x="102240" y="11072"/>
                  <a:pt x="105653" y="11072"/>
                </a:cubicBezTo>
                <a:cubicBezTo>
                  <a:pt x="109444" y="11072"/>
                  <a:pt x="113503" y="11193"/>
                  <a:pt x="118872" y="11703"/>
                </a:cubicBezTo>
                <a:cubicBezTo>
                  <a:pt x="124759" y="12256"/>
                  <a:pt x="130232" y="12841"/>
                  <a:pt x="135833" y="12841"/>
                </a:cubicBezTo>
                <a:cubicBezTo>
                  <a:pt x="138672" y="12841"/>
                  <a:pt x="141543" y="12690"/>
                  <a:pt x="144518" y="12310"/>
                </a:cubicBezTo>
                <a:cubicBezTo>
                  <a:pt x="146507" y="12048"/>
                  <a:pt x="148983" y="11131"/>
                  <a:pt x="148960" y="9131"/>
                </a:cubicBezTo>
                <a:cubicBezTo>
                  <a:pt x="148948" y="8131"/>
                  <a:pt x="149019" y="7762"/>
                  <a:pt x="148960" y="6762"/>
                </a:cubicBezTo>
                <a:cubicBezTo>
                  <a:pt x="148912" y="5940"/>
                  <a:pt x="148531" y="4559"/>
                  <a:pt x="148186" y="3809"/>
                </a:cubicBezTo>
                <a:cubicBezTo>
                  <a:pt x="147769" y="2928"/>
                  <a:pt x="146602" y="2761"/>
                  <a:pt x="145638" y="2714"/>
                </a:cubicBezTo>
                <a:cubicBezTo>
                  <a:pt x="130838" y="2035"/>
                  <a:pt x="116051" y="1344"/>
                  <a:pt x="101263" y="654"/>
                </a:cubicBezTo>
                <a:cubicBezTo>
                  <a:pt x="94228" y="327"/>
                  <a:pt x="87194" y="1"/>
                  <a:pt x="801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5" name="Google Shape;925;p35"/>
          <p:cNvSpPr txBox="1">
            <a:spLocks noGrp="1"/>
          </p:cNvSpPr>
          <p:nvPr>
            <p:ph type="ctrTitle"/>
          </p:nvPr>
        </p:nvSpPr>
        <p:spPr>
          <a:xfrm>
            <a:off x="1424001" y="493770"/>
            <a:ext cx="6385800" cy="241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US" sz="6000" b="1">
                <a:solidFill>
                  <a:srgbClr val="5B00B7"/>
                </a:solidFill>
                <a:latin typeface="Titan One"/>
                <a:ea typeface="Titan One"/>
                <a:cs typeface="Titan One"/>
                <a:sym typeface="Titan One"/>
              </a:rPr>
              <a:t>Thi tài cùng bé</a:t>
            </a:r>
          </a:p>
        </p:txBody>
      </p:sp>
      <p:grpSp>
        <p:nvGrpSpPr>
          <p:cNvPr id="926" name="Google Shape;926;p35"/>
          <p:cNvGrpSpPr/>
          <p:nvPr/>
        </p:nvGrpSpPr>
        <p:grpSpPr>
          <a:xfrm>
            <a:off x="7204591" y="3416458"/>
            <a:ext cx="1935956" cy="1517623"/>
            <a:chOff x="6649199" y="1554770"/>
            <a:chExt cx="1935956" cy="1517623"/>
          </a:xfrm>
        </p:grpSpPr>
        <p:sp>
          <p:nvSpPr>
            <p:cNvPr id="927" name="Google Shape;927;p35"/>
            <p:cNvSpPr/>
            <p:nvPr/>
          </p:nvSpPr>
          <p:spPr>
            <a:xfrm rot="-207569" flipH="1">
              <a:off x="6784467" y="1754302"/>
              <a:ext cx="1665404" cy="1118583"/>
            </a:xfrm>
            <a:custGeom>
              <a:avLst/>
              <a:gdLst/>
              <a:ahLst/>
              <a:cxnLst/>
              <a:rect l="l" t="t" r="r" b="b"/>
              <a:pathLst>
                <a:path w="76422" h="51909" extrusionOk="0">
                  <a:moveTo>
                    <a:pt x="40463" y="0"/>
                  </a:moveTo>
                  <a:cubicBezTo>
                    <a:pt x="37460" y="34"/>
                    <a:pt x="34492" y="634"/>
                    <a:pt x="31756" y="1735"/>
                  </a:cubicBezTo>
                  <a:cubicBezTo>
                    <a:pt x="29288" y="2769"/>
                    <a:pt x="23184" y="5471"/>
                    <a:pt x="22750" y="10808"/>
                  </a:cubicBezTo>
                  <a:cubicBezTo>
                    <a:pt x="22750" y="10755"/>
                    <a:pt x="22707" y="10732"/>
                    <a:pt x="22635" y="10732"/>
                  </a:cubicBezTo>
                  <a:cubicBezTo>
                    <a:pt x="22256" y="10732"/>
                    <a:pt x="21061" y="11358"/>
                    <a:pt x="20949" y="11442"/>
                  </a:cubicBezTo>
                  <a:cubicBezTo>
                    <a:pt x="20482" y="11876"/>
                    <a:pt x="20015" y="12242"/>
                    <a:pt x="19614" y="12776"/>
                  </a:cubicBezTo>
                  <a:cubicBezTo>
                    <a:pt x="18147" y="14811"/>
                    <a:pt x="18147" y="17413"/>
                    <a:pt x="18647" y="19815"/>
                  </a:cubicBezTo>
                  <a:cubicBezTo>
                    <a:pt x="18780" y="20315"/>
                    <a:pt x="18914" y="20815"/>
                    <a:pt x="19047" y="21316"/>
                  </a:cubicBezTo>
                  <a:cubicBezTo>
                    <a:pt x="19214" y="21816"/>
                    <a:pt x="19381" y="22316"/>
                    <a:pt x="19581" y="22817"/>
                  </a:cubicBezTo>
                  <a:cubicBezTo>
                    <a:pt x="19748" y="23350"/>
                    <a:pt x="19981" y="23851"/>
                    <a:pt x="20181" y="24351"/>
                  </a:cubicBezTo>
                  <a:cubicBezTo>
                    <a:pt x="18680" y="25152"/>
                    <a:pt x="17413" y="26319"/>
                    <a:pt x="16846" y="27954"/>
                  </a:cubicBezTo>
                  <a:cubicBezTo>
                    <a:pt x="15912" y="30756"/>
                    <a:pt x="16512" y="33191"/>
                    <a:pt x="17246" y="35993"/>
                  </a:cubicBezTo>
                  <a:cubicBezTo>
                    <a:pt x="17379" y="36493"/>
                    <a:pt x="17546" y="36960"/>
                    <a:pt x="17680" y="37461"/>
                  </a:cubicBezTo>
                  <a:cubicBezTo>
                    <a:pt x="16445" y="37794"/>
                    <a:pt x="15311" y="38461"/>
                    <a:pt x="14778" y="39562"/>
                  </a:cubicBezTo>
                  <a:cubicBezTo>
                    <a:pt x="13977" y="41130"/>
                    <a:pt x="14411" y="42464"/>
                    <a:pt x="14411" y="44132"/>
                  </a:cubicBezTo>
                  <a:cubicBezTo>
                    <a:pt x="13944" y="43865"/>
                    <a:pt x="13410" y="43565"/>
                    <a:pt x="12876" y="43498"/>
                  </a:cubicBezTo>
                  <a:cubicBezTo>
                    <a:pt x="12741" y="43481"/>
                    <a:pt x="12612" y="43472"/>
                    <a:pt x="12488" y="43472"/>
                  </a:cubicBezTo>
                  <a:cubicBezTo>
                    <a:pt x="11666" y="43472"/>
                    <a:pt x="11075" y="43839"/>
                    <a:pt x="10408" y="44332"/>
                  </a:cubicBezTo>
                  <a:cubicBezTo>
                    <a:pt x="9774" y="44766"/>
                    <a:pt x="9174" y="45166"/>
                    <a:pt x="8540" y="45633"/>
                  </a:cubicBezTo>
                  <a:cubicBezTo>
                    <a:pt x="8440" y="45533"/>
                    <a:pt x="8306" y="45400"/>
                    <a:pt x="8173" y="45299"/>
                  </a:cubicBezTo>
                  <a:cubicBezTo>
                    <a:pt x="7706" y="44232"/>
                    <a:pt x="7539" y="43398"/>
                    <a:pt x="7539" y="41964"/>
                  </a:cubicBezTo>
                  <a:cubicBezTo>
                    <a:pt x="7539" y="41463"/>
                    <a:pt x="7606" y="39462"/>
                    <a:pt x="7639" y="38728"/>
                  </a:cubicBezTo>
                  <a:cubicBezTo>
                    <a:pt x="7228" y="38663"/>
                    <a:pt x="6821" y="38632"/>
                    <a:pt x="6420" y="38632"/>
                  </a:cubicBezTo>
                  <a:cubicBezTo>
                    <a:pt x="4348" y="38632"/>
                    <a:pt x="2454" y="39476"/>
                    <a:pt x="1168" y="40930"/>
                  </a:cubicBezTo>
                  <a:cubicBezTo>
                    <a:pt x="701" y="41530"/>
                    <a:pt x="301" y="42197"/>
                    <a:pt x="0" y="42931"/>
                  </a:cubicBezTo>
                  <a:cubicBezTo>
                    <a:pt x="2312" y="44917"/>
                    <a:pt x="5195" y="46871"/>
                    <a:pt x="8247" y="46871"/>
                  </a:cubicBezTo>
                  <a:cubicBezTo>
                    <a:pt x="8322" y="46871"/>
                    <a:pt x="8398" y="46870"/>
                    <a:pt x="8473" y="46867"/>
                  </a:cubicBezTo>
                  <a:cubicBezTo>
                    <a:pt x="8873" y="47801"/>
                    <a:pt x="9541" y="48702"/>
                    <a:pt x="10308" y="49369"/>
                  </a:cubicBezTo>
                  <a:cubicBezTo>
                    <a:pt x="11442" y="50336"/>
                    <a:pt x="12776" y="51137"/>
                    <a:pt x="14177" y="51404"/>
                  </a:cubicBezTo>
                  <a:cubicBezTo>
                    <a:pt x="14427" y="51454"/>
                    <a:pt x="14659" y="51477"/>
                    <a:pt x="14878" y="51477"/>
                  </a:cubicBezTo>
                  <a:cubicBezTo>
                    <a:pt x="15534" y="51477"/>
                    <a:pt x="16079" y="51270"/>
                    <a:pt x="16679" y="50970"/>
                  </a:cubicBezTo>
                  <a:cubicBezTo>
                    <a:pt x="17913" y="51437"/>
                    <a:pt x="19181" y="51871"/>
                    <a:pt x="20482" y="51904"/>
                  </a:cubicBezTo>
                  <a:cubicBezTo>
                    <a:pt x="20584" y="51907"/>
                    <a:pt x="20685" y="51908"/>
                    <a:pt x="20787" y="51908"/>
                  </a:cubicBezTo>
                  <a:cubicBezTo>
                    <a:pt x="23227" y="51908"/>
                    <a:pt x="25347" y="51131"/>
                    <a:pt x="26853" y="49369"/>
                  </a:cubicBezTo>
                  <a:cubicBezTo>
                    <a:pt x="27987" y="48035"/>
                    <a:pt x="28154" y="46534"/>
                    <a:pt x="27954" y="44832"/>
                  </a:cubicBezTo>
                  <a:cubicBezTo>
                    <a:pt x="30022" y="44099"/>
                    <a:pt x="31856" y="42864"/>
                    <a:pt x="33391" y="41363"/>
                  </a:cubicBezTo>
                  <a:cubicBezTo>
                    <a:pt x="35714" y="42283"/>
                    <a:pt x="38249" y="42711"/>
                    <a:pt x="40853" y="42711"/>
                  </a:cubicBezTo>
                  <a:cubicBezTo>
                    <a:pt x="41839" y="42711"/>
                    <a:pt x="42834" y="42650"/>
                    <a:pt x="43832" y="42531"/>
                  </a:cubicBezTo>
                  <a:lnTo>
                    <a:pt x="44065" y="42497"/>
                  </a:lnTo>
                  <a:cubicBezTo>
                    <a:pt x="47468" y="42064"/>
                    <a:pt x="50770" y="40730"/>
                    <a:pt x="53205" y="38561"/>
                  </a:cubicBezTo>
                  <a:cubicBezTo>
                    <a:pt x="53672" y="38561"/>
                    <a:pt x="54172" y="38528"/>
                    <a:pt x="54639" y="38461"/>
                  </a:cubicBezTo>
                  <a:cubicBezTo>
                    <a:pt x="55073" y="39929"/>
                    <a:pt x="55673" y="41030"/>
                    <a:pt x="57074" y="41664"/>
                  </a:cubicBezTo>
                  <a:cubicBezTo>
                    <a:pt x="57803" y="41989"/>
                    <a:pt x="58562" y="42142"/>
                    <a:pt x="59338" y="42142"/>
                  </a:cubicBezTo>
                  <a:cubicBezTo>
                    <a:pt x="60551" y="42142"/>
                    <a:pt x="61804" y="41768"/>
                    <a:pt x="63045" y="41096"/>
                  </a:cubicBezTo>
                  <a:cubicBezTo>
                    <a:pt x="64046" y="40563"/>
                    <a:pt x="64947" y="39695"/>
                    <a:pt x="65781" y="38828"/>
                  </a:cubicBezTo>
                  <a:cubicBezTo>
                    <a:pt x="66548" y="38828"/>
                    <a:pt x="67182" y="38728"/>
                    <a:pt x="67916" y="38161"/>
                  </a:cubicBezTo>
                  <a:cubicBezTo>
                    <a:pt x="68916" y="37427"/>
                    <a:pt x="69683" y="36326"/>
                    <a:pt x="70251" y="35126"/>
                  </a:cubicBezTo>
                  <a:cubicBezTo>
                    <a:pt x="70284" y="35092"/>
                    <a:pt x="70317" y="35025"/>
                    <a:pt x="70351" y="34992"/>
                  </a:cubicBezTo>
                  <a:cubicBezTo>
                    <a:pt x="70718" y="34158"/>
                    <a:pt x="70951" y="33157"/>
                    <a:pt x="70951" y="32257"/>
                  </a:cubicBezTo>
                  <a:cubicBezTo>
                    <a:pt x="71018" y="32223"/>
                    <a:pt x="71084" y="32190"/>
                    <a:pt x="71151" y="32157"/>
                  </a:cubicBezTo>
                  <a:cubicBezTo>
                    <a:pt x="73586" y="30923"/>
                    <a:pt x="75221" y="28187"/>
                    <a:pt x="76422" y="25685"/>
                  </a:cubicBezTo>
                  <a:cubicBezTo>
                    <a:pt x="76121" y="25385"/>
                    <a:pt x="75788" y="25118"/>
                    <a:pt x="75421" y="24885"/>
                  </a:cubicBezTo>
                  <a:cubicBezTo>
                    <a:pt x="74601" y="24381"/>
                    <a:pt x="73669" y="24132"/>
                    <a:pt x="72703" y="24132"/>
                  </a:cubicBezTo>
                  <a:cubicBezTo>
                    <a:pt x="71429" y="24132"/>
                    <a:pt x="70097" y="24565"/>
                    <a:pt x="68883" y="25419"/>
                  </a:cubicBezTo>
                  <a:cubicBezTo>
                    <a:pt x="69150" y="25986"/>
                    <a:pt x="69884" y="27520"/>
                    <a:pt x="70050" y="27920"/>
                  </a:cubicBezTo>
                  <a:cubicBezTo>
                    <a:pt x="70584" y="29255"/>
                    <a:pt x="70718" y="30022"/>
                    <a:pt x="70651" y="31323"/>
                  </a:cubicBezTo>
                  <a:cubicBezTo>
                    <a:pt x="69950" y="31189"/>
                    <a:pt x="69250" y="31089"/>
                    <a:pt x="68549" y="30989"/>
                  </a:cubicBezTo>
                  <a:cubicBezTo>
                    <a:pt x="68253" y="30940"/>
                    <a:pt x="67975" y="30904"/>
                    <a:pt x="67702" y="30904"/>
                  </a:cubicBezTo>
                  <a:cubicBezTo>
                    <a:pt x="67237" y="30904"/>
                    <a:pt x="66785" y="31008"/>
                    <a:pt x="66281" y="31323"/>
                  </a:cubicBezTo>
                  <a:cubicBezTo>
                    <a:pt x="65881" y="31590"/>
                    <a:pt x="65547" y="32057"/>
                    <a:pt x="65280" y="32457"/>
                  </a:cubicBezTo>
                  <a:cubicBezTo>
                    <a:pt x="64713" y="31123"/>
                    <a:pt x="64613" y="29888"/>
                    <a:pt x="63446" y="28954"/>
                  </a:cubicBezTo>
                  <a:cubicBezTo>
                    <a:pt x="62896" y="28496"/>
                    <a:pt x="62174" y="28321"/>
                    <a:pt x="61419" y="28321"/>
                  </a:cubicBezTo>
                  <a:cubicBezTo>
                    <a:pt x="61074" y="28321"/>
                    <a:pt x="60722" y="28358"/>
                    <a:pt x="60377" y="28421"/>
                  </a:cubicBezTo>
                  <a:cubicBezTo>
                    <a:pt x="60343" y="27987"/>
                    <a:pt x="60310" y="27553"/>
                    <a:pt x="60243" y="27120"/>
                  </a:cubicBezTo>
                  <a:cubicBezTo>
                    <a:pt x="59876" y="24551"/>
                    <a:pt x="59543" y="22350"/>
                    <a:pt x="57808" y="20515"/>
                  </a:cubicBezTo>
                  <a:cubicBezTo>
                    <a:pt x="57508" y="20181"/>
                    <a:pt x="57175" y="19915"/>
                    <a:pt x="56774" y="19714"/>
                  </a:cubicBezTo>
                  <a:cubicBezTo>
                    <a:pt x="56908" y="18747"/>
                    <a:pt x="56941" y="17913"/>
                    <a:pt x="56941" y="17680"/>
                  </a:cubicBezTo>
                  <a:cubicBezTo>
                    <a:pt x="56941" y="15778"/>
                    <a:pt x="56708" y="13877"/>
                    <a:pt x="56207" y="12076"/>
                  </a:cubicBezTo>
                  <a:cubicBezTo>
                    <a:pt x="56074" y="11575"/>
                    <a:pt x="55940" y="11042"/>
                    <a:pt x="55740" y="10541"/>
                  </a:cubicBezTo>
                  <a:cubicBezTo>
                    <a:pt x="55340" y="9307"/>
                    <a:pt x="54773" y="8006"/>
                    <a:pt x="54106" y="6839"/>
                  </a:cubicBezTo>
                  <a:cubicBezTo>
                    <a:pt x="53272" y="5304"/>
                    <a:pt x="52271" y="3903"/>
                    <a:pt x="51070" y="2869"/>
                  </a:cubicBezTo>
                  <a:cubicBezTo>
                    <a:pt x="48101" y="367"/>
                    <a:pt x="43965" y="0"/>
                    <a:pt x="40463" y="0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8" name="Google Shape;928;p35"/>
            <p:cNvGrpSpPr/>
            <p:nvPr/>
          </p:nvGrpSpPr>
          <p:grpSpPr>
            <a:xfrm rot="314654">
              <a:off x="6707406" y="1635084"/>
              <a:ext cx="1819541" cy="1356995"/>
              <a:chOff x="6706439" y="539489"/>
              <a:chExt cx="1819567" cy="1357014"/>
            </a:xfrm>
          </p:grpSpPr>
          <p:grpSp>
            <p:nvGrpSpPr>
              <p:cNvPr id="929" name="Google Shape;929;p35"/>
              <p:cNvGrpSpPr/>
              <p:nvPr/>
            </p:nvGrpSpPr>
            <p:grpSpPr>
              <a:xfrm rot="-522161" flipH="1">
                <a:off x="6783474" y="658740"/>
                <a:ext cx="1665496" cy="1118511"/>
                <a:chOff x="415175" y="1554775"/>
                <a:chExt cx="1910550" cy="1297725"/>
              </a:xfrm>
            </p:grpSpPr>
            <p:sp>
              <p:nvSpPr>
                <p:cNvPr id="930" name="Google Shape;930;p35"/>
                <p:cNvSpPr/>
                <p:nvPr/>
              </p:nvSpPr>
              <p:spPr>
                <a:xfrm>
                  <a:off x="415175" y="2150200"/>
                  <a:ext cx="894825" cy="70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93" h="28092" extrusionOk="0">
                      <a:moveTo>
                        <a:pt x="21382" y="0"/>
                      </a:moveTo>
                      <a:cubicBezTo>
                        <a:pt x="19314" y="768"/>
                        <a:pt x="17546" y="2102"/>
                        <a:pt x="16846" y="4137"/>
                      </a:cubicBezTo>
                      <a:cubicBezTo>
                        <a:pt x="15878" y="6939"/>
                        <a:pt x="16512" y="9374"/>
                        <a:pt x="17246" y="12176"/>
                      </a:cubicBezTo>
                      <a:cubicBezTo>
                        <a:pt x="17379" y="12676"/>
                        <a:pt x="17546" y="13143"/>
                        <a:pt x="17680" y="13644"/>
                      </a:cubicBezTo>
                      <a:cubicBezTo>
                        <a:pt x="16445" y="13977"/>
                        <a:pt x="15311" y="14644"/>
                        <a:pt x="14778" y="15745"/>
                      </a:cubicBezTo>
                      <a:cubicBezTo>
                        <a:pt x="13977" y="17313"/>
                        <a:pt x="14411" y="18647"/>
                        <a:pt x="14411" y="20315"/>
                      </a:cubicBezTo>
                      <a:cubicBezTo>
                        <a:pt x="13944" y="20048"/>
                        <a:pt x="13410" y="19748"/>
                        <a:pt x="12876" y="19681"/>
                      </a:cubicBezTo>
                      <a:cubicBezTo>
                        <a:pt x="12741" y="19664"/>
                        <a:pt x="12612" y="19655"/>
                        <a:pt x="12488" y="19655"/>
                      </a:cubicBezTo>
                      <a:cubicBezTo>
                        <a:pt x="11666" y="19655"/>
                        <a:pt x="11075" y="20022"/>
                        <a:pt x="10408" y="20515"/>
                      </a:cubicBezTo>
                      <a:cubicBezTo>
                        <a:pt x="9774" y="20949"/>
                        <a:pt x="9174" y="21349"/>
                        <a:pt x="8540" y="21816"/>
                      </a:cubicBezTo>
                      <a:cubicBezTo>
                        <a:pt x="8506" y="21849"/>
                        <a:pt x="8440" y="21883"/>
                        <a:pt x="8406" y="21949"/>
                      </a:cubicBezTo>
                      <a:cubicBezTo>
                        <a:pt x="8306" y="21783"/>
                        <a:pt x="8240" y="21616"/>
                        <a:pt x="8173" y="21482"/>
                      </a:cubicBezTo>
                      <a:cubicBezTo>
                        <a:pt x="7706" y="20415"/>
                        <a:pt x="7539" y="19581"/>
                        <a:pt x="7539" y="18147"/>
                      </a:cubicBezTo>
                      <a:cubicBezTo>
                        <a:pt x="7539" y="17613"/>
                        <a:pt x="7606" y="15645"/>
                        <a:pt x="7639" y="14911"/>
                      </a:cubicBezTo>
                      <a:cubicBezTo>
                        <a:pt x="7228" y="14846"/>
                        <a:pt x="6821" y="14815"/>
                        <a:pt x="6420" y="14815"/>
                      </a:cubicBezTo>
                      <a:cubicBezTo>
                        <a:pt x="4348" y="14815"/>
                        <a:pt x="2454" y="15659"/>
                        <a:pt x="1168" y="17113"/>
                      </a:cubicBezTo>
                      <a:cubicBezTo>
                        <a:pt x="701" y="17713"/>
                        <a:pt x="301" y="18380"/>
                        <a:pt x="0" y="19114"/>
                      </a:cubicBezTo>
                      <a:cubicBezTo>
                        <a:pt x="2312" y="21100"/>
                        <a:pt x="5195" y="23054"/>
                        <a:pt x="8247" y="23054"/>
                      </a:cubicBezTo>
                      <a:cubicBezTo>
                        <a:pt x="8322" y="23054"/>
                        <a:pt x="8398" y="23053"/>
                        <a:pt x="8473" y="23050"/>
                      </a:cubicBezTo>
                      <a:cubicBezTo>
                        <a:pt x="8873" y="23984"/>
                        <a:pt x="9541" y="24885"/>
                        <a:pt x="10308" y="25552"/>
                      </a:cubicBezTo>
                      <a:cubicBezTo>
                        <a:pt x="11442" y="26519"/>
                        <a:pt x="12776" y="27320"/>
                        <a:pt x="14177" y="27587"/>
                      </a:cubicBezTo>
                      <a:cubicBezTo>
                        <a:pt x="14427" y="27637"/>
                        <a:pt x="14659" y="27660"/>
                        <a:pt x="14878" y="27660"/>
                      </a:cubicBezTo>
                      <a:cubicBezTo>
                        <a:pt x="15534" y="27660"/>
                        <a:pt x="16079" y="27453"/>
                        <a:pt x="16679" y="27153"/>
                      </a:cubicBezTo>
                      <a:cubicBezTo>
                        <a:pt x="17913" y="27620"/>
                        <a:pt x="19181" y="28054"/>
                        <a:pt x="20482" y="28087"/>
                      </a:cubicBezTo>
                      <a:cubicBezTo>
                        <a:pt x="20584" y="28090"/>
                        <a:pt x="20685" y="28091"/>
                        <a:pt x="20787" y="28091"/>
                      </a:cubicBezTo>
                      <a:cubicBezTo>
                        <a:pt x="23227" y="28091"/>
                        <a:pt x="25347" y="27314"/>
                        <a:pt x="26853" y="25552"/>
                      </a:cubicBezTo>
                      <a:cubicBezTo>
                        <a:pt x="27987" y="24218"/>
                        <a:pt x="28154" y="22717"/>
                        <a:pt x="27954" y="21015"/>
                      </a:cubicBezTo>
                      <a:cubicBezTo>
                        <a:pt x="30622" y="20081"/>
                        <a:pt x="32924" y="18314"/>
                        <a:pt x="34658" y="16145"/>
                      </a:cubicBezTo>
                      <a:cubicBezTo>
                        <a:pt x="35192" y="15445"/>
                        <a:pt x="35459" y="14711"/>
                        <a:pt x="35793" y="13877"/>
                      </a:cubicBezTo>
                      <a:cubicBezTo>
                        <a:pt x="35693" y="13644"/>
                        <a:pt x="35626" y="13410"/>
                        <a:pt x="35559" y="13210"/>
                      </a:cubicBezTo>
                      <a:cubicBezTo>
                        <a:pt x="34492" y="10341"/>
                        <a:pt x="32991" y="7839"/>
                        <a:pt x="30689" y="5671"/>
                      </a:cubicBezTo>
                      <a:cubicBezTo>
                        <a:pt x="27954" y="3069"/>
                        <a:pt x="24785" y="1535"/>
                        <a:pt x="2138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2"/>
                    </a:solidFill>
                  </a:endParaRPr>
                </a:p>
              </p:txBody>
            </p:sp>
            <p:sp>
              <p:nvSpPr>
                <p:cNvPr id="931" name="Google Shape;931;p35"/>
                <p:cNvSpPr/>
                <p:nvPr/>
              </p:nvSpPr>
              <p:spPr>
                <a:xfrm>
                  <a:off x="1561825" y="2029600"/>
                  <a:ext cx="763900" cy="57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56" h="23149" extrusionOk="0">
                      <a:moveTo>
                        <a:pt x="7926" y="1"/>
                      </a:moveTo>
                      <a:cubicBezTo>
                        <a:pt x="7600" y="1"/>
                        <a:pt x="7270" y="19"/>
                        <a:pt x="6939" y="54"/>
                      </a:cubicBezTo>
                      <a:cubicBezTo>
                        <a:pt x="4704" y="2656"/>
                        <a:pt x="2702" y="5158"/>
                        <a:pt x="1368" y="8327"/>
                      </a:cubicBezTo>
                      <a:cubicBezTo>
                        <a:pt x="534" y="10362"/>
                        <a:pt x="101" y="12363"/>
                        <a:pt x="34" y="14398"/>
                      </a:cubicBezTo>
                      <a:cubicBezTo>
                        <a:pt x="0" y="15232"/>
                        <a:pt x="0" y="16099"/>
                        <a:pt x="67" y="16966"/>
                      </a:cubicBezTo>
                      <a:cubicBezTo>
                        <a:pt x="601" y="17467"/>
                        <a:pt x="1068" y="17934"/>
                        <a:pt x="1735" y="18301"/>
                      </a:cubicBezTo>
                      <a:cubicBezTo>
                        <a:pt x="3385" y="19112"/>
                        <a:pt x="5260" y="19575"/>
                        <a:pt x="7184" y="19575"/>
                      </a:cubicBezTo>
                      <a:cubicBezTo>
                        <a:pt x="7712" y="19575"/>
                        <a:pt x="8242" y="19540"/>
                        <a:pt x="8773" y="19468"/>
                      </a:cubicBezTo>
                      <a:cubicBezTo>
                        <a:pt x="9207" y="20936"/>
                        <a:pt x="9807" y="22037"/>
                        <a:pt x="11208" y="22671"/>
                      </a:cubicBezTo>
                      <a:cubicBezTo>
                        <a:pt x="11937" y="22996"/>
                        <a:pt x="12696" y="23149"/>
                        <a:pt x="13472" y="23149"/>
                      </a:cubicBezTo>
                      <a:cubicBezTo>
                        <a:pt x="14685" y="23149"/>
                        <a:pt x="15938" y="22775"/>
                        <a:pt x="17179" y="22103"/>
                      </a:cubicBezTo>
                      <a:cubicBezTo>
                        <a:pt x="18180" y="21570"/>
                        <a:pt x="19081" y="20702"/>
                        <a:pt x="19915" y="19835"/>
                      </a:cubicBezTo>
                      <a:cubicBezTo>
                        <a:pt x="20682" y="19835"/>
                        <a:pt x="21316" y="19735"/>
                        <a:pt x="22050" y="19168"/>
                      </a:cubicBezTo>
                      <a:cubicBezTo>
                        <a:pt x="23050" y="18434"/>
                        <a:pt x="23817" y="17333"/>
                        <a:pt x="24385" y="16133"/>
                      </a:cubicBezTo>
                      <a:cubicBezTo>
                        <a:pt x="24418" y="16099"/>
                        <a:pt x="24451" y="16032"/>
                        <a:pt x="24485" y="15999"/>
                      </a:cubicBezTo>
                      <a:cubicBezTo>
                        <a:pt x="24852" y="15165"/>
                        <a:pt x="25118" y="14164"/>
                        <a:pt x="25118" y="13264"/>
                      </a:cubicBezTo>
                      <a:cubicBezTo>
                        <a:pt x="25152" y="13230"/>
                        <a:pt x="25218" y="13197"/>
                        <a:pt x="25285" y="13164"/>
                      </a:cubicBezTo>
                      <a:cubicBezTo>
                        <a:pt x="27720" y="11930"/>
                        <a:pt x="29388" y="9194"/>
                        <a:pt x="30556" y="6692"/>
                      </a:cubicBezTo>
                      <a:cubicBezTo>
                        <a:pt x="30255" y="6392"/>
                        <a:pt x="29922" y="6125"/>
                        <a:pt x="29555" y="5892"/>
                      </a:cubicBezTo>
                      <a:cubicBezTo>
                        <a:pt x="28735" y="5388"/>
                        <a:pt x="27803" y="5139"/>
                        <a:pt x="26837" y="5139"/>
                      </a:cubicBezTo>
                      <a:cubicBezTo>
                        <a:pt x="25563" y="5139"/>
                        <a:pt x="24231" y="5572"/>
                        <a:pt x="23017" y="6426"/>
                      </a:cubicBezTo>
                      <a:cubicBezTo>
                        <a:pt x="23284" y="6993"/>
                        <a:pt x="24018" y="8527"/>
                        <a:pt x="24184" y="8927"/>
                      </a:cubicBezTo>
                      <a:cubicBezTo>
                        <a:pt x="24718" y="10262"/>
                        <a:pt x="24852" y="11029"/>
                        <a:pt x="24785" y="12330"/>
                      </a:cubicBezTo>
                      <a:cubicBezTo>
                        <a:pt x="24084" y="12196"/>
                        <a:pt x="23384" y="12096"/>
                        <a:pt x="22683" y="11996"/>
                      </a:cubicBezTo>
                      <a:cubicBezTo>
                        <a:pt x="22387" y="11947"/>
                        <a:pt x="22109" y="11911"/>
                        <a:pt x="21836" y="11911"/>
                      </a:cubicBezTo>
                      <a:cubicBezTo>
                        <a:pt x="21371" y="11911"/>
                        <a:pt x="20919" y="12015"/>
                        <a:pt x="20415" y="12330"/>
                      </a:cubicBezTo>
                      <a:cubicBezTo>
                        <a:pt x="20015" y="12597"/>
                        <a:pt x="19681" y="13064"/>
                        <a:pt x="19414" y="13464"/>
                      </a:cubicBezTo>
                      <a:cubicBezTo>
                        <a:pt x="18847" y="12130"/>
                        <a:pt x="18714" y="10895"/>
                        <a:pt x="17580" y="9961"/>
                      </a:cubicBezTo>
                      <a:cubicBezTo>
                        <a:pt x="17030" y="9503"/>
                        <a:pt x="16308" y="9328"/>
                        <a:pt x="15553" y="9328"/>
                      </a:cubicBezTo>
                      <a:cubicBezTo>
                        <a:pt x="15208" y="9328"/>
                        <a:pt x="14856" y="9365"/>
                        <a:pt x="14511" y="9428"/>
                      </a:cubicBezTo>
                      <a:cubicBezTo>
                        <a:pt x="14477" y="8994"/>
                        <a:pt x="14444" y="8560"/>
                        <a:pt x="14377" y="8127"/>
                      </a:cubicBezTo>
                      <a:cubicBezTo>
                        <a:pt x="14010" y="5558"/>
                        <a:pt x="13677" y="3357"/>
                        <a:pt x="11942" y="1522"/>
                      </a:cubicBezTo>
                      <a:cubicBezTo>
                        <a:pt x="10923" y="420"/>
                        <a:pt x="9472" y="1"/>
                        <a:pt x="79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2"/>
                    </a:solidFill>
                  </a:endParaRPr>
                </a:p>
              </p:txBody>
            </p:sp>
            <p:sp>
              <p:nvSpPr>
                <p:cNvPr id="932" name="Google Shape;932;p35"/>
                <p:cNvSpPr/>
                <p:nvPr/>
              </p:nvSpPr>
              <p:spPr>
                <a:xfrm>
                  <a:off x="415175" y="2480425"/>
                  <a:ext cx="894825" cy="37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93" h="14883" extrusionOk="0">
                      <a:moveTo>
                        <a:pt x="35559" y="1"/>
                      </a:moveTo>
                      <a:cubicBezTo>
                        <a:pt x="32257" y="2636"/>
                        <a:pt x="28221" y="4304"/>
                        <a:pt x="24018" y="4604"/>
                      </a:cubicBezTo>
                      <a:cubicBezTo>
                        <a:pt x="24284" y="6672"/>
                        <a:pt x="23284" y="8841"/>
                        <a:pt x="21549" y="10008"/>
                      </a:cubicBezTo>
                      <a:cubicBezTo>
                        <a:pt x="20642" y="10601"/>
                        <a:pt x="19563" y="10902"/>
                        <a:pt x="18481" y="10902"/>
                      </a:cubicBezTo>
                      <a:cubicBezTo>
                        <a:pt x="17494" y="10902"/>
                        <a:pt x="16505" y="10651"/>
                        <a:pt x="15645" y="10141"/>
                      </a:cubicBezTo>
                      <a:cubicBezTo>
                        <a:pt x="14811" y="10716"/>
                        <a:pt x="13655" y="11143"/>
                        <a:pt x="12626" y="11143"/>
                      </a:cubicBezTo>
                      <a:cubicBezTo>
                        <a:pt x="12461" y="11143"/>
                        <a:pt x="12299" y="11132"/>
                        <a:pt x="12142" y="11109"/>
                      </a:cubicBezTo>
                      <a:cubicBezTo>
                        <a:pt x="11008" y="10909"/>
                        <a:pt x="9941" y="10275"/>
                        <a:pt x="9240" y="9374"/>
                      </a:cubicBezTo>
                      <a:cubicBezTo>
                        <a:pt x="9040" y="9107"/>
                        <a:pt x="8807" y="8841"/>
                        <a:pt x="8540" y="8607"/>
                      </a:cubicBezTo>
                      <a:cubicBezTo>
                        <a:pt x="8440" y="8507"/>
                        <a:pt x="8306" y="8374"/>
                        <a:pt x="8173" y="8273"/>
                      </a:cubicBezTo>
                      <a:cubicBezTo>
                        <a:pt x="6372" y="6772"/>
                        <a:pt x="3903" y="6039"/>
                        <a:pt x="2002" y="4537"/>
                      </a:cubicBezTo>
                      <a:cubicBezTo>
                        <a:pt x="1735" y="4337"/>
                        <a:pt x="1468" y="4137"/>
                        <a:pt x="1168" y="3904"/>
                      </a:cubicBezTo>
                      <a:cubicBezTo>
                        <a:pt x="701" y="4504"/>
                        <a:pt x="301" y="5171"/>
                        <a:pt x="0" y="5905"/>
                      </a:cubicBezTo>
                      <a:cubicBezTo>
                        <a:pt x="2312" y="7891"/>
                        <a:pt x="5195" y="9845"/>
                        <a:pt x="8247" y="9845"/>
                      </a:cubicBezTo>
                      <a:cubicBezTo>
                        <a:pt x="8322" y="9845"/>
                        <a:pt x="8398" y="9844"/>
                        <a:pt x="8473" y="9841"/>
                      </a:cubicBezTo>
                      <a:cubicBezTo>
                        <a:pt x="8873" y="10775"/>
                        <a:pt x="9541" y="11676"/>
                        <a:pt x="10308" y="12343"/>
                      </a:cubicBezTo>
                      <a:cubicBezTo>
                        <a:pt x="11442" y="13310"/>
                        <a:pt x="12776" y="14111"/>
                        <a:pt x="14177" y="14378"/>
                      </a:cubicBezTo>
                      <a:cubicBezTo>
                        <a:pt x="14427" y="14428"/>
                        <a:pt x="14659" y="14451"/>
                        <a:pt x="14878" y="14451"/>
                      </a:cubicBezTo>
                      <a:cubicBezTo>
                        <a:pt x="15534" y="14451"/>
                        <a:pt x="16079" y="14244"/>
                        <a:pt x="16679" y="13944"/>
                      </a:cubicBezTo>
                      <a:cubicBezTo>
                        <a:pt x="17913" y="14411"/>
                        <a:pt x="19181" y="14845"/>
                        <a:pt x="20482" y="14878"/>
                      </a:cubicBezTo>
                      <a:cubicBezTo>
                        <a:pt x="20584" y="14881"/>
                        <a:pt x="20685" y="14882"/>
                        <a:pt x="20787" y="14882"/>
                      </a:cubicBezTo>
                      <a:cubicBezTo>
                        <a:pt x="23227" y="14882"/>
                        <a:pt x="25347" y="14105"/>
                        <a:pt x="26853" y="12343"/>
                      </a:cubicBezTo>
                      <a:cubicBezTo>
                        <a:pt x="27987" y="11009"/>
                        <a:pt x="28154" y="9508"/>
                        <a:pt x="27954" y="7806"/>
                      </a:cubicBezTo>
                      <a:cubicBezTo>
                        <a:pt x="30622" y="6872"/>
                        <a:pt x="32924" y="5105"/>
                        <a:pt x="34658" y="2936"/>
                      </a:cubicBezTo>
                      <a:cubicBezTo>
                        <a:pt x="35192" y="2236"/>
                        <a:pt x="35459" y="1502"/>
                        <a:pt x="35793" y="668"/>
                      </a:cubicBezTo>
                      <a:cubicBezTo>
                        <a:pt x="35693" y="435"/>
                        <a:pt x="35626" y="201"/>
                        <a:pt x="3555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3" name="Google Shape;933;p35"/>
                <p:cNvSpPr/>
                <p:nvPr/>
              </p:nvSpPr>
              <p:spPr>
                <a:xfrm>
                  <a:off x="1561825" y="2389525"/>
                  <a:ext cx="609625" cy="21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85" h="8752" extrusionOk="0">
                      <a:moveTo>
                        <a:pt x="34" y="1"/>
                      </a:moveTo>
                      <a:cubicBezTo>
                        <a:pt x="0" y="835"/>
                        <a:pt x="0" y="1702"/>
                        <a:pt x="67" y="2569"/>
                      </a:cubicBezTo>
                      <a:cubicBezTo>
                        <a:pt x="601" y="3070"/>
                        <a:pt x="1068" y="3537"/>
                        <a:pt x="1735" y="3904"/>
                      </a:cubicBezTo>
                      <a:cubicBezTo>
                        <a:pt x="3385" y="4715"/>
                        <a:pt x="5260" y="5178"/>
                        <a:pt x="7184" y="5178"/>
                      </a:cubicBezTo>
                      <a:cubicBezTo>
                        <a:pt x="7712" y="5178"/>
                        <a:pt x="8242" y="5143"/>
                        <a:pt x="8773" y="5071"/>
                      </a:cubicBezTo>
                      <a:cubicBezTo>
                        <a:pt x="9207" y="6539"/>
                        <a:pt x="9807" y="7640"/>
                        <a:pt x="11208" y="8274"/>
                      </a:cubicBezTo>
                      <a:cubicBezTo>
                        <a:pt x="11937" y="8599"/>
                        <a:pt x="12696" y="8752"/>
                        <a:pt x="13472" y="8752"/>
                      </a:cubicBezTo>
                      <a:cubicBezTo>
                        <a:pt x="14685" y="8752"/>
                        <a:pt x="15938" y="8378"/>
                        <a:pt x="17179" y="7706"/>
                      </a:cubicBezTo>
                      <a:cubicBezTo>
                        <a:pt x="18180" y="7173"/>
                        <a:pt x="19081" y="6305"/>
                        <a:pt x="19915" y="5438"/>
                      </a:cubicBezTo>
                      <a:cubicBezTo>
                        <a:pt x="20682" y="5438"/>
                        <a:pt x="21316" y="5338"/>
                        <a:pt x="22050" y="4771"/>
                      </a:cubicBezTo>
                      <a:cubicBezTo>
                        <a:pt x="23050" y="4037"/>
                        <a:pt x="23817" y="2936"/>
                        <a:pt x="24385" y="1736"/>
                      </a:cubicBezTo>
                      <a:lnTo>
                        <a:pt x="24385" y="1736"/>
                      </a:lnTo>
                      <a:cubicBezTo>
                        <a:pt x="24218" y="1936"/>
                        <a:pt x="24051" y="2136"/>
                        <a:pt x="23817" y="2303"/>
                      </a:cubicBezTo>
                      <a:cubicBezTo>
                        <a:pt x="23167" y="2786"/>
                        <a:pt x="22350" y="3028"/>
                        <a:pt x="21532" y="3028"/>
                      </a:cubicBezTo>
                      <a:cubicBezTo>
                        <a:pt x="20715" y="3028"/>
                        <a:pt x="19898" y="2786"/>
                        <a:pt x="19248" y="2303"/>
                      </a:cubicBezTo>
                      <a:cubicBezTo>
                        <a:pt x="18495" y="3635"/>
                        <a:pt x="17211" y="4175"/>
                        <a:pt x="15830" y="4175"/>
                      </a:cubicBezTo>
                      <a:cubicBezTo>
                        <a:pt x="13719" y="4175"/>
                        <a:pt x="11383" y="2915"/>
                        <a:pt x="10375" y="1302"/>
                      </a:cubicBezTo>
                      <a:cubicBezTo>
                        <a:pt x="10352" y="1271"/>
                        <a:pt x="10115" y="1260"/>
                        <a:pt x="9759" y="1260"/>
                      </a:cubicBezTo>
                      <a:cubicBezTo>
                        <a:pt x="8766" y="1260"/>
                        <a:pt x="6842" y="1347"/>
                        <a:pt x="6000" y="1347"/>
                      </a:cubicBezTo>
                      <a:cubicBezTo>
                        <a:pt x="5829" y="1347"/>
                        <a:pt x="5703" y="1344"/>
                        <a:pt x="5638" y="1335"/>
                      </a:cubicBezTo>
                      <a:cubicBezTo>
                        <a:pt x="4003" y="1168"/>
                        <a:pt x="2402" y="835"/>
                        <a:pt x="834" y="301"/>
                      </a:cubicBezTo>
                      <a:cubicBezTo>
                        <a:pt x="568" y="201"/>
                        <a:pt x="301" y="101"/>
                        <a:pt x="34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4" name="Google Shape;934;p35"/>
                <p:cNvSpPr/>
                <p:nvPr/>
              </p:nvSpPr>
              <p:spPr>
                <a:xfrm>
                  <a:off x="2188100" y="2176875"/>
                  <a:ext cx="137625" cy="18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05" h="7273" extrusionOk="0">
                      <a:moveTo>
                        <a:pt x="4504" y="1"/>
                      </a:moveTo>
                      <a:cubicBezTo>
                        <a:pt x="3770" y="2569"/>
                        <a:pt x="2202" y="4871"/>
                        <a:pt x="1" y="6372"/>
                      </a:cubicBezTo>
                      <a:cubicBezTo>
                        <a:pt x="101" y="6672"/>
                        <a:pt x="201" y="6973"/>
                        <a:pt x="234" y="7273"/>
                      </a:cubicBezTo>
                      <a:cubicBezTo>
                        <a:pt x="2669" y="6039"/>
                        <a:pt x="4337" y="3303"/>
                        <a:pt x="5505" y="801"/>
                      </a:cubicBezTo>
                      <a:cubicBezTo>
                        <a:pt x="5204" y="501"/>
                        <a:pt x="4871" y="234"/>
                        <a:pt x="4504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5" name="Google Shape;935;p35"/>
                <p:cNvSpPr/>
                <p:nvPr/>
              </p:nvSpPr>
              <p:spPr>
                <a:xfrm>
                  <a:off x="1691075" y="2092025"/>
                  <a:ext cx="219350" cy="32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4" h="12979" extrusionOk="0">
                      <a:moveTo>
                        <a:pt x="3871" y="1"/>
                      </a:moveTo>
                      <a:cubicBezTo>
                        <a:pt x="3323" y="1"/>
                        <a:pt x="2792" y="118"/>
                        <a:pt x="2336" y="359"/>
                      </a:cubicBezTo>
                      <a:cubicBezTo>
                        <a:pt x="935" y="1093"/>
                        <a:pt x="434" y="3061"/>
                        <a:pt x="268" y="4529"/>
                      </a:cubicBezTo>
                      <a:cubicBezTo>
                        <a:pt x="1" y="6764"/>
                        <a:pt x="34" y="9066"/>
                        <a:pt x="234" y="11334"/>
                      </a:cubicBezTo>
                      <a:cubicBezTo>
                        <a:pt x="268" y="11901"/>
                        <a:pt x="434" y="12601"/>
                        <a:pt x="1035" y="12868"/>
                      </a:cubicBezTo>
                      <a:cubicBezTo>
                        <a:pt x="1211" y="12946"/>
                        <a:pt x="1398" y="12979"/>
                        <a:pt x="1583" y="12979"/>
                      </a:cubicBezTo>
                      <a:cubicBezTo>
                        <a:pt x="1714" y="12979"/>
                        <a:pt x="1845" y="12963"/>
                        <a:pt x="1969" y="12935"/>
                      </a:cubicBezTo>
                      <a:cubicBezTo>
                        <a:pt x="4137" y="12635"/>
                        <a:pt x="6038" y="11534"/>
                        <a:pt x="7206" y="9933"/>
                      </a:cubicBezTo>
                      <a:cubicBezTo>
                        <a:pt x="8340" y="8332"/>
                        <a:pt x="8774" y="6230"/>
                        <a:pt x="8340" y="4195"/>
                      </a:cubicBezTo>
                      <a:cubicBezTo>
                        <a:pt x="8073" y="2894"/>
                        <a:pt x="7439" y="1560"/>
                        <a:pt x="6239" y="760"/>
                      </a:cubicBezTo>
                      <a:cubicBezTo>
                        <a:pt x="5540" y="261"/>
                        <a:pt x="4687" y="1"/>
                        <a:pt x="3871" y="1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6" name="Google Shape;936;p35"/>
                <p:cNvSpPr/>
                <p:nvPr/>
              </p:nvSpPr>
              <p:spPr>
                <a:xfrm>
                  <a:off x="1758625" y="2172675"/>
                  <a:ext cx="110100" cy="19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4" h="7718" extrusionOk="0">
                      <a:moveTo>
                        <a:pt x="3045" y="0"/>
                      </a:moveTo>
                      <a:cubicBezTo>
                        <a:pt x="2152" y="0"/>
                        <a:pt x="1516" y="852"/>
                        <a:pt x="1035" y="1670"/>
                      </a:cubicBezTo>
                      <a:cubicBezTo>
                        <a:pt x="568" y="2437"/>
                        <a:pt x="301" y="3304"/>
                        <a:pt x="134" y="4238"/>
                      </a:cubicBezTo>
                      <a:cubicBezTo>
                        <a:pt x="67" y="4605"/>
                        <a:pt x="34" y="5006"/>
                        <a:pt x="34" y="5439"/>
                      </a:cubicBezTo>
                      <a:cubicBezTo>
                        <a:pt x="1" y="6040"/>
                        <a:pt x="34" y="6674"/>
                        <a:pt x="134" y="7307"/>
                      </a:cubicBezTo>
                      <a:cubicBezTo>
                        <a:pt x="170" y="7574"/>
                        <a:pt x="385" y="7718"/>
                        <a:pt x="569" y="7718"/>
                      </a:cubicBezTo>
                      <a:cubicBezTo>
                        <a:pt x="730" y="7718"/>
                        <a:pt x="866" y="7608"/>
                        <a:pt x="835" y="7374"/>
                      </a:cubicBezTo>
                      <a:cubicBezTo>
                        <a:pt x="701" y="6407"/>
                        <a:pt x="701" y="5506"/>
                        <a:pt x="801" y="4639"/>
                      </a:cubicBezTo>
                      <a:cubicBezTo>
                        <a:pt x="1489" y="4042"/>
                        <a:pt x="2414" y="3446"/>
                        <a:pt x="3271" y="3446"/>
                      </a:cubicBezTo>
                      <a:cubicBezTo>
                        <a:pt x="3661" y="3446"/>
                        <a:pt x="4037" y="3569"/>
                        <a:pt x="4371" y="3872"/>
                      </a:cubicBezTo>
                      <a:cubicBezTo>
                        <a:pt x="4404" y="3872"/>
                        <a:pt x="4404" y="3872"/>
                        <a:pt x="4404" y="3838"/>
                      </a:cubicBezTo>
                      <a:cubicBezTo>
                        <a:pt x="3994" y="3066"/>
                        <a:pt x="3473" y="2793"/>
                        <a:pt x="2922" y="2793"/>
                      </a:cubicBezTo>
                      <a:cubicBezTo>
                        <a:pt x="2305" y="2793"/>
                        <a:pt x="1649" y="3135"/>
                        <a:pt x="1068" y="3505"/>
                      </a:cubicBezTo>
                      <a:cubicBezTo>
                        <a:pt x="1068" y="3471"/>
                        <a:pt x="1102" y="3471"/>
                        <a:pt x="1102" y="3438"/>
                      </a:cubicBezTo>
                      <a:cubicBezTo>
                        <a:pt x="1462" y="2296"/>
                        <a:pt x="2310" y="396"/>
                        <a:pt x="3718" y="396"/>
                      </a:cubicBezTo>
                      <a:cubicBezTo>
                        <a:pt x="3873" y="396"/>
                        <a:pt x="4035" y="419"/>
                        <a:pt x="4204" y="469"/>
                      </a:cubicBezTo>
                      <a:cubicBezTo>
                        <a:pt x="4204" y="469"/>
                        <a:pt x="4237" y="436"/>
                        <a:pt x="4204" y="436"/>
                      </a:cubicBezTo>
                      <a:cubicBezTo>
                        <a:pt x="3775" y="128"/>
                        <a:pt x="3391" y="0"/>
                        <a:pt x="3045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7" name="Google Shape;937;p35"/>
                <p:cNvSpPr/>
                <p:nvPr/>
              </p:nvSpPr>
              <p:spPr>
                <a:xfrm>
                  <a:off x="953050" y="1704750"/>
                  <a:ext cx="891500" cy="91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60" h="36719" extrusionOk="0">
                      <a:moveTo>
                        <a:pt x="22305" y="0"/>
                      </a:moveTo>
                      <a:cubicBezTo>
                        <a:pt x="22187" y="0"/>
                        <a:pt x="22068" y="2"/>
                        <a:pt x="21950" y="6"/>
                      </a:cubicBezTo>
                      <a:cubicBezTo>
                        <a:pt x="17113" y="206"/>
                        <a:pt x="12443" y="1006"/>
                        <a:pt x="7840" y="2541"/>
                      </a:cubicBezTo>
                      <a:cubicBezTo>
                        <a:pt x="5171" y="3408"/>
                        <a:pt x="2903" y="5309"/>
                        <a:pt x="1569" y="7778"/>
                      </a:cubicBezTo>
                      <a:cubicBezTo>
                        <a:pt x="101" y="10446"/>
                        <a:pt x="1" y="13582"/>
                        <a:pt x="301" y="16551"/>
                      </a:cubicBezTo>
                      <a:cubicBezTo>
                        <a:pt x="801" y="21054"/>
                        <a:pt x="1969" y="25691"/>
                        <a:pt x="4537" y="29493"/>
                      </a:cubicBezTo>
                      <a:cubicBezTo>
                        <a:pt x="7980" y="34586"/>
                        <a:pt x="13484" y="36718"/>
                        <a:pt x="19292" y="36718"/>
                      </a:cubicBezTo>
                      <a:cubicBezTo>
                        <a:pt x="20294" y="36718"/>
                        <a:pt x="21305" y="36655"/>
                        <a:pt x="22317" y="36532"/>
                      </a:cubicBezTo>
                      <a:lnTo>
                        <a:pt x="22550" y="36498"/>
                      </a:lnTo>
                      <a:cubicBezTo>
                        <a:pt x="28921" y="35698"/>
                        <a:pt x="34992" y="31728"/>
                        <a:pt x="35593" y="24857"/>
                      </a:cubicBezTo>
                      <a:cubicBezTo>
                        <a:pt x="35660" y="24056"/>
                        <a:pt x="35660" y="23256"/>
                        <a:pt x="35559" y="22488"/>
                      </a:cubicBezTo>
                      <a:cubicBezTo>
                        <a:pt x="35026" y="17785"/>
                        <a:pt x="34192" y="13115"/>
                        <a:pt x="33091" y="8512"/>
                      </a:cubicBezTo>
                      <a:cubicBezTo>
                        <a:pt x="31885" y="3491"/>
                        <a:pt x="27397" y="0"/>
                        <a:pt x="22305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8" name="Google Shape;938;p35"/>
                <p:cNvSpPr/>
                <p:nvPr/>
              </p:nvSpPr>
              <p:spPr>
                <a:xfrm>
                  <a:off x="1167575" y="2057275"/>
                  <a:ext cx="213300" cy="10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32" h="4307" extrusionOk="0">
                      <a:moveTo>
                        <a:pt x="6911" y="0"/>
                      </a:moveTo>
                      <a:cubicBezTo>
                        <a:pt x="3897" y="0"/>
                        <a:pt x="1155" y="1748"/>
                        <a:pt x="26" y="4184"/>
                      </a:cubicBezTo>
                      <a:cubicBezTo>
                        <a:pt x="0" y="4236"/>
                        <a:pt x="73" y="4307"/>
                        <a:pt x="153" y="4307"/>
                      </a:cubicBezTo>
                      <a:cubicBezTo>
                        <a:pt x="178" y="4307"/>
                        <a:pt x="203" y="4300"/>
                        <a:pt x="226" y="4284"/>
                      </a:cubicBezTo>
                      <a:cubicBezTo>
                        <a:pt x="2261" y="2116"/>
                        <a:pt x="4863" y="1282"/>
                        <a:pt x="8032" y="1015"/>
                      </a:cubicBezTo>
                      <a:cubicBezTo>
                        <a:pt x="8198" y="1015"/>
                        <a:pt x="8399" y="949"/>
                        <a:pt x="8465" y="782"/>
                      </a:cubicBezTo>
                      <a:cubicBezTo>
                        <a:pt x="8499" y="615"/>
                        <a:pt x="8532" y="582"/>
                        <a:pt x="8465" y="415"/>
                      </a:cubicBezTo>
                      <a:cubicBezTo>
                        <a:pt x="8399" y="282"/>
                        <a:pt x="8198" y="115"/>
                        <a:pt x="8032" y="81"/>
                      </a:cubicBezTo>
                      <a:cubicBezTo>
                        <a:pt x="7656" y="27"/>
                        <a:pt x="7281" y="0"/>
                        <a:pt x="691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9" name="Google Shape;939;p35"/>
                <p:cNvSpPr/>
                <p:nvPr/>
              </p:nvSpPr>
              <p:spPr>
                <a:xfrm>
                  <a:off x="1571000" y="1977875"/>
                  <a:ext cx="149125" cy="5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5" h="2354" extrusionOk="0">
                      <a:moveTo>
                        <a:pt x="2807" y="1"/>
                      </a:moveTo>
                      <a:cubicBezTo>
                        <a:pt x="1753" y="1"/>
                        <a:pt x="777" y="475"/>
                        <a:pt x="100" y="1490"/>
                      </a:cubicBezTo>
                      <a:cubicBezTo>
                        <a:pt x="34" y="1590"/>
                        <a:pt x="0" y="1823"/>
                        <a:pt x="67" y="1990"/>
                      </a:cubicBezTo>
                      <a:cubicBezTo>
                        <a:pt x="100" y="2157"/>
                        <a:pt x="134" y="2190"/>
                        <a:pt x="234" y="2290"/>
                      </a:cubicBezTo>
                      <a:cubicBezTo>
                        <a:pt x="279" y="2335"/>
                        <a:pt x="331" y="2353"/>
                        <a:pt x="384" y="2353"/>
                      </a:cubicBezTo>
                      <a:cubicBezTo>
                        <a:pt x="448" y="2353"/>
                        <a:pt x="513" y="2327"/>
                        <a:pt x="567" y="2290"/>
                      </a:cubicBezTo>
                      <a:cubicBezTo>
                        <a:pt x="1628" y="1489"/>
                        <a:pt x="2688" y="1012"/>
                        <a:pt x="3858" y="1012"/>
                      </a:cubicBezTo>
                      <a:cubicBezTo>
                        <a:pt x="4491" y="1012"/>
                        <a:pt x="5157" y="1152"/>
                        <a:pt x="5871" y="1456"/>
                      </a:cubicBezTo>
                      <a:cubicBezTo>
                        <a:pt x="5878" y="1460"/>
                        <a:pt x="5885" y="1461"/>
                        <a:pt x="5892" y="1461"/>
                      </a:cubicBezTo>
                      <a:cubicBezTo>
                        <a:pt x="5944" y="1461"/>
                        <a:pt x="5964" y="1349"/>
                        <a:pt x="5905" y="1289"/>
                      </a:cubicBezTo>
                      <a:cubicBezTo>
                        <a:pt x="4934" y="450"/>
                        <a:pt x="3833" y="1"/>
                        <a:pt x="280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0" name="Google Shape;940;p35"/>
                <p:cNvSpPr/>
                <p:nvPr/>
              </p:nvSpPr>
              <p:spPr>
                <a:xfrm>
                  <a:off x="864650" y="2269675"/>
                  <a:ext cx="262725" cy="29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9" h="11899" extrusionOk="0">
                      <a:moveTo>
                        <a:pt x="4135" y="0"/>
                      </a:moveTo>
                      <a:cubicBezTo>
                        <a:pt x="2988" y="0"/>
                        <a:pt x="1720" y="676"/>
                        <a:pt x="968" y="1759"/>
                      </a:cubicBezTo>
                      <a:cubicBezTo>
                        <a:pt x="134" y="2927"/>
                        <a:pt x="1" y="4395"/>
                        <a:pt x="201" y="5696"/>
                      </a:cubicBezTo>
                      <a:cubicBezTo>
                        <a:pt x="501" y="7764"/>
                        <a:pt x="1602" y="9598"/>
                        <a:pt x="3270" y="10699"/>
                      </a:cubicBezTo>
                      <a:cubicBezTo>
                        <a:pt x="4439" y="11486"/>
                        <a:pt x="5881" y="11898"/>
                        <a:pt x="7376" y="11898"/>
                      </a:cubicBezTo>
                      <a:cubicBezTo>
                        <a:pt x="7971" y="11898"/>
                        <a:pt x="8575" y="11833"/>
                        <a:pt x="9174" y="11700"/>
                      </a:cubicBezTo>
                      <a:cubicBezTo>
                        <a:pt x="9474" y="11633"/>
                        <a:pt x="9808" y="11566"/>
                        <a:pt x="10041" y="11333"/>
                      </a:cubicBezTo>
                      <a:cubicBezTo>
                        <a:pt x="10508" y="10866"/>
                        <a:pt x="10408" y="10165"/>
                        <a:pt x="10275" y="9598"/>
                      </a:cubicBezTo>
                      <a:cubicBezTo>
                        <a:pt x="9674" y="7397"/>
                        <a:pt x="8874" y="5229"/>
                        <a:pt x="7873" y="3227"/>
                      </a:cubicBezTo>
                      <a:cubicBezTo>
                        <a:pt x="7206" y="1893"/>
                        <a:pt x="6105" y="225"/>
                        <a:pt x="4504" y="25"/>
                      </a:cubicBezTo>
                      <a:cubicBezTo>
                        <a:pt x="4383" y="8"/>
                        <a:pt x="4259" y="0"/>
                        <a:pt x="4135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1" name="Google Shape;941;p35"/>
                <p:cNvSpPr/>
                <p:nvPr/>
              </p:nvSpPr>
              <p:spPr>
                <a:xfrm>
                  <a:off x="903025" y="2377475"/>
                  <a:ext cx="171550" cy="14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62" h="5937" extrusionOk="0">
                      <a:moveTo>
                        <a:pt x="1494" y="0"/>
                      </a:moveTo>
                      <a:cubicBezTo>
                        <a:pt x="933" y="0"/>
                        <a:pt x="408" y="284"/>
                        <a:pt x="0" y="1083"/>
                      </a:cubicBezTo>
                      <a:cubicBezTo>
                        <a:pt x="0" y="1083"/>
                        <a:pt x="0" y="1098"/>
                        <a:pt x="10" y="1098"/>
                      </a:cubicBezTo>
                      <a:cubicBezTo>
                        <a:pt x="15" y="1098"/>
                        <a:pt x="23" y="1094"/>
                        <a:pt x="34" y="1083"/>
                      </a:cubicBezTo>
                      <a:cubicBezTo>
                        <a:pt x="376" y="776"/>
                        <a:pt x="758" y="651"/>
                        <a:pt x="1151" y="651"/>
                      </a:cubicBezTo>
                      <a:cubicBezTo>
                        <a:pt x="2253" y="651"/>
                        <a:pt x="3448" y="1629"/>
                        <a:pt x="4137" y="2318"/>
                      </a:cubicBezTo>
                      <a:cubicBezTo>
                        <a:pt x="4167" y="2348"/>
                        <a:pt x="4170" y="2378"/>
                        <a:pt x="4195" y="2383"/>
                      </a:cubicBezTo>
                      <a:lnTo>
                        <a:pt x="4195" y="2383"/>
                      </a:lnTo>
                      <a:cubicBezTo>
                        <a:pt x="3964" y="2360"/>
                        <a:pt x="3728" y="2344"/>
                        <a:pt x="3495" y="2344"/>
                      </a:cubicBezTo>
                      <a:cubicBezTo>
                        <a:pt x="2421" y="2344"/>
                        <a:pt x="1429" y="2687"/>
                        <a:pt x="1401" y="4219"/>
                      </a:cubicBezTo>
                      <a:cubicBezTo>
                        <a:pt x="1401" y="4219"/>
                        <a:pt x="1401" y="4234"/>
                        <a:pt x="1411" y="4234"/>
                      </a:cubicBezTo>
                      <a:cubicBezTo>
                        <a:pt x="1416" y="4234"/>
                        <a:pt x="1424" y="4230"/>
                        <a:pt x="1435" y="4219"/>
                      </a:cubicBezTo>
                      <a:cubicBezTo>
                        <a:pt x="1753" y="3349"/>
                        <a:pt x="2570" y="3073"/>
                        <a:pt x="3449" y="3073"/>
                      </a:cubicBezTo>
                      <a:cubicBezTo>
                        <a:pt x="3952" y="3073"/>
                        <a:pt x="4476" y="3164"/>
                        <a:pt x="4937" y="3285"/>
                      </a:cubicBezTo>
                      <a:cubicBezTo>
                        <a:pt x="5438" y="3985"/>
                        <a:pt x="5838" y="4819"/>
                        <a:pt x="6138" y="5720"/>
                      </a:cubicBezTo>
                      <a:cubicBezTo>
                        <a:pt x="6193" y="5873"/>
                        <a:pt x="6294" y="5936"/>
                        <a:pt x="6400" y="5936"/>
                      </a:cubicBezTo>
                      <a:cubicBezTo>
                        <a:pt x="6619" y="5936"/>
                        <a:pt x="6862" y="5667"/>
                        <a:pt x="6772" y="5353"/>
                      </a:cubicBezTo>
                      <a:cubicBezTo>
                        <a:pt x="6538" y="4753"/>
                        <a:pt x="6305" y="4152"/>
                        <a:pt x="6005" y="3619"/>
                      </a:cubicBezTo>
                      <a:cubicBezTo>
                        <a:pt x="5804" y="3252"/>
                        <a:pt x="5604" y="2918"/>
                        <a:pt x="5371" y="2618"/>
                      </a:cubicBezTo>
                      <a:cubicBezTo>
                        <a:pt x="4804" y="1851"/>
                        <a:pt x="4137" y="1217"/>
                        <a:pt x="3403" y="750"/>
                      </a:cubicBezTo>
                      <a:cubicBezTo>
                        <a:pt x="2802" y="361"/>
                        <a:pt x="2126" y="0"/>
                        <a:pt x="1494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2" name="Google Shape;942;p35"/>
                <p:cNvSpPr/>
                <p:nvPr/>
              </p:nvSpPr>
              <p:spPr>
                <a:xfrm>
                  <a:off x="868825" y="1554775"/>
                  <a:ext cx="970725" cy="80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29" h="32195" extrusionOk="0">
                      <a:moveTo>
                        <a:pt x="22317" y="0"/>
                      </a:moveTo>
                      <a:cubicBezTo>
                        <a:pt x="19314" y="34"/>
                        <a:pt x="16346" y="634"/>
                        <a:pt x="13610" y="1735"/>
                      </a:cubicBezTo>
                      <a:cubicBezTo>
                        <a:pt x="11142" y="2769"/>
                        <a:pt x="5038" y="5471"/>
                        <a:pt x="4604" y="10808"/>
                      </a:cubicBezTo>
                      <a:cubicBezTo>
                        <a:pt x="4604" y="10755"/>
                        <a:pt x="4561" y="10732"/>
                        <a:pt x="4489" y="10732"/>
                      </a:cubicBezTo>
                      <a:cubicBezTo>
                        <a:pt x="4110" y="10732"/>
                        <a:pt x="2915" y="11358"/>
                        <a:pt x="2803" y="11442"/>
                      </a:cubicBezTo>
                      <a:cubicBezTo>
                        <a:pt x="2336" y="11876"/>
                        <a:pt x="1869" y="12242"/>
                        <a:pt x="1468" y="12776"/>
                      </a:cubicBezTo>
                      <a:cubicBezTo>
                        <a:pt x="1" y="14811"/>
                        <a:pt x="1" y="17413"/>
                        <a:pt x="501" y="19815"/>
                      </a:cubicBezTo>
                      <a:cubicBezTo>
                        <a:pt x="634" y="20315"/>
                        <a:pt x="768" y="20815"/>
                        <a:pt x="901" y="21316"/>
                      </a:cubicBezTo>
                      <a:cubicBezTo>
                        <a:pt x="1068" y="21816"/>
                        <a:pt x="1235" y="22316"/>
                        <a:pt x="1435" y="22817"/>
                      </a:cubicBezTo>
                      <a:cubicBezTo>
                        <a:pt x="2236" y="24985"/>
                        <a:pt x="3336" y="27020"/>
                        <a:pt x="4737" y="28854"/>
                      </a:cubicBezTo>
                      <a:cubicBezTo>
                        <a:pt x="5236" y="29547"/>
                        <a:pt x="6792" y="32194"/>
                        <a:pt x="7440" y="32194"/>
                      </a:cubicBezTo>
                      <a:cubicBezTo>
                        <a:pt x="7572" y="32194"/>
                        <a:pt x="7667" y="32084"/>
                        <a:pt x="7706" y="31823"/>
                      </a:cubicBezTo>
                      <a:cubicBezTo>
                        <a:pt x="8140" y="29088"/>
                        <a:pt x="9040" y="26519"/>
                        <a:pt x="10175" y="24151"/>
                      </a:cubicBezTo>
                      <a:cubicBezTo>
                        <a:pt x="11109" y="22150"/>
                        <a:pt x="12243" y="20315"/>
                        <a:pt x="13410" y="18680"/>
                      </a:cubicBezTo>
                      <a:cubicBezTo>
                        <a:pt x="16746" y="13944"/>
                        <a:pt x="20282" y="10942"/>
                        <a:pt x="20482" y="10942"/>
                      </a:cubicBezTo>
                      <a:cubicBezTo>
                        <a:pt x="21549" y="11042"/>
                        <a:pt x="24485" y="11575"/>
                        <a:pt x="27754" y="13143"/>
                      </a:cubicBezTo>
                      <a:cubicBezTo>
                        <a:pt x="29055" y="13744"/>
                        <a:pt x="30389" y="14511"/>
                        <a:pt x="31690" y="15445"/>
                      </a:cubicBezTo>
                      <a:cubicBezTo>
                        <a:pt x="34058" y="17179"/>
                        <a:pt x="36327" y="19514"/>
                        <a:pt x="37961" y="22683"/>
                      </a:cubicBezTo>
                      <a:cubicBezTo>
                        <a:pt x="37991" y="22713"/>
                        <a:pt x="38035" y="22730"/>
                        <a:pt x="38076" y="22730"/>
                      </a:cubicBezTo>
                      <a:cubicBezTo>
                        <a:pt x="38128" y="22730"/>
                        <a:pt x="38176" y="22705"/>
                        <a:pt x="38195" y="22650"/>
                      </a:cubicBezTo>
                      <a:cubicBezTo>
                        <a:pt x="38562" y="21216"/>
                        <a:pt x="38795" y="18180"/>
                        <a:pt x="38795" y="17680"/>
                      </a:cubicBezTo>
                      <a:cubicBezTo>
                        <a:pt x="38828" y="15778"/>
                        <a:pt x="38562" y="13877"/>
                        <a:pt x="38061" y="12076"/>
                      </a:cubicBezTo>
                      <a:cubicBezTo>
                        <a:pt x="37928" y="11575"/>
                        <a:pt x="37794" y="11042"/>
                        <a:pt x="37594" y="10541"/>
                      </a:cubicBezTo>
                      <a:cubicBezTo>
                        <a:pt x="37194" y="9307"/>
                        <a:pt x="36627" y="8006"/>
                        <a:pt x="35960" y="6839"/>
                      </a:cubicBezTo>
                      <a:cubicBezTo>
                        <a:pt x="35126" y="5304"/>
                        <a:pt x="34125" y="3903"/>
                        <a:pt x="32924" y="2869"/>
                      </a:cubicBezTo>
                      <a:cubicBezTo>
                        <a:pt x="29955" y="367"/>
                        <a:pt x="25819" y="0"/>
                        <a:pt x="2231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2"/>
                    </a:solidFill>
                  </a:endParaRPr>
                </a:p>
              </p:txBody>
            </p:sp>
            <p:sp>
              <p:nvSpPr>
                <p:cNvPr id="943" name="Google Shape;943;p35"/>
                <p:cNvSpPr/>
                <p:nvPr/>
              </p:nvSpPr>
              <p:spPr>
                <a:xfrm>
                  <a:off x="881350" y="2049300"/>
                  <a:ext cx="53375" cy="8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5" h="3537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3" y="534"/>
                        <a:pt x="267" y="1034"/>
                        <a:pt x="400" y="1535"/>
                      </a:cubicBezTo>
                      <a:cubicBezTo>
                        <a:pt x="567" y="2035"/>
                        <a:pt x="734" y="2535"/>
                        <a:pt x="934" y="3036"/>
                      </a:cubicBezTo>
                      <a:cubicBezTo>
                        <a:pt x="1334" y="3236"/>
                        <a:pt x="1735" y="3369"/>
                        <a:pt x="2135" y="3536"/>
                      </a:cubicBezTo>
                      <a:cubicBezTo>
                        <a:pt x="2035" y="3036"/>
                        <a:pt x="1935" y="2535"/>
                        <a:pt x="1868" y="2035"/>
                      </a:cubicBezTo>
                      <a:cubicBezTo>
                        <a:pt x="1768" y="1535"/>
                        <a:pt x="1701" y="1001"/>
                        <a:pt x="1668" y="467"/>
                      </a:cubicBezTo>
                      <a:cubicBezTo>
                        <a:pt x="1234" y="367"/>
                        <a:pt x="801" y="267"/>
                        <a:pt x="400" y="134"/>
                      </a:cubicBezTo>
                      <a:cubicBezTo>
                        <a:pt x="267" y="100"/>
                        <a:pt x="133" y="67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4" name="Google Shape;944;p35"/>
                <p:cNvSpPr/>
                <p:nvPr/>
              </p:nvSpPr>
              <p:spPr>
                <a:xfrm>
                  <a:off x="937200" y="2063475"/>
                  <a:ext cx="103450" cy="9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8" h="3870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34" y="1068"/>
                        <a:pt x="368" y="2135"/>
                        <a:pt x="668" y="3136"/>
                      </a:cubicBezTo>
                      <a:cubicBezTo>
                        <a:pt x="668" y="3169"/>
                        <a:pt x="668" y="3203"/>
                        <a:pt x="668" y="3236"/>
                      </a:cubicBezTo>
                      <a:cubicBezTo>
                        <a:pt x="1469" y="3469"/>
                        <a:pt x="2269" y="3670"/>
                        <a:pt x="3070" y="3803"/>
                      </a:cubicBezTo>
                      <a:cubicBezTo>
                        <a:pt x="3270" y="3836"/>
                        <a:pt x="3470" y="3836"/>
                        <a:pt x="3670" y="3870"/>
                      </a:cubicBezTo>
                      <a:cubicBezTo>
                        <a:pt x="3770" y="2602"/>
                        <a:pt x="3937" y="1368"/>
                        <a:pt x="4137" y="134"/>
                      </a:cubicBezTo>
                      <a:lnTo>
                        <a:pt x="4137" y="134"/>
                      </a:lnTo>
                      <a:cubicBezTo>
                        <a:pt x="3608" y="197"/>
                        <a:pt x="3084" y="226"/>
                        <a:pt x="2563" y="226"/>
                      </a:cubicBezTo>
                      <a:cubicBezTo>
                        <a:pt x="1704" y="226"/>
                        <a:pt x="852" y="146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5" name="Google Shape;945;p35"/>
                <p:cNvSpPr/>
                <p:nvPr/>
              </p:nvSpPr>
              <p:spPr>
                <a:xfrm>
                  <a:off x="1059800" y="2021775"/>
                  <a:ext cx="144300" cy="14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2" h="5638" extrusionOk="0">
                      <a:moveTo>
                        <a:pt x="5771" y="0"/>
                      </a:moveTo>
                      <a:cubicBezTo>
                        <a:pt x="4003" y="768"/>
                        <a:pt x="2135" y="1301"/>
                        <a:pt x="34" y="1668"/>
                      </a:cubicBezTo>
                      <a:cubicBezTo>
                        <a:pt x="34" y="3003"/>
                        <a:pt x="0" y="4303"/>
                        <a:pt x="0" y="5638"/>
                      </a:cubicBezTo>
                      <a:cubicBezTo>
                        <a:pt x="868" y="5638"/>
                        <a:pt x="1702" y="5604"/>
                        <a:pt x="2536" y="5471"/>
                      </a:cubicBezTo>
                      <a:cubicBezTo>
                        <a:pt x="3470" y="3470"/>
                        <a:pt x="4604" y="1635"/>
                        <a:pt x="577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6" name="Google Shape;946;p35"/>
                <p:cNvSpPr/>
                <p:nvPr/>
              </p:nvSpPr>
              <p:spPr>
                <a:xfrm>
                  <a:off x="1562650" y="1839975"/>
                  <a:ext cx="156800" cy="100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2" h="4037" extrusionOk="0">
                      <a:moveTo>
                        <a:pt x="3103" y="1"/>
                      </a:moveTo>
                      <a:cubicBezTo>
                        <a:pt x="3003" y="67"/>
                        <a:pt x="2903" y="134"/>
                        <a:pt x="2836" y="201"/>
                      </a:cubicBezTo>
                      <a:cubicBezTo>
                        <a:pt x="1869" y="868"/>
                        <a:pt x="968" y="1368"/>
                        <a:pt x="1" y="1735"/>
                      </a:cubicBezTo>
                      <a:cubicBezTo>
                        <a:pt x="1268" y="2336"/>
                        <a:pt x="2636" y="3103"/>
                        <a:pt x="3937" y="4037"/>
                      </a:cubicBezTo>
                      <a:cubicBezTo>
                        <a:pt x="4771" y="3803"/>
                        <a:pt x="5538" y="3470"/>
                        <a:pt x="6272" y="3036"/>
                      </a:cubicBezTo>
                      <a:cubicBezTo>
                        <a:pt x="5905" y="2602"/>
                        <a:pt x="5505" y="2202"/>
                        <a:pt x="5071" y="1802"/>
                      </a:cubicBezTo>
                      <a:cubicBezTo>
                        <a:pt x="4471" y="1235"/>
                        <a:pt x="3804" y="601"/>
                        <a:pt x="310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7" name="Google Shape;947;p35"/>
                <p:cNvSpPr/>
                <p:nvPr/>
              </p:nvSpPr>
              <p:spPr>
                <a:xfrm>
                  <a:off x="1749450" y="1724900"/>
                  <a:ext cx="59250" cy="10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" h="4270" extrusionOk="0">
                      <a:moveTo>
                        <a:pt x="768" y="0"/>
                      </a:moveTo>
                      <a:cubicBezTo>
                        <a:pt x="501" y="334"/>
                        <a:pt x="268" y="601"/>
                        <a:pt x="1" y="901"/>
                      </a:cubicBezTo>
                      <a:cubicBezTo>
                        <a:pt x="801" y="1935"/>
                        <a:pt x="1469" y="3069"/>
                        <a:pt x="2069" y="4270"/>
                      </a:cubicBezTo>
                      <a:cubicBezTo>
                        <a:pt x="2169" y="4070"/>
                        <a:pt x="2269" y="3903"/>
                        <a:pt x="2369" y="3703"/>
                      </a:cubicBezTo>
                      <a:cubicBezTo>
                        <a:pt x="1969" y="2502"/>
                        <a:pt x="1402" y="1201"/>
                        <a:pt x="76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8" name="Google Shape;948;p35"/>
                <p:cNvSpPr/>
                <p:nvPr/>
              </p:nvSpPr>
              <p:spPr>
                <a:xfrm>
                  <a:off x="1654400" y="1754925"/>
                  <a:ext cx="133450" cy="14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8" h="5771" extrusionOk="0">
                      <a:moveTo>
                        <a:pt x="3503" y="0"/>
                      </a:moveTo>
                      <a:cubicBezTo>
                        <a:pt x="2469" y="1068"/>
                        <a:pt x="1301" y="2035"/>
                        <a:pt x="0" y="2969"/>
                      </a:cubicBezTo>
                      <a:cubicBezTo>
                        <a:pt x="601" y="3403"/>
                        <a:pt x="1134" y="3836"/>
                        <a:pt x="1701" y="4270"/>
                      </a:cubicBezTo>
                      <a:cubicBezTo>
                        <a:pt x="2302" y="4737"/>
                        <a:pt x="2902" y="5237"/>
                        <a:pt x="3503" y="5771"/>
                      </a:cubicBezTo>
                      <a:cubicBezTo>
                        <a:pt x="4203" y="5204"/>
                        <a:pt x="4804" y="4537"/>
                        <a:pt x="5337" y="3836"/>
                      </a:cubicBezTo>
                      <a:cubicBezTo>
                        <a:pt x="4837" y="2502"/>
                        <a:pt x="4236" y="1234"/>
                        <a:pt x="350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49" name="Google Shape;949;p35"/>
              <p:cNvSpPr/>
              <p:nvPr/>
            </p:nvSpPr>
            <p:spPr>
              <a:xfrm rot="-402299">
                <a:off x="7474092" y="1292156"/>
                <a:ext cx="99258" cy="50614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2671" extrusionOk="0">
                    <a:moveTo>
                      <a:pt x="2564" y="0"/>
                    </a:moveTo>
                    <a:cubicBezTo>
                      <a:pt x="2351" y="0"/>
                      <a:pt x="2129" y="37"/>
                      <a:pt x="1935" y="102"/>
                    </a:cubicBezTo>
                    <a:cubicBezTo>
                      <a:pt x="1602" y="168"/>
                      <a:pt x="1302" y="335"/>
                      <a:pt x="1068" y="535"/>
                    </a:cubicBezTo>
                    <a:cubicBezTo>
                      <a:pt x="568" y="902"/>
                      <a:pt x="201" y="1436"/>
                      <a:pt x="1" y="2003"/>
                    </a:cubicBezTo>
                    <a:cubicBezTo>
                      <a:pt x="434" y="1603"/>
                      <a:pt x="868" y="1203"/>
                      <a:pt x="1335" y="936"/>
                    </a:cubicBezTo>
                    <a:cubicBezTo>
                      <a:pt x="1707" y="750"/>
                      <a:pt x="2099" y="649"/>
                      <a:pt x="2513" y="649"/>
                    </a:cubicBezTo>
                    <a:cubicBezTo>
                      <a:pt x="2619" y="649"/>
                      <a:pt x="2727" y="655"/>
                      <a:pt x="2836" y="669"/>
                    </a:cubicBezTo>
                    <a:cubicBezTo>
                      <a:pt x="3303" y="736"/>
                      <a:pt x="3803" y="969"/>
                      <a:pt x="4204" y="1336"/>
                    </a:cubicBezTo>
                    <a:cubicBezTo>
                      <a:pt x="4637" y="1670"/>
                      <a:pt x="4971" y="2103"/>
                      <a:pt x="5238" y="2670"/>
                    </a:cubicBezTo>
                    <a:cubicBezTo>
                      <a:pt x="5238" y="2070"/>
                      <a:pt x="4971" y="1436"/>
                      <a:pt x="4571" y="969"/>
                    </a:cubicBezTo>
                    <a:cubicBezTo>
                      <a:pt x="4170" y="502"/>
                      <a:pt x="3570" y="102"/>
                      <a:pt x="2903" y="35"/>
                    </a:cubicBezTo>
                    <a:cubicBezTo>
                      <a:pt x="2796" y="11"/>
                      <a:pt x="2682" y="0"/>
                      <a:pt x="2564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35"/>
              <p:cNvSpPr/>
              <p:nvPr/>
            </p:nvSpPr>
            <p:spPr>
              <a:xfrm rot="-402299">
                <a:off x="7256443" y="1168255"/>
                <a:ext cx="164994" cy="165127"/>
              </a:xfrm>
              <a:custGeom>
                <a:avLst/>
                <a:gdLst/>
                <a:ahLst/>
                <a:cxnLst/>
                <a:rect l="l" t="t" r="r" b="b"/>
                <a:pathLst>
                  <a:path w="8707" h="8714" extrusionOk="0">
                    <a:moveTo>
                      <a:pt x="3971" y="1"/>
                    </a:moveTo>
                    <a:cubicBezTo>
                      <a:pt x="3691" y="1"/>
                      <a:pt x="3412" y="28"/>
                      <a:pt x="3136" y="83"/>
                    </a:cubicBezTo>
                    <a:cubicBezTo>
                      <a:pt x="1935" y="283"/>
                      <a:pt x="935" y="1684"/>
                      <a:pt x="468" y="2751"/>
                    </a:cubicBezTo>
                    <a:cubicBezTo>
                      <a:pt x="67" y="3752"/>
                      <a:pt x="1" y="4953"/>
                      <a:pt x="401" y="5953"/>
                    </a:cubicBezTo>
                    <a:cubicBezTo>
                      <a:pt x="835" y="7021"/>
                      <a:pt x="1735" y="7855"/>
                      <a:pt x="2769" y="8288"/>
                    </a:cubicBezTo>
                    <a:cubicBezTo>
                      <a:pt x="3391" y="8565"/>
                      <a:pt x="4045" y="8714"/>
                      <a:pt x="4697" y="8714"/>
                    </a:cubicBezTo>
                    <a:cubicBezTo>
                      <a:pt x="4990" y="8714"/>
                      <a:pt x="5282" y="8684"/>
                      <a:pt x="5571" y="8622"/>
                    </a:cubicBezTo>
                    <a:cubicBezTo>
                      <a:pt x="6505" y="8422"/>
                      <a:pt x="7373" y="7855"/>
                      <a:pt x="7906" y="7088"/>
                    </a:cubicBezTo>
                    <a:cubicBezTo>
                      <a:pt x="8307" y="6521"/>
                      <a:pt x="8507" y="5853"/>
                      <a:pt x="8574" y="5186"/>
                    </a:cubicBezTo>
                    <a:cubicBezTo>
                      <a:pt x="8707" y="3652"/>
                      <a:pt x="8073" y="2084"/>
                      <a:pt x="6906" y="1083"/>
                    </a:cubicBezTo>
                    <a:cubicBezTo>
                      <a:pt x="6112" y="395"/>
                      <a:pt x="5044" y="1"/>
                      <a:pt x="39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35"/>
              <p:cNvSpPr/>
              <p:nvPr/>
            </p:nvSpPr>
            <p:spPr>
              <a:xfrm rot="-402299">
                <a:off x="7296756" y="1203290"/>
                <a:ext cx="119496" cy="112257"/>
              </a:xfrm>
              <a:custGeom>
                <a:avLst/>
                <a:gdLst/>
                <a:ahLst/>
                <a:cxnLst/>
                <a:rect l="l" t="t" r="r" b="b"/>
                <a:pathLst>
                  <a:path w="6306" h="5924" extrusionOk="0">
                    <a:moveTo>
                      <a:pt x="3120" y="0"/>
                    </a:moveTo>
                    <a:cubicBezTo>
                      <a:pt x="1660" y="0"/>
                      <a:pt x="417" y="1104"/>
                      <a:pt x="234" y="2598"/>
                    </a:cubicBezTo>
                    <a:cubicBezTo>
                      <a:pt x="1" y="4200"/>
                      <a:pt x="1168" y="5701"/>
                      <a:pt x="2770" y="5901"/>
                    </a:cubicBezTo>
                    <a:cubicBezTo>
                      <a:pt x="2895" y="5916"/>
                      <a:pt x="3020" y="5924"/>
                      <a:pt x="3143" y="5924"/>
                    </a:cubicBezTo>
                    <a:cubicBezTo>
                      <a:pt x="4627" y="5924"/>
                      <a:pt x="5920" y="4841"/>
                      <a:pt x="6105" y="3332"/>
                    </a:cubicBezTo>
                    <a:cubicBezTo>
                      <a:pt x="6305" y="1698"/>
                      <a:pt x="5138" y="230"/>
                      <a:pt x="3537" y="30"/>
                    </a:cubicBezTo>
                    <a:cubicBezTo>
                      <a:pt x="3397" y="10"/>
                      <a:pt x="3258" y="0"/>
                      <a:pt x="31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35"/>
              <p:cNvSpPr/>
              <p:nvPr/>
            </p:nvSpPr>
            <p:spPr>
              <a:xfrm rot="-402299">
                <a:off x="7328978" y="1232891"/>
                <a:ext cx="55636" cy="52490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2770" extrusionOk="0">
                    <a:moveTo>
                      <a:pt x="1301" y="0"/>
                    </a:moveTo>
                    <a:cubicBezTo>
                      <a:pt x="667" y="67"/>
                      <a:pt x="167" y="567"/>
                      <a:pt x="67" y="1201"/>
                    </a:cubicBezTo>
                    <a:cubicBezTo>
                      <a:pt x="0" y="1968"/>
                      <a:pt x="534" y="2669"/>
                      <a:pt x="1268" y="2769"/>
                    </a:cubicBezTo>
                    <a:lnTo>
                      <a:pt x="1601" y="2769"/>
                    </a:lnTo>
                    <a:cubicBezTo>
                      <a:pt x="2235" y="2702"/>
                      <a:pt x="2735" y="2202"/>
                      <a:pt x="2835" y="1568"/>
                    </a:cubicBezTo>
                    <a:cubicBezTo>
                      <a:pt x="2936" y="801"/>
                      <a:pt x="2368" y="100"/>
                      <a:pt x="1635" y="34"/>
                    </a:cubicBezTo>
                    <a:cubicBezTo>
                      <a:pt x="1501" y="0"/>
                      <a:pt x="1401" y="0"/>
                      <a:pt x="130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35"/>
              <p:cNvSpPr/>
              <p:nvPr/>
            </p:nvSpPr>
            <p:spPr>
              <a:xfrm rot="-402299">
                <a:off x="7256283" y="1163507"/>
                <a:ext cx="130866" cy="65490"/>
              </a:xfrm>
              <a:custGeom>
                <a:avLst/>
                <a:gdLst/>
                <a:ahLst/>
                <a:cxnLst/>
                <a:rect l="l" t="t" r="r" b="b"/>
                <a:pathLst>
                  <a:path w="6906" h="3456" extrusionOk="0">
                    <a:moveTo>
                      <a:pt x="3685" y="1"/>
                    </a:moveTo>
                    <a:cubicBezTo>
                      <a:pt x="1926" y="1"/>
                      <a:pt x="263" y="1249"/>
                      <a:pt x="0" y="3455"/>
                    </a:cubicBezTo>
                    <a:lnTo>
                      <a:pt x="34" y="3455"/>
                    </a:lnTo>
                    <a:cubicBezTo>
                      <a:pt x="698" y="1740"/>
                      <a:pt x="2423" y="728"/>
                      <a:pt x="4138" y="728"/>
                    </a:cubicBezTo>
                    <a:cubicBezTo>
                      <a:pt x="5092" y="728"/>
                      <a:pt x="6042" y="1041"/>
                      <a:pt x="6805" y="1721"/>
                    </a:cubicBezTo>
                    <a:cubicBezTo>
                      <a:pt x="6839" y="1721"/>
                      <a:pt x="6905" y="1687"/>
                      <a:pt x="6872" y="1654"/>
                    </a:cubicBezTo>
                    <a:cubicBezTo>
                      <a:pt x="6006" y="526"/>
                      <a:pt x="4825" y="1"/>
                      <a:pt x="368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35"/>
              <p:cNvSpPr/>
              <p:nvPr/>
            </p:nvSpPr>
            <p:spPr>
              <a:xfrm rot="-402299">
                <a:off x="7631100" y="1173442"/>
                <a:ext cx="164369" cy="161716"/>
              </a:xfrm>
              <a:custGeom>
                <a:avLst/>
                <a:gdLst/>
                <a:ahLst/>
                <a:cxnLst/>
                <a:rect l="l" t="t" r="r" b="b"/>
                <a:pathLst>
                  <a:path w="8674" h="8534" extrusionOk="0">
                    <a:moveTo>
                      <a:pt x="4741" y="0"/>
                    </a:moveTo>
                    <a:cubicBezTo>
                      <a:pt x="4037" y="0"/>
                      <a:pt x="3329" y="159"/>
                      <a:pt x="2703" y="472"/>
                    </a:cubicBezTo>
                    <a:cubicBezTo>
                      <a:pt x="1335" y="1140"/>
                      <a:pt x="334" y="2507"/>
                      <a:pt x="101" y="4008"/>
                    </a:cubicBezTo>
                    <a:cubicBezTo>
                      <a:pt x="1" y="4675"/>
                      <a:pt x="34" y="5376"/>
                      <a:pt x="234" y="6010"/>
                    </a:cubicBezTo>
                    <a:cubicBezTo>
                      <a:pt x="568" y="6910"/>
                      <a:pt x="1268" y="7644"/>
                      <a:pt x="2136" y="8078"/>
                    </a:cubicBezTo>
                    <a:cubicBezTo>
                      <a:pt x="2744" y="8394"/>
                      <a:pt x="3442" y="8533"/>
                      <a:pt x="4137" y="8533"/>
                    </a:cubicBezTo>
                    <a:cubicBezTo>
                      <a:pt x="4395" y="8533"/>
                      <a:pt x="4652" y="8514"/>
                      <a:pt x="4904" y="8478"/>
                    </a:cubicBezTo>
                    <a:cubicBezTo>
                      <a:pt x="6038" y="8311"/>
                      <a:pt x="7106" y="7711"/>
                      <a:pt x="7806" y="6810"/>
                    </a:cubicBezTo>
                    <a:cubicBezTo>
                      <a:pt x="8440" y="5910"/>
                      <a:pt x="8674" y="4775"/>
                      <a:pt x="8540" y="3675"/>
                    </a:cubicBezTo>
                    <a:cubicBezTo>
                      <a:pt x="8373" y="2541"/>
                      <a:pt x="7706" y="939"/>
                      <a:pt x="6605" y="406"/>
                    </a:cubicBezTo>
                    <a:cubicBezTo>
                      <a:pt x="6031" y="134"/>
                      <a:pt x="5387" y="0"/>
                      <a:pt x="47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35"/>
              <p:cNvSpPr/>
              <p:nvPr/>
            </p:nvSpPr>
            <p:spPr>
              <a:xfrm rot="-402299">
                <a:off x="7636348" y="1206145"/>
                <a:ext cx="119477" cy="112257"/>
              </a:xfrm>
              <a:custGeom>
                <a:avLst/>
                <a:gdLst/>
                <a:ahLst/>
                <a:cxnLst/>
                <a:rect l="l" t="t" r="r" b="b"/>
                <a:pathLst>
                  <a:path w="6305" h="5924" extrusionOk="0">
                    <a:moveTo>
                      <a:pt x="3171" y="1"/>
                    </a:moveTo>
                    <a:cubicBezTo>
                      <a:pt x="1688" y="1"/>
                      <a:pt x="419" y="1110"/>
                      <a:pt x="234" y="2591"/>
                    </a:cubicBezTo>
                    <a:cubicBezTo>
                      <a:pt x="0" y="4226"/>
                      <a:pt x="1168" y="5694"/>
                      <a:pt x="2802" y="5894"/>
                    </a:cubicBezTo>
                    <a:cubicBezTo>
                      <a:pt x="2940" y="5914"/>
                      <a:pt x="3077" y="5924"/>
                      <a:pt x="3212" y="5924"/>
                    </a:cubicBezTo>
                    <a:cubicBezTo>
                      <a:pt x="4652" y="5924"/>
                      <a:pt x="5922" y="4822"/>
                      <a:pt x="6105" y="3359"/>
                    </a:cubicBezTo>
                    <a:cubicBezTo>
                      <a:pt x="6305" y="1724"/>
                      <a:pt x="5171" y="223"/>
                      <a:pt x="3536" y="23"/>
                    </a:cubicBezTo>
                    <a:cubicBezTo>
                      <a:pt x="3413" y="8"/>
                      <a:pt x="3292" y="1"/>
                      <a:pt x="31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35"/>
              <p:cNvSpPr/>
              <p:nvPr/>
            </p:nvSpPr>
            <p:spPr>
              <a:xfrm rot="-402299">
                <a:off x="7669232" y="1236200"/>
                <a:ext cx="55011" cy="52490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2770" extrusionOk="0">
                    <a:moveTo>
                      <a:pt x="1268" y="1"/>
                    </a:moveTo>
                    <a:cubicBezTo>
                      <a:pt x="635" y="67"/>
                      <a:pt x="134" y="568"/>
                      <a:pt x="68" y="1202"/>
                    </a:cubicBezTo>
                    <a:cubicBezTo>
                      <a:pt x="1" y="1568"/>
                      <a:pt x="101" y="1935"/>
                      <a:pt x="334" y="2236"/>
                    </a:cubicBezTo>
                    <a:cubicBezTo>
                      <a:pt x="568" y="2502"/>
                      <a:pt x="868" y="2703"/>
                      <a:pt x="1235" y="2736"/>
                    </a:cubicBezTo>
                    <a:cubicBezTo>
                      <a:pt x="1368" y="2769"/>
                      <a:pt x="1469" y="2769"/>
                      <a:pt x="1569" y="2769"/>
                    </a:cubicBezTo>
                    <a:cubicBezTo>
                      <a:pt x="2202" y="2703"/>
                      <a:pt x="2703" y="2202"/>
                      <a:pt x="2803" y="1535"/>
                    </a:cubicBezTo>
                    <a:cubicBezTo>
                      <a:pt x="2903" y="801"/>
                      <a:pt x="2369" y="101"/>
                      <a:pt x="160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35"/>
              <p:cNvSpPr/>
              <p:nvPr/>
            </p:nvSpPr>
            <p:spPr>
              <a:xfrm rot="-402299">
                <a:off x="7670042" y="1165076"/>
                <a:ext cx="124878" cy="83018"/>
              </a:xfrm>
              <a:custGeom>
                <a:avLst/>
                <a:gdLst/>
                <a:ahLst/>
                <a:cxnLst/>
                <a:rect l="l" t="t" r="r" b="b"/>
                <a:pathLst>
                  <a:path w="6590" h="4381" extrusionOk="0">
                    <a:moveTo>
                      <a:pt x="2594" y="1"/>
                    </a:moveTo>
                    <a:cubicBezTo>
                      <a:pt x="1742" y="1"/>
                      <a:pt x="845" y="284"/>
                      <a:pt x="27" y="912"/>
                    </a:cubicBezTo>
                    <a:cubicBezTo>
                      <a:pt x="0" y="939"/>
                      <a:pt x="17" y="988"/>
                      <a:pt x="42" y="988"/>
                    </a:cubicBezTo>
                    <a:cubicBezTo>
                      <a:pt x="48" y="988"/>
                      <a:pt x="54" y="985"/>
                      <a:pt x="60" y="979"/>
                    </a:cubicBezTo>
                    <a:cubicBezTo>
                      <a:pt x="637" y="687"/>
                      <a:pt x="1246" y="553"/>
                      <a:pt x="1849" y="553"/>
                    </a:cubicBezTo>
                    <a:cubicBezTo>
                      <a:pt x="3935" y="553"/>
                      <a:pt x="5939" y="2156"/>
                      <a:pt x="6198" y="4381"/>
                    </a:cubicBezTo>
                    <a:lnTo>
                      <a:pt x="6232" y="4381"/>
                    </a:lnTo>
                    <a:cubicBezTo>
                      <a:pt x="6589" y="1782"/>
                      <a:pt x="4731" y="1"/>
                      <a:pt x="259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35"/>
              <p:cNvSpPr/>
              <p:nvPr/>
            </p:nvSpPr>
            <p:spPr>
              <a:xfrm rot="-402299">
                <a:off x="7363549" y="1376902"/>
                <a:ext cx="326805" cy="120197"/>
              </a:xfrm>
              <a:custGeom>
                <a:avLst/>
                <a:gdLst/>
                <a:ahLst/>
                <a:cxnLst/>
                <a:rect l="l" t="t" r="r" b="b"/>
                <a:pathLst>
                  <a:path w="17246" h="6343" extrusionOk="0">
                    <a:moveTo>
                      <a:pt x="1824" y="1"/>
                    </a:moveTo>
                    <a:cubicBezTo>
                      <a:pt x="1216" y="1"/>
                      <a:pt x="608" y="9"/>
                      <a:pt x="0" y="23"/>
                    </a:cubicBezTo>
                    <a:cubicBezTo>
                      <a:pt x="1201" y="3191"/>
                      <a:pt x="4237" y="5693"/>
                      <a:pt x="7706" y="6227"/>
                    </a:cubicBezTo>
                    <a:cubicBezTo>
                      <a:pt x="8198" y="6304"/>
                      <a:pt x="8694" y="6342"/>
                      <a:pt x="9190" y="6342"/>
                    </a:cubicBezTo>
                    <a:cubicBezTo>
                      <a:pt x="12324" y="6342"/>
                      <a:pt x="15431" y="4839"/>
                      <a:pt x="17246" y="2391"/>
                    </a:cubicBezTo>
                    <a:cubicBezTo>
                      <a:pt x="15678" y="1891"/>
                      <a:pt x="14077" y="1490"/>
                      <a:pt x="12442" y="1123"/>
                    </a:cubicBezTo>
                    <a:cubicBezTo>
                      <a:pt x="12209" y="1090"/>
                      <a:pt x="12009" y="1023"/>
                      <a:pt x="11775" y="990"/>
                    </a:cubicBezTo>
                    <a:cubicBezTo>
                      <a:pt x="9374" y="523"/>
                      <a:pt x="6905" y="223"/>
                      <a:pt x="4403" y="56"/>
                    </a:cubicBezTo>
                    <a:cubicBezTo>
                      <a:pt x="3544" y="17"/>
                      <a:pt x="2684" y="1"/>
                      <a:pt x="18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35"/>
              <p:cNvSpPr/>
              <p:nvPr/>
            </p:nvSpPr>
            <p:spPr>
              <a:xfrm rot="-402299">
                <a:off x="7424820" y="1451699"/>
                <a:ext cx="182693" cy="46938"/>
              </a:xfrm>
              <a:custGeom>
                <a:avLst/>
                <a:gdLst/>
                <a:ahLst/>
                <a:cxnLst/>
                <a:rect l="l" t="t" r="r" b="b"/>
                <a:pathLst>
                  <a:path w="9641" h="2477" extrusionOk="0">
                    <a:moveTo>
                      <a:pt x="2697" y="0"/>
                    </a:moveTo>
                    <a:cubicBezTo>
                      <a:pt x="1792" y="0"/>
                      <a:pt x="888" y="86"/>
                      <a:pt x="0" y="258"/>
                    </a:cubicBezTo>
                    <a:cubicBezTo>
                      <a:pt x="1368" y="1326"/>
                      <a:pt x="2969" y="2093"/>
                      <a:pt x="4704" y="2360"/>
                    </a:cubicBezTo>
                    <a:cubicBezTo>
                      <a:pt x="5196" y="2439"/>
                      <a:pt x="5691" y="2477"/>
                      <a:pt x="6184" y="2477"/>
                    </a:cubicBezTo>
                    <a:cubicBezTo>
                      <a:pt x="7364" y="2477"/>
                      <a:pt x="8535" y="2259"/>
                      <a:pt x="9641" y="1860"/>
                    </a:cubicBezTo>
                    <a:cubicBezTo>
                      <a:pt x="7551" y="620"/>
                      <a:pt x="5124" y="0"/>
                      <a:pt x="26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35"/>
              <p:cNvSpPr/>
              <p:nvPr/>
            </p:nvSpPr>
            <p:spPr>
              <a:xfrm rot="-402299">
                <a:off x="7443668" y="1379226"/>
                <a:ext cx="152355" cy="59521"/>
              </a:xfrm>
              <a:custGeom>
                <a:avLst/>
                <a:gdLst/>
                <a:ahLst/>
                <a:cxnLst/>
                <a:rect l="l" t="t" r="r" b="b"/>
                <a:pathLst>
                  <a:path w="8040" h="314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4" y="567"/>
                      <a:pt x="100" y="1168"/>
                      <a:pt x="167" y="1735"/>
                    </a:cubicBezTo>
                    <a:cubicBezTo>
                      <a:pt x="201" y="2002"/>
                      <a:pt x="401" y="2235"/>
                      <a:pt x="634" y="2302"/>
                    </a:cubicBezTo>
                    <a:cubicBezTo>
                      <a:pt x="2502" y="2836"/>
                      <a:pt x="4437" y="3102"/>
                      <a:pt x="6372" y="3136"/>
                    </a:cubicBezTo>
                    <a:cubicBezTo>
                      <a:pt x="6396" y="3139"/>
                      <a:pt x="6420" y="3141"/>
                      <a:pt x="6444" y="3141"/>
                    </a:cubicBezTo>
                    <a:cubicBezTo>
                      <a:pt x="6646" y="3141"/>
                      <a:pt x="6819" y="3018"/>
                      <a:pt x="6939" y="2869"/>
                    </a:cubicBezTo>
                    <a:cubicBezTo>
                      <a:pt x="7339" y="2269"/>
                      <a:pt x="7706" y="1668"/>
                      <a:pt x="8039" y="1034"/>
                    </a:cubicBezTo>
                    <a:cubicBezTo>
                      <a:pt x="7806" y="1001"/>
                      <a:pt x="7606" y="968"/>
                      <a:pt x="7372" y="901"/>
                    </a:cubicBezTo>
                    <a:cubicBezTo>
                      <a:pt x="4971" y="434"/>
                      <a:pt x="2502" y="134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61" name="Google Shape;961;p35"/>
          <p:cNvGrpSpPr/>
          <p:nvPr/>
        </p:nvGrpSpPr>
        <p:grpSpPr>
          <a:xfrm>
            <a:off x="337600" y="3391897"/>
            <a:ext cx="1066292" cy="1086816"/>
            <a:chOff x="855288" y="3017024"/>
            <a:chExt cx="1066292" cy="1086816"/>
          </a:xfrm>
        </p:grpSpPr>
        <p:sp>
          <p:nvSpPr>
            <p:cNvPr id="962" name="Google Shape;962;p35"/>
            <p:cNvSpPr/>
            <p:nvPr/>
          </p:nvSpPr>
          <p:spPr>
            <a:xfrm rot="-374373">
              <a:off x="905830" y="3066566"/>
              <a:ext cx="965208" cy="982712"/>
            </a:xfrm>
            <a:custGeom>
              <a:avLst/>
              <a:gdLst/>
              <a:ahLst/>
              <a:cxnLst/>
              <a:rect l="l" t="t" r="r" b="b"/>
              <a:pathLst>
                <a:path w="48736" h="50142" extrusionOk="0">
                  <a:moveTo>
                    <a:pt x="24140" y="1"/>
                  </a:moveTo>
                  <a:cubicBezTo>
                    <a:pt x="24133" y="1"/>
                    <a:pt x="24125" y="2"/>
                    <a:pt x="24118" y="5"/>
                  </a:cubicBezTo>
                  <a:cubicBezTo>
                    <a:pt x="22250" y="238"/>
                    <a:pt x="20148" y="1005"/>
                    <a:pt x="19214" y="2740"/>
                  </a:cubicBezTo>
                  <a:cubicBezTo>
                    <a:pt x="18447" y="4241"/>
                    <a:pt x="18447" y="5976"/>
                    <a:pt x="19181" y="7443"/>
                  </a:cubicBezTo>
                  <a:cubicBezTo>
                    <a:pt x="18614" y="7510"/>
                    <a:pt x="18080" y="7610"/>
                    <a:pt x="17546" y="7677"/>
                  </a:cubicBezTo>
                  <a:cubicBezTo>
                    <a:pt x="14778" y="8177"/>
                    <a:pt x="11976" y="8811"/>
                    <a:pt x="9574" y="10546"/>
                  </a:cubicBezTo>
                  <a:cubicBezTo>
                    <a:pt x="8373" y="11413"/>
                    <a:pt x="7206" y="12480"/>
                    <a:pt x="6205" y="13748"/>
                  </a:cubicBezTo>
                  <a:cubicBezTo>
                    <a:pt x="3737" y="16750"/>
                    <a:pt x="1835" y="20186"/>
                    <a:pt x="1602" y="26023"/>
                  </a:cubicBezTo>
                  <a:cubicBezTo>
                    <a:pt x="1568" y="26557"/>
                    <a:pt x="1568" y="27124"/>
                    <a:pt x="1568" y="27691"/>
                  </a:cubicBezTo>
                  <a:cubicBezTo>
                    <a:pt x="1602" y="29426"/>
                    <a:pt x="1768" y="31327"/>
                    <a:pt x="2069" y="33495"/>
                  </a:cubicBezTo>
                  <a:cubicBezTo>
                    <a:pt x="3036" y="33529"/>
                    <a:pt x="4137" y="33529"/>
                    <a:pt x="5304" y="33529"/>
                  </a:cubicBezTo>
                  <a:cubicBezTo>
                    <a:pt x="5404" y="33996"/>
                    <a:pt x="5471" y="34463"/>
                    <a:pt x="5538" y="34930"/>
                  </a:cubicBezTo>
                  <a:cubicBezTo>
                    <a:pt x="5338" y="34863"/>
                    <a:pt x="5138" y="34796"/>
                    <a:pt x="4904" y="34763"/>
                  </a:cubicBezTo>
                  <a:cubicBezTo>
                    <a:pt x="4752" y="34740"/>
                    <a:pt x="4597" y="34729"/>
                    <a:pt x="4441" y="34729"/>
                  </a:cubicBezTo>
                  <a:cubicBezTo>
                    <a:pt x="3222" y="34729"/>
                    <a:pt x="1900" y="35404"/>
                    <a:pt x="1101" y="36497"/>
                  </a:cubicBezTo>
                  <a:cubicBezTo>
                    <a:pt x="167" y="37765"/>
                    <a:pt x="1" y="39333"/>
                    <a:pt x="167" y="40700"/>
                  </a:cubicBezTo>
                  <a:cubicBezTo>
                    <a:pt x="468" y="42935"/>
                    <a:pt x="1602" y="44870"/>
                    <a:pt x="3336" y="46104"/>
                  </a:cubicBezTo>
                  <a:cubicBezTo>
                    <a:pt x="4631" y="47001"/>
                    <a:pt x="6241" y="47469"/>
                    <a:pt x="7918" y="47469"/>
                  </a:cubicBezTo>
                  <a:cubicBezTo>
                    <a:pt x="8488" y="47469"/>
                    <a:pt x="9065" y="47415"/>
                    <a:pt x="9641" y="47305"/>
                  </a:cubicBezTo>
                  <a:cubicBezTo>
                    <a:pt x="9874" y="47272"/>
                    <a:pt x="10108" y="47205"/>
                    <a:pt x="10341" y="47072"/>
                  </a:cubicBezTo>
                  <a:cubicBezTo>
                    <a:pt x="12446" y="49012"/>
                    <a:pt x="15263" y="50141"/>
                    <a:pt x="18282" y="50141"/>
                  </a:cubicBezTo>
                  <a:cubicBezTo>
                    <a:pt x="18326" y="50141"/>
                    <a:pt x="18370" y="50141"/>
                    <a:pt x="18414" y="50141"/>
                  </a:cubicBezTo>
                  <a:cubicBezTo>
                    <a:pt x="23584" y="50040"/>
                    <a:pt x="28554" y="49240"/>
                    <a:pt x="33491" y="47739"/>
                  </a:cubicBezTo>
                  <a:cubicBezTo>
                    <a:pt x="36493" y="46838"/>
                    <a:pt x="38895" y="44803"/>
                    <a:pt x="40329" y="42202"/>
                  </a:cubicBezTo>
                  <a:lnTo>
                    <a:pt x="40363" y="42202"/>
                  </a:lnTo>
                  <a:cubicBezTo>
                    <a:pt x="40540" y="42300"/>
                    <a:pt x="40741" y="42329"/>
                    <a:pt x="40945" y="42329"/>
                  </a:cubicBezTo>
                  <a:cubicBezTo>
                    <a:pt x="41085" y="42329"/>
                    <a:pt x="41227" y="42315"/>
                    <a:pt x="41363" y="42302"/>
                  </a:cubicBezTo>
                  <a:cubicBezTo>
                    <a:pt x="43665" y="42001"/>
                    <a:pt x="45700" y="40867"/>
                    <a:pt x="47001" y="39199"/>
                  </a:cubicBezTo>
                  <a:cubicBezTo>
                    <a:pt x="48268" y="37532"/>
                    <a:pt x="48735" y="35297"/>
                    <a:pt x="48335" y="33095"/>
                  </a:cubicBezTo>
                  <a:cubicBezTo>
                    <a:pt x="48068" y="31727"/>
                    <a:pt x="47401" y="30293"/>
                    <a:pt x="46167" y="29392"/>
                  </a:cubicBezTo>
                  <a:cubicBezTo>
                    <a:pt x="45407" y="28838"/>
                    <a:pt x="44470" y="28549"/>
                    <a:pt x="43574" y="28549"/>
                  </a:cubicBezTo>
                  <a:cubicBezTo>
                    <a:pt x="43015" y="28549"/>
                    <a:pt x="42471" y="28661"/>
                    <a:pt x="41997" y="28892"/>
                  </a:cubicBezTo>
                  <a:cubicBezTo>
                    <a:pt x="41664" y="29059"/>
                    <a:pt x="41363" y="29326"/>
                    <a:pt x="41097" y="29626"/>
                  </a:cubicBezTo>
                  <a:cubicBezTo>
                    <a:pt x="41030" y="29059"/>
                    <a:pt x="40930" y="28525"/>
                    <a:pt x="40863" y="27958"/>
                  </a:cubicBezTo>
                  <a:cubicBezTo>
                    <a:pt x="41764" y="27691"/>
                    <a:pt x="42631" y="27391"/>
                    <a:pt x="43398" y="27124"/>
                  </a:cubicBezTo>
                  <a:cubicBezTo>
                    <a:pt x="43131" y="25356"/>
                    <a:pt x="42798" y="23755"/>
                    <a:pt x="42397" y="22321"/>
                  </a:cubicBezTo>
                  <a:cubicBezTo>
                    <a:pt x="42164" y="21420"/>
                    <a:pt x="41897" y="20553"/>
                    <a:pt x="41597" y="19785"/>
                  </a:cubicBezTo>
                  <a:cubicBezTo>
                    <a:pt x="39629" y="14348"/>
                    <a:pt x="36760" y="11646"/>
                    <a:pt x="33524" y="9511"/>
                  </a:cubicBezTo>
                  <a:cubicBezTo>
                    <a:pt x="32190" y="8611"/>
                    <a:pt x="30789" y="7977"/>
                    <a:pt x="29355" y="7510"/>
                  </a:cubicBezTo>
                  <a:cubicBezTo>
                    <a:pt x="27899" y="7025"/>
                    <a:pt x="26425" y="6855"/>
                    <a:pt x="24957" y="6855"/>
                  </a:cubicBezTo>
                  <a:cubicBezTo>
                    <a:pt x="23599" y="6855"/>
                    <a:pt x="22246" y="7000"/>
                    <a:pt x="20915" y="7176"/>
                  </a:cubicBezTo>
                  <a:cubicBezTo>
                    <a:pt x="20649" y="7210"/>
                    <a:pt x="20382" y="7243"/>
                    <a:pt x="20115" y="7277"/>
                  </a:cubicBezTo>
                  <a:cubicBezTo>
                    <a:pt x="19514" y="4508"/>
                    <a:pt x="22350" y="1873"/>
                    <a:pt x="24218" y="238"/>
                  </a:cubicBezTo>
                  <a:cubicBezTo>
                    <a:pt x="24310" y="177"/>
                    <a:pt x="24232" y="1"/>
                    <a:pt x="24140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00000" algn="bl" rotWithShape="0">
                <a:schemeClr val="dk1">
                  <a:alpha val="2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63" name="Google Shape;963;p35"/>
            <p:cNvGrpSpPr/>
            <p:nvPr/>
          </p:nvGrpSpPr>
          <p:grpSpPr>
            <a:xfrm>
              <a:off x="898966" y="3076840"/>
              <a:ext cx="1005363" cy="1027001"/>
              <a:chOff x="920554" y="3531065"/>
              <a:chExt cx="1005363" cy="1027001"/>
            </a:xfrm>
          </p:grpSpPr>
          <p:grpSp>
            <p:nvGrpSpPr>
              <p:cNvPr id="964" name="Google Shape;964;p35"/>
              <p:cNvGrpSpPr/>
              <p:nvPr/>
            </p:nvGrpSpPr>
            <p:grpSpPr>
              <a:xfrm>
                <a:off x="920554" y="3531065"/>
                <a:ext cx="1005363" cy="1027001"/>
                <a:chOff x="853879" y="3531065"/>
                <a:chExt cx="1005363" cy="1027001"/>
              </a:xfrm>
            </p:grpSpPr>
            <p:sp>
              <p:nvSpPr>
                <p:cNvPr id="965" name="Google Shape;965;p35"/>
                <p:cNvSpPr/>
                <p:nvPr/>
              </p:nvSpPr>
              <p:spPr>
                <a:xfrm rot="-419147">
                  <a:off x="904983" y="4252327"/>
                  <a:ext cx="217653" cy="2503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76" h="12740" extrusionOk="0">
                      <a:moveTo>
                        <a:pt x="4457" y="0"/>
                      </a:moveTo>
                      <a:cubicBezTo>
                        <a:pt x="3233" y="0"/>
                        <a:pt x="1903" y="702"/>
                        <a:pt x="1101" y="1801"/>
                      </a:cubicBezTo>
                      <a:cubicBezTo>
                        <a:pt x="167" y="3035"/>
                        <a:pt x="1" y="4603"/>
                        <a:pt x="167" y="5970"/>
                      </a:cubicBezTo>
                      <a:cubicBezTo>
                        <a:pt x="468" y="8205"/>
                        <a:pt x="1602" y="10140"/>
                        <a:pt x="3336" y="11374"/>
                      </a:cubicBezTo>
                      <a:cubicBezTo>
                        <a:pt x="4631" y="12271"/>
                        <a:pt x="6241" y="12739"/>
                        <a:pt x="7918" y="12739"/>
                      </a:cubicBezTo>
                      <a:cubicBezTo>
                        <a:pt x="8488" y="12739"/>
                        <a:pt x="9065" y="12685"/>
                        <a:pt x="9641" y="12575"/>
                      </a:cubicBezTo>
                      <a:cubicBezTo>
                        <a:pt x="9974" y="12508"/>
                        <a:pt x="10308" y="12442"/>
                        <a:pt x="10575" y="12175"/>
                      </a:cubicBezTo>
                      <a:cubicBezTo>
                        <a:pt x="11075" y="11708"/>
                        <a:pt x="10975" y="10941"/>
                        <a:pt x="10842" y="10340"/>
                      </a:cubicBezTo>
                      <a:cubicBezTo>
                        <a:pt x="10241" y="7972"/>
                        <a:pt x="9474" y="5670"/>
                        <a:pt x="8440" y="3502"/>
                      </a:cubicBezTo>
                      <a:cubicBezTo>
                        <a:pt x="7739" y="2101"/>
                        <a:pt x="6572" y="266"/>
                        <a:pt x="4904" y="33"/>
                      </a:cubicBezTo>
                      <a:cubicBezTo>
                        <a:pt x="4757" y="11"/>
                        <a:pt x="4608" y="0"/>
                        <a:pt x="4457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6" name="Google Shape;966;p35"/>
                <p:cNvSpPr/>
                <p:nvPr/>
              </p:nvSpPr>
              <p:spPr>
                <a:xfrm rot="-419147">
                  <a:off x="1659230" y="4039672"/>
                  <a:ext cx="184227" cy="270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75" h="13781" extrusionOk="0">
                      <a:moveTo>
                        <a:pt x="4213" y="1"/>
                      </a:moveTo>
                      <a:cubicBezTo>
                        <a:pt x="3654" y="1"/>
                        <a:pt x="3110" y="113"/>
                        <a:pt x="2636" y="344"/>
                      </a:cubicBezTo>
                      <a:cubicBezTo>
                        <a:pt x="1135" y="1111"/>
                        <a:pt x="568" y="3179"/>
                        <a:pt x="368" y="4747"/>
                      </a:cubicBezTo>
                      <a:cubicBezTo>
                        <a:pt x="34" y="7116"/>
                        <a:pt x="1" y="9551"/>
                        <a:pt x="168" y="11986"/>
                      </a:cubicBezTo>
                      <a:cubicBezTo>
                        <a:pt x="201" y="12619"/>
                        <a:pt x="368" y="13353"/>
                        <a:pt x="968" y="13654"/>
                      </a:cubicBezTo>
                      <a:cubicBezTo>
                        <a:pt x="1166" y="13752"/>
                        <a:pt x="1375" y="13781"/>
                        <a:pt x="1582" y="13781"/>
                      </a:cubicBezTo>
                      <a:cubicBezTo>
                        <a:pt x="1724" y="13781"/>
                        <a:pt x="1866" y="13767"/>
                        <a:pt x="2002" y="13754"/>
                      </a:cubicBezTo>
                      <a:cubicBezTo>
                        <a:pt x="4304" y="13453"/>
                        <a:pt x="6339" y="12319"/>
                        <a:pt x="7606" y="10651"/>
                      </a:cubicBezTo>
                      <a:cubicBezTo>
                        <a:pt x="8907" y="8984"/>
                        <a:pt x="9374" y="6749"/>
                        <a:pt x="8974" y="4547"/>
                      </a:cubicBezTo>
                      <a:cubicBezTo>
                        <a:pt x="8707" y="3179"/>
                        <a:pt x="8040" y="1745"/>
                        <a:pt x="6806" y="844"/>
                      </a:cubicBezTo>
                      <a:cubicBezTo>
                        <a:pt x="6046" y="290"/>
                        <a:pt x="5109" y="1"/>
                        <a:pt x="4213" y="1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7" name="Google Shape;967;p35"/>
                <p:cNvSpPr/>
                <p:nvPr/>
              </p:nvSpPr>
              <p:spPr>
                <a:xfrm rot="-419147">
                  <a:off x="1705641" y="4112418"/>
                  <a:ext cx="105761" cy="1396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2" h="7107" extrusionOk="0">
                      <a:moveTo>
                        <a:pt x="4058" y="1"/>
                      </a:moveTo>
                      <a:cubicBezTo>
                        <a:pt x="3288" y="1"/>
                        <a:pt x="2585" y="642"/>
                        <a:pt x="2022" y="1270"/>
                      </a:cubicBezTo>
                      <a:cubicBezTo>
                        <a:pt x="1422" y="1937"/>
                        <a:pt x="955" y="2738"/>
                        <a:pt x="621" y="3605"/>
                      </a:cubicBezTo>
                      <a:cubicBezTo>
                        <a:pt x="488" y="3972"/>
                        <a:pt x="388" y="4372"/>
                        <a:pt x="288" y="4773"/>
                      </a:cubicBezTo>
                      <a:cubicBezTo>
                        <a:pt x="154" y="5373"/>
                        <a:pt x="54" y="5973"/>
                        <a:pt x="21" y="6641"/>
                      </a:cubicBezTo>
                      <a:cubicBezTo>
                        <a:pt x="1" y="6922"/>
                        <a:pt x="247" y="7106"/>
                        <a:pt x="454" y="7106"/>
                      </a:cubicBezTo>
                      <a:cubicBezTo>
                        <a:pt x="590" y="7106"/>
                        <a:pt x="708" y="7026"/>
                        <a:pt x="721" y="6841"/>
                      </a:cubicBezTo>
                      <a:cubicBezTo>
                        <a:pt x="755" y="5873"/>
                        <a:pt x="922" y="4973"/>
                        <a:pt x="1222" y="4139"/>
                      </a:cubicBezTo>
                      <a:cubicBezTo>
                        <a:pt x="1874" y="3755"/>
                        <a:pt x="2692" y="3404"/>
                        <a:pt x="3435" y="3404"/>
                      </a:cubicBezTo>
                      <a:cubicBezTo>
                        <a:pt x="3983" y="3404"/>
                        <a:pt x="4489" y="3595"/>
                        <a:pt x="4858" y="4105"/>
                      </a:cubicBezTo>
                      <a:cubicBezTo>
                        <a:pt x="4858" y="4105"/>
                        <a:pt x="4891" y="4105"/>
                        <a:pt x="4891" y="4072"/>
                      </a:cubicBezTo>
                      <a:cubicBezTo>
                        <a:pt x="4582" y="3049"/>
                        <a:pt x="3961" y="2719"/>
                        <a:pt x="3259" y="2719"/>
                      </a:cubicBezTo>
                      <a:cubicBezTo>
                        <a:pt x="2748" y="2719"/>
                        <a:pt x="2195" y="2894"/>
                        <a:pt x="1689" y="3105"/>
                      </a:cubicBezTo>
                      <a:lnTo>
                        <a:pt x="1722" y="3005"/>
                      </a:lnTo>
                      <a:cubicBezTo>
                        <a:pt x="2283" y="2024"/>
                        <a:pt x="3361" y="526"/>
                        <a:pt x="4620" y="526"/>
                      </a:cubicBezTo>
                      <a:cubicBezTo>
                        <a:pt x="4860" y="526"/>
                        <a:pt x="5107" y="580"/>
                        <a:pt x="5358" y="703"/>
                      </a:cubicBezTo>
                      <a:cubicBezTo>
                        <a:pt x="5358" y="713"/>
                        <a:pt x="5361" y="717"/>
                        <a:pt x="5364" y="717"/>
                      </a:cubicBezTo>
                      <a:cubicBezTo>
                        <a:pt x="5372" y="717"/>
                        <a:pt x="5382" y="693"/>
                        <a:pt x="5358" y="670"/>
                      </a:cubicBezTo>
                      <a:cubicBezTo>
                        <a:pt x="4913" y="189"/>
                        <a:pt x="4476" y="1"/>
                        <a:pt x="4058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8" name="Google Shape;968;p35"/>
                <p:cNvSpPr/>
                <p:nvPr/>
              </p:nvSpPr>
              <p:spPr>
                <a:xfrm rot="-419147">
                  <a:off x="933848" y="4352942"/>
                  <a:ext cx="135984" cy="115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0" h="5882" extrusionOk="0">
                      <a:moveTo>
                        <a:pt x="1528" y="1"/>
                      </a:moveTo>
                      <a:cubicBezTo>
                        <a:pt x="955" y="1"/>
                        <a:pt x="416" y="287"/>
                        <a:pt x="0" y="1103"/>
                      </a:cubicBezTo>
                      <a:cubicBezTo>
                        <a:pt x="0" y="1103"/>
                        <a:pt x="15" y="1118"/>
                        <a:pt x="25" y="1118"/>
                      </a:cubicBezTo>
                      <a:cubicBezTo>
                        <a:pt x="30" y="1118"/>
                        <a:pt x="33" y="1114"/>
                        <a:pt x="33" y="1103"/>
                      </a:cubicBezTo>
                      <a:cubicBezTo>
                        <a:pt x="373" y="781"/>
                        <a:pt x="759" y="651"/>
                        <a:pt x="1160" y="651"/>
                      </a:cubicBezTo>
                      <a:cubicBezTo>
                        <a:pt x="2254" y="651"/>
                        <a:pt x="3462" y="1621"/>
                        <a:pt x="4170" y="2304"/>
                      </a:cubicBezTo>
                      <a:cubicBezTo>
                        <a:pt x="4170" y="2304"/>
                        <a:pt x="4203" y="2337"/>
                        <a:pt x="4203" y="2371"/>
                      </a:cubicBezTo>
                      <a:cubicBezTo>
                        <a:pt x="3969" y="2347"/>
                        <a:pt x="3730" y="2330"/>
                        <a:pt x="3495" y="2330"/>
                      </a:cubicBezTo>
                      <a:cubicBezTo>
                        <a:pt x="2422" y="2330"/>
                        <a:pt x="1434" y="2673"/>
                        <a:pt x="1434" y="4205"/>
                      </a:cubicBezTo>
                      <a:cubicBezTo>
                        <a:pt x="1434" y="4222"/>
                        <a:pt x="1443" y="4230"/>
                        <a:pt x="1451" y="4230"/>
                      </a:cubicBezTo>
                      <a:cubicBezTo>
                        <a:pt x="1459" y="4230"/>
                        <a:pt x="1468" y="4222"/>
                        <a:pt x="1468" y="4205"/>
                      </a:cubicBezTo>
                      <a:cubicBezTo>
                        <a:pt x="1791" y="3322"/>
                        <a:pt x="2616" y="3051"/>
                        <a:pt x="3510" y="3051"/>
                      </a:cubicBezTo>
                      <a:cubicBezTo>
                        <a:pt x="4000" y="3051"/>
                        <a:pt x="4510" y="3132"/>
                        <a:pt x="4970" y="3238"/>
                      </a:cubicBezTo>
                      <a:cubicBezTo>
                        <a:pt x="5471" y="3939"/>
                        <a:pt x="5904" y="4773"/>
                        <a:pt x="6205" y="5673"/>
                      </a:cubicBezTo>
                      <a:cubicBezTo>
                        <a:pt x="6257" y="5820"/>
                        <a:pt x="6353" y="5881"/>
                        <a:pt x="6454" y="5881"/>
                      </a:cubicBezTo>
                      <a:cubicBezTo>
                        <a:pt x="6673" y="5881"/>
                        <a:pt x="6919" y="5593"/>
                        <a:pt x="6805" y="5273"/>
                      </a:cubicBezTo>
                      <a:cubicBezTo>
                        <a:pt x="6605" y="4672"/>
                        <a:pt x="6338" y="4105"/>
                        <a:pt x="6038" y="3572"/>
                      </a:cubicBezTo>
                      <a:cubicBezTo>
                        <a:pt x="5838" y="3205"/>
                        <a:pt x="5604" y="2871"/>
                        <a:pt x="5371" y="2571"/>
                      </a:cubicBezTo>
                      <a:cubicBezTo>
                        <a:pt x="4804" y="1804"/>
                        <a:pt x="4136" y="1203"/>
                        <a:pt x="3403" y="703"/>
                      </a:cubicBezTo>
                      <a:cubicBezTo>
                        <a:pt x="2812" y="338"/>
                        <a:pt x="2150" y="1"/>
                        <a:pt x="1528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9" name="Google Shape;969;p35"/>
                <p:cNvSpPr/>
                <p:nvPr/>
              </p:nvSpPr>
              <p:spPr>
                <a:xfrm rot="-419147">
                  <a:off x="952097" y="3747271"/>
                  <a:ext cx="756461" cy="7676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95" h="39064" extrusionOk="0">
                      <a:moveTo>
                        <a:pt x="24060" y="0"/>
                      </a:moveTo>
                      <a:cubicBezTo>
                        <a:pt x="24013" y="0"/>
                        <a:pt x="23965" y="1"/>
                        <a:pt x="23917" y="1"/>
                      </a:cubicBezTo>
                      <a:cubicBezTo>
                        <a:pt x="18747" y="101"/>
                        <a:pt x="13743" y="869"/>
                        <a:pt x="8840" y="2403"/>
                      </a:cubicBezTo>
                      <a:cubicBezTo>
                        <a:pt x="3469" y="4037"/>
                        <a:pt x="0" y="9241"/>
                        <a:pt x="534" y="14812"/>
                      </a:cubicBezTo>
                      <a:cubicBezTo>
                        <a:pt x="1001" y="19849"/>
                        <a:pt x="1802" y="24852"/>
                        <a:pt x="2902" y="29789"/>
                      </a:cubicBezTo>
                      <a:cubicBezTo>
                        <a:pt x="4126" y="35213"/>
                        <a:pt x="8924" y="39063"/>
                        <a:pt x="14468" y="39063"/>
                      </a:cubicBezTo>
                      <a:cubicBezTo>
                        <a:pt x="14516" y="39063"/>
                        <a:pt x="14563" y="39063"/>
                        <a:pt x="14611" y="39063"/>
                      </a:cubicBezTo>
                      <a:cubicBezTo>
                        <a:pt x="19781" y="38962"/>
                        <a:pt x="24751" y="38195"/>
                        <a:pt x="29688" y="36661"/>
                      </a:cubicBezTo>
                      <a:cubicBezTo>
                        <a:pt x="35059" y="35026"/>
                        <a:pt x="38494" y="29823"/>
                        <a:pt x="37961" y="24252"/>
                      </a:cubicBezTo>
                      <a:cubicBezTo>
                        <a:pt x="37494" y="19215"/>
                        <a:pt x="36693" y="14211"/>
                        <a:pt x="35592" y="9275"/>
                      </a:cubicBezTo>
                      <a:cubicBezTo>
                        <a:pt x="34402" y="3850"/>
                        <a:pt x="29604" y="0"/>
                        <a:pt x="24060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0" name="Google Shape;970;p35"/>
                <p:cNvSpPr/>
                <p:nvPr/>
              </p:nvSpPr>
              <p:spPr>
                <a:xfrm rot="-419147">
                  <a:off x="1313155" y="4258333"/>
                  <a:ext cx="127181" cy="51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2" h="2617" extrusionOk="0">
                      <a:moveTo>
                        <a:pt x="3533" y="1"/>
                      </a:moveTo>
                      <a:cubicBezTo>
                        <a:pt x="3337" y="1"/>
                        <a:pt x="3138" y="15"/>
                        <a:pt x="2936" y="48"/>
                      </a:cubicBezTo>
                      <a:cubicBezTo>
                        <a:pt x="2502" y="114"/>
                        <a:pt x="2102" y="248"/>
                        <a:pt x="1769" y="415"/>
                      </a:cubicBezTo>
                      <a:cubicBezTo>
                        <a:pt x="1402" y="581"/>
                        <a:pt x="1101" y="782"/>
                        <a:pt x="835" y="1048"/>
                      </a:cubicBezTo>
                      <a:cubicBezTo>
                        <a:pt x="368" y="1515"/>
                        <a:pt x="101" y="2083"/>
                        <a:pt x="1" y="2616"/>
                      </a:cubicBezTo>
                      <a:cubicBezTo>
                        <a:pt x="401" y="2149"/>
                        <a:pt x="801" y="1682"/>
                        <a:pt x="1302" y="1315"/>
                      </a:cubicBezTo>
                      <a:cubicBezTo>
                        <a:pt x="1802" y="948"/>
                        <a:pt x="2369" y="715"/>
                        <a:pt x="3003" y="615"/>
                      </a:cubicBezTo>
                      <a:cubicBezTo>
                        <a:pt x="3195" y="583"/>
                        <a:pt x="3395" y="568"/>
                        <a:pt x="3596" y="568"/>
                      </a:cubicBezTo>
                      <a:cubicBezTo>
                        <a:pt x="4024" y="568"/>
                        <a:pt x="4463" y="635"/>
                        <a:pt x="4871" y="748"/>
                      </a:cubicBezTo>
                      <a:cubicBezTo>
                        <a:pt x="5471" y="948"/>
                        <a:pt x="6038" y="1215"/>
                        <a:pt x="6472" y="1616"/>
                      </a:cubicBezTo>
                      <a:cubicBezTo>
                        <a:pt x="6339" y="1082"/>
                        <a:pt x="5838" y="615"/>
                        <a:pt x="5204" y="348"/>
                      </a:cubicBezTo>
                      <a:cubicBezTo>
                        <a:pt x="4724" y="146"/>
                        <a:pt x="4147" y="1"/>
                        <a:pt x="3533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1" name="Google Shape;971;p35"/>
                <p:cNvSpPr/>
                <p:nvPr/>
              </p:nvSpPr>
              <p:spPr>
                <a:xfrm rot="-419147">
                  <a:off x="1028830" y="4127347"/>
                  <a:ext cx="164380" cy="86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65" h="4402" extrusionOk="0">
                      <a:moveTo>
                        <a:pt x="6629" y="0"/>
                      </a:moveTo>
                      <a:cubicBezTo>
                        <a:pt x="3662" y="0"/>
                        <a:pt x="1049" y="1794"/>
                        <a:pt x="26" y="4280"/>
                      </a:cubicBezTo>
                      <a:cubicBezTo>
                        <a:pt x="0" y="4331"/>
                        <a:pt x="92" y="4402"/>
                        <a:pt x="167" y="4402"/>
                      </a:cubicBezTo>
                      <a:cubicBezTo>
                        <a:pt x="189" y="4402"/>
                        <a:pt x="210" y="4395"/>
                        <a:pt x="226" y="4380"/>
                      </a:cubicBezTo>
                      <a:cubicBezTo>
                        <a:pt x="2194" y="2145"/>
                        <a:pt x="4729" y="1344"/>
                        <a:pt x="7931" y="1111"/>
                      </a:cubicBezTo>
                      <a:cubicBezTo>
                        <a:pt x="8098" y="1111"/>
                        <a:pt x="8298" y="1044"/>
                        <a:pt x="8332" y="877"/>
                      </a:cubicBezTo>
                      <a:cubicBezTo>
                        <a:pt x="8365" y="710"/>
                        <a:pt x="8365" y="644"/>
                        <a:pt x="8298" y="477"/>
                      </a:cubicBezTo>
                      <a:cubicBezTo>
                        <a:pt x="8265" y="310"/>
                        <a:pt x="8065" y="143"/>
                        <a:pt x="7898" y="110"/>
                      </a:cubicBezTo>
                      <a:cubicBezTo>
                        <a:pt x="7470" y="36"/>
                        <a:pt x="7046" y="0"/>
                        <a:pt x="662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2" name="Google Shape;972;p35"/>
                <p:cNvSpPr/>
                <p:nvPr/>
              </p:nvSpPr>
              <p:spPr>
                <a:xfrm rot="-419147">
                  <a:off x="1447646" y="4019492"/>
                  <a:ext cx="176760" cy="591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95" h="3008" extrusionOk="0">
                      <a:moveTo>
                        <a:pt x="3254" y="1"/>
                      </a:moveTo>
                      <a:cubicBezTo>
                        <a:pt x="2298" y="1"/>
                        <a:pt x="1317" y="187"/>
                        <a:pt x="368" y="588"/>
                      </a:cubicBezTo>
                      <a:cubicBezTo>
                        <a:pt x="201" y="688"/>
                        <a:pt x="68" y="888"/>
                        <a:pt x="34" y="1055"/>
                      </a:cubicBezTo>
                      <a:cubicBezTo>
                        <a:pt x="1" y="1222"/>
                        <a:pt x="34" y="1288"/>
                        <a:pt x="101" y="1422"/>
                      </a:cubicBezTo>
                      <a:cubicBezTo>
                        <a:pt x="179" y="1551"/>
                        <a:pt x="316" y="1600"/>
                        <a:pt x="452" y="1600"/>
                      </a:cubicBezTo>
                      <a:cubicBezTo>
                        <a:pt x="491" y="1600"/>
                        <a:pt x="530" y="1596"/>
                        <a:pt x="568" y="1589"/>
                      </a:cubicBezTo>
                      <a:cubicBezTo>
                        <a:pt x="1543" y="1423"/>
                        <a:pt x="2473" y="1328"/>
                        <a:pt x="3364" y="1328"/>
                      </a:cubicBezTo>
                      <a:cubicBezTo>
                        <a:pt x="5340" y="1328"/>
                        <a:pt x="7129" y="1794"/>
                        <a:pt x="8807" y="2990"/>
                      </a:cubicBezTo>
                      <a:cubicBezTo>
                        <a:pt x="8826" y="3002"/>
                        <a:pt x="8845" y="3008"/>
                        <a:pt x="8862" y="3008"/>
                      </a:cubicBezTo>
                      <a:cubicBezTo>
                        <a:pt x="8939" y="3008"/>
                        <a:pt x="8995" y="2904"/>
                        <a:pt x="8941" y="2823"/>
                      </a:cubicBezTo>
                      <a:cubicBezTo>
                        <a:pt x="7715" y="1079"/>
                        <a:pt x="5557" y="1"/>
                        <a:pt x="325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3" name="Google Shape;973;p35"/>
                <p:cNvSpPr/>
                <p:nvPr/>
              </p:nvSpPr>
              <p:spPr>
                <a:xfrm rot="10302730">
                  <a:off x="1223180" y="4350044"/>
                  <a:ext cx="367086" cy="1260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81" h="6414" extrusionOk="0">
                      <a:moveTo>
                        <a:pt x="18680" y="1"/>
                      </a:moveTo>
                      <a:cubicBezTo>
                        <a:pt x="17012" y="234"/>
                        <a:pt x="15278" y="501"/>
                        <a:pt x="13477" y="802"/>
                      </a:cubicBezTo>
                      <a:lnTo>
                        <a:pt x="13477" y="768"/>
                      </a:lnTo>
                      <a:cubicBezTo>
                        <a:pt x="13243" y="802"/>
                        <a:pt x="13010" y="868"/>
                        <a:pt x="12743" y="902"/>
                      </a:cubicBezTo>
                      <a:cubicBezTo>
                        <a:pt x="10141" y="1302"/>
                        <a:pt x="7372" y="1702"/>
                        <a:pt x="4737" y="2102"/>
                      </a:cubicBezTo>
                      <a:lnTo>
                        <a:pt x="4670" y="2102"/>
                      </a:lnTo>
                      <a:cubicBezTo>
                        <a:pt x="3102" y="2303"/>
                        <a:pt x="1501" y="2536"/>
                        <a:pt x="0" y="2770"/>
                      </a:cubicBezTo>
                      <a:cubicBezTo>
                        <a:pt x="1219" y="4801"/>
                        <a:pt x="1514" y="6414"/>
                        <a:pt x="5954" y="6414"/>
                      </a:cubicBezTo>
                      <a:cubicBezTo>
                        <a:pt x="6983" y="6414"/>
                        <a:pt x="8236" y="6327"/>
                        <a:pt x="9774" y="6139"/>
                      </a:cubicBezTo>
                      <a:cubicBezTo>
                        <a:pt x="17646" y="4638"/>
                        <a:pt x="17746" y="3303"/>
                        <a:pt x="18680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4" name="Google Shape;974;p35"/>
                <p:cNvSpPr/>
                <p:nvPr/>
              </p:nvSpPr>
              <p:spPr>
                <a:xfrm rot="-419147">
                  <a:off x="1458740" y="4142343"/>
                  <a:ext cx="152609" cy="5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66" h="2970" extrusionOk="0">
                      <a:moveTo>
                        <a:pt x="5221" y="1"/>
                      </a:moveTo>
                      <a:cubicBezTo>
                        <a:pt x="3204" y="1"/>
                        <a:pt x="828" y="1447"/>
                        <a:pt x="27" y="2894"/>
                      </a:cubicBezTo>
                      <a:cubicBezTo>
                        <a:pt x="0" y="2921"/>
                        <a:pt x="17" y="2970"/>
                        <a:pt x="59" y="2970"/>
                      </a:cubicBezTo>
                      <a:cubicBezTo>
                        <a:pt x="70" y="2970"/>
                        <a:pt x="81" y="2967"/>
                        <a:pt x="94" y="2961"/>
                      </a:cubicBezTo>
                      <a:cubicBezTo>
                        <a:pt x="1361" y="2294"/>
                        <a:pt x="2462" y="1493"/>
                        <a:pt x="3897" y="1193"/>
                      </a:cubicBezTo>
                      <a:cubicBezTo>
                        <a:pt x="4177" y="1144"/>
                        <a:pt x="4448" y="1124"/>
                        <a:pt x="4712" y="1124"/>
                      </a:cubicBezTo>
                      <a:cubicBezTo>
                        <a:pt x="5703" y="1124"/>
                        <a:pt x="6605" y="1400"/>
                        <a:pt x="7633" y="1426"/>
                      </a:cubicBezTo>
                      <a:cubicBezTo>
                        <a:pt x="7733" y="1426"/>
                        <a:pt x="7766" y="1326"/>
                        <a:pt x="7733" y="1259"/>
                      </a:cubicBezTo>
                      <a:cubicBezTo>
                        <a:pt x="7144" y="360"/>
                        <a:pt x="6227" y="1"/>
                        <a:pt x="522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5" name="Google Shape;975;p35"/>
                <p:cNvSpPr/>
                <p:nvPr/>
              </p:nvSpPr>
              <p:spPr>
                <a:xfrm rot="-419147">
                  <a:off x="1464356" y="4120591"/>
                  <a:ext cx="43291" cy="299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3" h="1523" extrusionOk="0">
                      <a:moveTo>
                        <a:pt x="1846" y="0"/>
                      </a:moveTo>
                      <a:cubicBezTo>
                        <a:pt x="1518" y="0"/>
                        <a:pt x="1144" y="293"/>
                        <a:pt x="901" y="455"/>
                      </a:cubicBezTo>
                      <a:cubicBezTo>
                        <a:pt x="434" y="722"/>
                        <a:pt x="201" y="1022"/>
                        <a:pt x="0" y="1489"/>
                      </a:cubicBezTo>
                      <a:cubicBezTo>
                        <a:pt x="0" y="1489"/>
                        <a:pt x="0" y="1522"/>
                        <a:pt x="0" y="1522"/>
                      </a:cubicBezTo>
                      <a:cubicBezTo>
                        <a:pt x="201" y="1422"/>
                        <a:pt x="367" y="1322"/>
                        <a:pt x="534" y="1222"/>
                      </a:cubicBezTo>
                      <a:cubicBezTo>
                        <a:pt x="768" y="1122"/>
                        <a:pt x="934" y="955"/>
                        <a:pt x="1135" y="855"/>
                      </a:cubicBezTo>
                      <a:cubicBezTo>
                        <a:pt x="1435" y="655"/>
                        <a:pt x="1969" y="588"/>
                        <a:pt x="2135" y="288"/>
                      </a:cubicBezTo>
                      <a:cubicBezTo>
                        <a:pt x="2202" y="188"/>
                        <a:pt x="2169" y="88"/>
                        <a:pt x="2069" y="55"/>
                      </a:cubicBezTo>
                      <a:cubicBezTo>
                        <a:pt x="1999" y="16"/>
                        <a:pt x="1924" y="0"/>
                        <a:pt x="184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6" name="Google Shape;976;p35"/>
                <p:cNvSpPr/>
                <p:nvPr/>
              </p:nvSpPr>
              <p:spPr>
                <a:xfrm rot="-419147">
                  <a:off x="1104242" y="4251250"/>
                  <a:ext cx="154593" cy="46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7" h="2389" extrusionOk="0">
                      <a:moveTo>
                        <a:pt x="3763" y="0"/>
                      </a:moveTo>
                      <a:cubicBezTo>
                        <a:pt x="2067" y="0"/>
                        <a:pt x="462" y="629"/>
                        <a:pt x="28" y="2247"/>
                      </a:cubicBezTo>
                      <a:cubicBezTo>
                        <a:pt x="0" y="2329"/>
                        <a:pt x="63" y="2389"/>
                        <a:pt x="123" y="2389"/>
                      </a:cubicBezTo>
                      <a:cubicBezTo>
                        <a:pt x="136" y="2389"/>
                        <a:pt x="149" y="2386"/>
                        <a:pt x="161" y="2380"/>
                      </a:cubicBezTo>
                      <a:cubicBezTo>
                        <a:pt x="1395" y="1946"/>
                        <a:pt x="2296" y="1179"/>
                        <a:pt x="3630" y="979"/>
                      </a:cubicBezTo>
                      <a:cubicBezTo>
                        <a:pt x="3908" y="941"/>
                        <a:pt x="4181" y="925"/>
                        <a:pt x="4449" y="925"/>
                      </a:cubicBezTo>
                      <a:cubicBezTo>
                        <a:pt x="5595" y="925"/>
                        <a:pt x="6664" y="1223"/>
                        <a:pt x="7800" y="1413"/>
                      </a:cubicBezTo>
                      <a:cubicBezTo>
                        <a:pt x="7866" y="1413"/>
                        <a:pt x="7866" y="1346"/>
                        <a:pt x="7833" y="1313"/>
                      </a:cubicBezTo>
                      <a:cubicBezTo>
                        <a:pt x="6955" y="530"/>
                        <a:pt x="5320" y="0"/>
                        <a:pt x="376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7" name="Google Shape;977;p35"/>
                <p:cNvSpPr/>
                <p:nvPr/>
              </p:nvSpPr>
              <p:spPr>
                <a:xfrm rot="-419147">
                  <a:off x="1175319" y="4208963"/>
                  <a:ext cx="49835" cy="175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6" h="893" extrusionOk="0">
                      <a:moveTo>
                        <a:pt x="559" y="0"/>
                      </a:moveTo>
                      <a:cubicBezTo>
                        <a:pt x="383" y="0"/>
                        <a:pt x="219" y="41"/>
                        <a:pt x="101" y="159"/>
                      </a:cubicBezTo>
                      <a:cubicBezTo>
                        <a:pt x="1" y="225"/>
                        <a:pt x="34" y="325"/>
                        <a:pt x="101" y="392"/>
                      </a:cubicBezTo>
                      <a:cubicBezTo>
                        <a:pt x="368" y="659"/>
                        <a:pt x="901" y="559"/>
                        <a:pt x="1235" y="626"/>
                      </a:cubicBezTo>
                      <a:cubicBezTo>
                        <a:pt x="1468" y="659"/>
                        <a:pt x="1702" y="759"/>
                        <a:pt x="1935" y="792"/>
                      </a:cubicBezTo>
                      <a:cubicBezTo>
                        <a:pt x="2136" y="826"/>
                        <a:pt x="2336" y="859"/>
                        <a:pt x="2502" y="892"/>
                      </a:cubicBezTo>
                      <a:cubicBezTo>
                        <a:pt x="2536" y="892"/>
                        <a:pt x="2536" y="859"/>
                        <a:pt x="2536" y="859"/>
                      </a:cubicBezTo>
                      <a:cubicBezTo>
                        <a:pt x="2169" y="459"/>
                        <a:pt x="1869" y="292"/>
                        <a:pt x="1335" y="159"/>
                      </a:cubicBezTo>
                      <a:cubicBezTo>
                        <a:pt x="1132" y="98"/>
                        <a:pt x="831" y="0"/>
                        <a:pt x="559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8" name="Google Shape;978;p35"/>
                <p:cNvSpPr/>
                <p:nvPr/>
              </p:nvSpPr>
              <p:spPr>
                <a:xfrm rot="-419147">
                  <a:off x="882689" y="3667190"/>
                  <a:ext cx="822684" cy="5239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65" h="26664" extrusionOk="0">
                      <a:moveTo>
                        <a:pt x="23418" y="1"/>
                      </a:moveTo>
                      <a:cubicBezTo>
                        <a:pt x="22056" y="1"/>
                        <a:pt x="20694" y="146"/>
                        <a:pt x="19348" y="322"/>
                      </a:cubicBezTo>
                      <a:cubicBezTo>
                        <a:pt x="18814" y="389"/>
                        <a:pt x="18247" y="489"/>
                        <a:pt x="17680" y="589"/>
                      </a:cubicBezTo>
                      <a:cubicBezTo>
                        <a:pt x="17113" y="656"/>
                        <a:pt x="16546" y="756"/>
                        <a:pt x="15979" y="823"/>
                      </a:cubicBezTo>
                      <a:cubicBezTo>
                        <a:pt x="13210" y="1323"/>
                        <a:pt x="10442" y="1957"/>
                        <a:pt x="8040" y="3692"/>
                      </a:cubicBezTo>
                      <a:cubicBezTo>
                        <a:pt x="6806" y="4559"/>
                        <a:pt x="5672" y="5626"/>
                        <a:pt x="4638" y="6860"/>
                      </a:cubicBezTo>
                      <a:cubicBezTo>
                        <a:pt x="2203" y="9896"/>
                        <a:pt x="268" y="13332"/>
                        <a:pt x="34" y="19169"/>
                      </a:cubicBezTo>
                      <a:cubicBezTo>
                        <a:pt x="34" y="19703"/>
                        <a:pt x="1" y="20270"/>
                        <a:pt x="34" y="20837"/>
                      </a:cubicBezTo>
                      <a:cubicBezTo>
                        <a:pt x="34" y="22572"/>
                        <a:pt x="201" y="24473"/>
                        <a:pt x="535" y="26608"/>
                      </a:cubicBezTo>
                      <a:cubicBezTo>
                        <a:pt x="1199" y="26647"/>
                        <a:pt x="1921" y="26663"/>
                        <a:pt x="2686" y="26663"/>
                      </a:cubicBezTo>
                      <a:cubicBezTo>
                        <a:pt x="3227" y="26663"/>
                        <a:pt x="3790" y="26655"/>
                        <a:pt x="4371" y="26641"/>
                      </a:cubicBezTo>
                      <a:cubicBezTo>
                        <a:pt x="4471" y="25574"/>
                        <a:pt x="4604" y="24540"/>
                        <a:pt x="4771" y="23506"/>
                      </a:cubicBezTo>
                      <a:cubicBezTo>
                        <a:pt x="4838" y="22939"/>
                        <a:pt x="4938" y="22438"/>
                        <a:pt x="5005" y="22005"/>
                      </a:cubicBezTo>
                      <a:cubicBezTo>
                        <a:pt x="5171" y="21071"/>
                        <a:pt x="5305" y="20370"/>
                        <a:pt x="5472" y="19770"/>
                      </a:cubicBezTo>
                      <a:cubicBezTo>
                        <a:pt x="5772" y="18435"/>
                        <a:pt x="6105" y="17535"/>
                        <a:pt x="6672" y="15500"/>
                      </a:cubicBezTo>
                      <a:cubicBezTo>
                        <a:pt x="6708" y="15430"/>
                        <a:pt x="6780" y="15387"/>
                        <a:pt x="6840" y="15387"/>
                      </a:cubicBezTo>
                      <a:cubicBezTo>
                        <a:pt x="6895" y="15387"/>
                        <a:pt x="6939" y="15421"/>
                        <a:pt x="6939" y="15500"/>
                      </a:cubicBezTo>
                      <a:cubicBezTo>
                        <a:pt x="6772" y="17535"/>
                        <a:pt x="6839" y="18502"/>
                        <a:pt x="6906" y="19803"/>
                      </a:cubicBezTo>
                      <a:cubicBezTo>
                        <a:pt x="6939" y="20504"/>
                        <a:pt x="7006" y="21304"/>
                        <a:pt x="7039" y="22405"/>
                      </a:cubicBezTo>
                      <a:cubicBezTo>
                        <a:pt x="7073" y="22772"/>
                        <a:pt x="7073" y="23206"/>
                        <a:pt x="7073" y="23673"/>
                      </a:cubicBezTo>
                      <a:cubicBezTo>
                        <a:pt x="7106" y="24640"/>
                        <a:pt x="7173" y="25574"/>
                        <a:pt x="7239" y="26541"/>
                      </a:cubicBezTo>
                      <a:cubicBezTo>
                        <a:pt x="8941" y="26441"/>
                        <a:pt x="10742" y="26308"/>
                        <a:pt x="12610" y="26108"/>
                      </a:cubicBezTo>
                      <a:cubicBezTo>
                        <a:pt x="12710" y="25074"/>
                        <a:pt x="12810" y="24106"/>
                        <a:pt x="12877" y="23139"/>
                      </a:cubicBezTo>
                      <a:cubicBezTo>
                        <a:pt x="12977" y="21971"/>
                        <a:pt x="13077" y="20837"/>
                        <a:pt x="13177" y="19736"/>
                      </a:cubicBezTo>
                      <a:cubicBezTo>
                        <a:pt x="13244" y="18669"/>
                        <a:pt x="13310" y="17668"/>
                        <a:pt x="13344" y="16667"/>
                      </a:cubicBezTo>
                      <a:cubicBezTo>
                        <a:pt x="13344" y="16576"/>
                        <a:pt x="13404" y="16524"/>
                        <a:pt x="13459" y="16524"/>
                      </a:cubicBezTo>
                      <a:cubicBezTo>
                        <a:pt x="13503" y="16524"/>
                        <a:pt x="13544" y="16559"/>
                        <a:pt x="13544" y="16634"/>
                      </a:cubicBezTo>
                      <a:cubicBezTo>
                        <a:pt x="13644" y="17601"/>
                        <a:pt x="13744" y="18636"/>
                        <a:pt x="13811" y="19703"/>
                      </a:cubicBezTo>
                      <a:cubicBezTo>
                        <a:pt x="13878" y="20837"/>
                        <a:pt x="13911" y="22005"/>
                        <a:pt x="13978" y="23206"/>
                      </a:cubicBezTo>
                      <a:cubicBezTo>
                        <a:pt x="14011" y="24106"/>
                        <a:pt x="14011" y="25007"/>
                        <a:pt x="14044" y="25941"/>
                      </a:cubicBezTo>
                      <a:cubicBezTo>
                        <a:pt x="15345" y="25807"/>
                        <a:pt x="16713" y="25641"/>
                        <a:pt x="18047" y="25440"/>
                      </a:cubicBezTo>
                      <a:cubicBezTo>
                        <a:pt x="18047" y="24740"/>
                        <a:pt x="18047" y="24006"/>
                        <a:pt x="18047" y="23339"/>
                      </a:cubicBezTo>
                      <a:cubicBezTo>
                        <a:pt x="18047" y="22972"/>
                        <a:pt x="18047" y="22638"/>
                        <a:pt x="18047" y="22305"/>
                      </a:cubicBezTo>
                      <a:cubicBezTo>
                        <a:pt x="18047" y="22105"/>
                        <a:pt x="18186" y="21994"/>
                        <a:pt x="18328" y="21994"/>
                      </a:cubicBezTo>
                      <a:cubicBezTo>
                        <a:pt x="18447" y="21994"/>
                        <a:pt x="18569" y="22071"/>
                        <a:pt x="18614" y="22238"/>
                      </a:cubicBezTo>
                      <a:cubicBezTo>
                        <a:pt x="18714" y="22572"/>
                        <a:pt x="18781" y="22939"/>
                        <a:pt x="18881" y="23306"/>
                      </a:cubicBezTo>
                      <a:cubicBezTo>
                        <a:pt x="19015" y="23939"/>
                        <a:pt x="19148" y="24607"/>
                        <a:pt x="19248" y="25274"/>
                      </a:cubicBezTo>
                      <a:cubicBezTo>
                        <a:pt x="21283" y="25007"/>
                        <a:pt x="23318" y="24673"/>
                        <a:pt x="25286" y="24340"/>
                      </a:cubicBezTo>
                      <a:cubicBezTo>
                        <a:pt x="25152" y="23773"/>
                        <a:pt x="25052" y="23239"/>
                        <a:pt x="24985" y="22705"/>
                      </a:cubicBezTo>
                      <a:cubicBezTo>
                        <a:pt x="24952" y="22438"/>
                        <a:pt x="24919" y="22171"/>
                        <a:pt x="24885" y="21905"/>
                      </a:cubicBezTo>
                      <a:cubicBezTo>
                        <a:pt x="24885" y="21707"/>
                        <a:pt x="24992" y="21615"/>
                        <a:pt x="25112" y="21615"/>
                      </a:cubicBezTo>
                      <a:cubicBezTo>
                        <a:pt x="25213" y="21615"/>
                        <a:pt x="25324" y="21682"/>
                        <a:pt x="25386" y="21805"/>
                      </a:cubicBezTo>
                      <a:cubicBezTo>
                        <a:pt x="25486" y="22038"/>
                        <a:pt x="25619" y="22272"/>
                        <a:pt x="25753" y="22538"/>
                      </a:cubicBezTo>
                      <a:cubicBezTo>
                        <a:pt x="25986" y="23005"/>
                        <a:pt x="26253" y="23506"/>
                        <a:pt x="26520" y="24106"/>
                      </a:cubicBezTo>
                      <a:cubicBezTo>
                        <a:pt x="28121" y="23806"/>
                        <a:pt x="29722" y="23506"/>
                        <a:pt x="31223" y="23172"/>
                      </a:cubicBezTo>
                      <a:cubicBezTo>
                        <a:pt x="31090" y="22505"/>
                        <a:pt x="30956" y="21838"/>
                        <a:pt x="30823" y="21204"/>
                      </a:cubicBezTo>
                      <a:cubicBezTo>
                        <a:pt x="30489" y="19736"/>
                        <a:pt x="30122" y="18369"/>
                        <a:pt x="29722" y="17001"/>
                      </a:cubicBezTo>
                      <a:cubicBezTo>
                        <a:pt x="29455" y="16134"/>
                        <a:pt x="29188" y="15300"/>
                        <a:pt x="28855" y="14466"/>
                      </a:cubicBezTo>
                      <a:cubicBezTo>
                        <a:pt x="28774" y="14244"/>
                        <a:pt x="28913" y="14108"/>
                        <a:pt x="29071" y="14108"/>
                      </a:cubicBezTo>
                      <a:cubicBezTo>
                        <a:pt x="29176" y="14108"/>
                        <a:pt x="29289" y="14167"/>
                        <a:pt x="29355" y="14299"/>
                      </a:cubicBezTo>
                      <a:cubicBezTo>
                        <a:pt x="29789" y="15066"/>
                        <a:pt x="30223" y="15900"/>
                        <a:pt x="30623" y="16768"/>
                      </a:cubicBezTo>
                      <a:cubicBezTo>
                        <a:pt x="31223" y="17968"/>
                        <a:pt x="31790" y="19269"/>
                        <a:pt x="32324" y="20637"/>
                      </a:cubicBezTo>
                      <a:cubicBezTo>
                        <a:pt x="32591" y="21304"/>
                        <a:pt x="32858" y="22038"/>
                        <a:pt x="33125" y="22739"/>
                      </a:cubicBezTo>
                      <a:cubicBezTo>
                        <a:pt x="34159" y="22505"/>
                        <a:pt x="35159" y="22272"/>
                        <a:pt x="36127" y="22005"/>
                      </a:cubicBezTo>
                      <a:cubicBezTo>
                        <a:pt x="35793" y="21071"/>
                        <a:pt x="35460" y="20170"/>
                        <a:pt x="35126" y="19269"/>
                      </a:cubicBezTo>
                      <a:cubicBezTo>
                        <a:pt x="34659" y="18068"/>
                        <a:pt x="34192" y="16901"/>
                        <a:pt x="33725" y="15800"/>
                      </a:cubicBezTo>
                      <a:cubicBezTo>
                        <a:pt x="32758" y="13532"/>
                        <a:pt x="31757" y="11464"/>
                        <a:pt x="30489" y="9629"/>
                      </a:cubicBezTo>
                      <a:cubicBezTo>
                        <a:pt x="30419" y="9535"/>
                        <a:pt x="30498" y="9440"/>
                        <a:pt x="30586" y="9440"/>
                      </a:cubicBezTo>
                      <a:cubicBezTo>
                        <a:pt x="30622" y="9440"/>
                        <a:pt x="30660" y="9457"/>
                        <a:pt x="30690" y="9496"/>
                      </a:cubicBezTo>
                      <a:cubicBezTo>
                        <a:pt x="32291" y="11197"/>
                        <a:pt x="33625" y="13165"/>
                        <a:pt x="34926" y="15367"/>
                      </a:cubicBezTo>
                      <a:cubicBezTo>
                        <a:pt x="35493" y="16334"/>
                        <a:pt x="36060" y="17335"/>
                        <a:pt x="36627" y="18369"/>
                      </a:cubicBezTo>
                      <a:cubicBezTo>
                        <a:pt x="36894" y="18902"/>
                        <a:pt x="37161" y="19436"/>
                        <a:pt x="37461" y="19970"/>
                      </a:cubicBezTo>
                      <a:cubicBezTo>
                        <a:pt x="37728" y="20470"/>
                        <a:pt x="37961" y="20937"/>
                        <a:pt x="38228" y="21438"/>
                      </a:cubicBezTo>
                      <a:cubicBezTo>
                        <a:pt x="39563" y="21071"/>
                        <a:pt x="40797" y="20670"/>
                        <a:pt x="41864" y="20270"/>
                      </a:cubicBezTo>
                      <a:cubicBezTo>
                        <a:pt x="41597" y="18502"/>
                        <a:pt x="41264" y="16901"/>
                        <a:pt x="40863" y="15467"/>
                      </a:cubicBezTo>
                      <a:cubicBezTo>
                        <a:pt x="40630" y="14566"/>
                        <a:pt x="40363" y="13732"/>
                        <a:pt x="40063" y="12931"/>
                      </a:cubicBezTo>
                      <a:cubicBezTo>
                        <a:pt x="38095" y="7494"/>
                        <a:pt x="35226" y="4792"/>
                        <a:pt x="31990" y="2657"/>
                      </a:cubicBezTo>
                      <a:cubicBezTo>
                        <a:pt x="30623" y="1757"/>
                        <a:pt x="29222" y="1123"/>
                        <a:pt x="27821" y="656"/>
                      </a:cubicBezTo>
                      <a:cubicBezTo>
                        <a:pt x="26365" y="171"/>
                        <a:pt x="24891" y="1"/>
                        <a:pt x="2341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9" name="Google Shape;979;p35"/>
                <p:cNvSpPr/>
                <p:nvPr/>
              </p:nvSpPr>
              <p:spPr>
                <a:xfrm rot="-419147">
                  <a:off x="902877" y="4089217"/>
                  <a:ext cx="58363" cy="452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0" h="2302" extrusionOk="0">
                      <a:moveTo>
                        <a:pt x="0" y="0"/>
                      </a:moveTo>
                      <a:cubicBezTo>
                        <a:pt x="0" y="534"/>
                        <a:pt x="0" y="1101"/>
                        <a:pt x="0" y="1668"/>
                      </a:cubicBezTo>
                      <a:cubicBezTo>
                        <a:pt x="801" y="1935"/>
                        <a:pt x="1601" y="2135"/>
                        <a:pt x="2402" y="2302"/>
                      </a:cubicBezTo>
                      <a:cubicBezTo>
                        <a:pt x="2569" y="1668"/>
                        <a:pt x="2769" y="1034"/>
                        <a:pt x="2969" y="401"/>
                      </a:cubicBezTo>
                      <a:cubicBezTo>
                        <a:pt x="1968" y="334"/>
                        <a:pt x="1001" y="20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0" name="Google Shape;980;p35"/>
                <p:cNvSpPr/>
                <p:nvPr/>
              </p:nvSpPr>
              <p:spPr>
                <a:xfrm rot="-419147">
                  <a:off x="965263" y="4091627"/>
                  <a:ext cx="45256" cy="465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3" h="2369" extrusionOk="0">
                      <a:moveTo>
                        <a:pt x="468" y="0"/>
                      </a:moveTo>
                      <a:cubicBezTo>
                        <a:pt x="301" y="667"/>
                        <a:pt x="134" y="1335"/>
                        <a:pt x="1" y="2002"/>
                      </a:cubicBezTo>
                      <a:cubicBezTo>
                        <a:pt x="101" y="2035"/>
                        <a:pt x="168" y="2035"/>
                        <a:pt x="268" y="2068"/>
                      </a:cubicBezTo>
                      <a:cubicBezTo>
                        <a:pt x="801" y="2169"/>
                        <a:pt x="1335" y="2269"/>
                        <a:pt x="1836" y="2369"/>
                      </a:cubicBezTo>
                      <a:cubicBezTo>
                        <a:pt x="2002" y="1435"/>
                        <a:pt x="2169" y="734"/>
                        <a:pt x="2303" y="134"/>
                      </a:cubicBezTo>
                      <a:cubicBezTo>
                        <a:pt x="2036" y="100"/>
                        <a:pt x="1735" y="100"/>
                        <a:pt x="1469" y="67"/>
                      </a:cubicBezTo>
                      <a:cubicBezTo>
                        <a:pt x="1135" y="67"/>
                        <a:pt x="801" y="34"/>
                        <a:pt x="46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1" name="Google Shape;981;p35"/>
                <p:cNvSpPr/>
                <p:nvPr/>
              </p:nvSpPr>
              <p:spPr>
                <a:xfrm rot="-419147">
                  <a:off x="1039063" y="4086925"/>
                  <a:ext cx="28867" cy="54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9" h="2769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68" y="701"/>
                        <a:pt x="101" y="1501"/>
                        <a:pt x="134" y="2602"/>
                      </a:cubicBezTo>
                      <a:cubicBezTo>
                        <a:pt x="501" y="2635"/>
                        <a:pt x="868" y="2702"/>
                        <a:pt x="1235" y="2769"/>
                      </a:cubicBezTo>
                      <a:cubicBezTo>
                        <a:pt x="1268" y="1868"/>
                        <a:pt x="1369" y="934"/>
                        <a:pt x="1469" y="33"/>
                      </a:cubicBezTo>
                      <a:cubicBezTo>
                        <a:pt x="968" y="33"/>
                        <a:pt x="501" y="33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2" name="Google Shape;982;p35"/>
                <p:cNvSpPr/>
                <p:nvPr/>
              </p:nvSpPr>
              <p:spPr>
                <a:xfrm rot="-419147">
                  <a:off x="1130083" y="4074293"/>
                  <a:ext cx="32149" cy="66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6" h="3403" extrusionOk="0">
                      <a:moveTo>
                        <a:pt x="1635" y="0"/>
                      </a:moveTo>
                      <a:lnTo>
                        <a:pt x="1635" y="0"/>
                      </a:lnTo>
                      <a:cubicBezTo>
                        <a:pt x="1168" y="34"/>
                        <a:pt x="668" y="34"/>
                        <a:pt x="201" y="67"/>
                      </a:cubicBezTo>
                      <a:cubicBezTo>
                        <a:pt x="134" y="1134"/>
                        <a:pt x="34" y="2202"/>
                        <a:pt x="1" y="3269"/>
                      </a:cubicBezTo>
                      <a:cubicBezTo>
                        <a:pt x="468" y="3303"/>
                        <a:pt x="901" y="3369"/>
                        <a:pt x="1368" y="3403"/>
                      </a:cubicBezTo>
                      <a:cubicBezTo>
                        <a:pt x="1468" y="2235"/>
                        <a:pt x="1568" y="1101"/>
                        <a:pt x="163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3" name="Google Shape;983;p35"/>
                <p:cNvSpPr/>
                <p:nvPr/>
              </p:nvSpPr>
              <p:spPr>
                <a:xfrm rot="-419147">
                  <a:off x="1075263" y="4082084"/>
                  <a:ext cx="46553" cy="60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9" h="3103" extrusionOk="0">
                      <a:moveTo>
                        <a:pt x="101" y="0"/>
                      </a:moveTo>
                      <a:cubicBezTo>
                        <a:pt x="67" y="968"/>
                        <a:pt x="1" y="1902"/>
                        <a:pt x="1" y="2836"/>
                      </a:cubicBezTo>
                      <a:cubicBezTo>
                        <a:pt x="668" y="2936"/>
                        <a:pt x="1335" y="3003"/>
                        <a:pt x="2035" y="3103"/>
                      </a:cubicBezTo>
                      <a:cubicBezTo>
                        <a:pt x="2069" y="2035"/>
                        <a:pt x="2235" y="1001"/>
                        <a:pt x="2369" y="0"/>
                      </a:cubicBezTo>
                      <a:cubicBezTo>
                        <a:pt x="1857" y="0"/>
                        <a:pt x="1361" y="15"/>
                        <a:pt x="859" y="15"/>
                      </a:cubicBezTo>
                      <a:cubicBezTo>
                        <a:pt x="608" y="15"/>
                        <a:pt x="356" y="12"/>
                        <a:pt x="10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4" name="Google Shape;984;p35"/>
                <p:cNvSpPr/>
                <p:nvPr/>
              </p:nvSpPr>
              <p:spPr>
                <a:xfrm rot="-419147">
                  <a:off x="1221641" y="4045491"/>
                  <a:ext cx="93754" cy="84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1" h="4304" extrusionOk="0">
                      <a:moveTo>
                        <a:pt x="4103" y="1"/>
                      </a:moveTo>
                      <a:cubicBezTo>
                        <a:pt x="3870" y="34"/>
                        <a:pt x="3636" y="68"/>
                        <a:pt x="3369" y="101"/>
                      </a:cubicBezTo>
                      <a:cubicBezTo>
                        <a:pt x="2235" y="234"/>
                        <a:pt x="1134" y="368"/>
                        <a:pt x="0" y="468"/>
                      </a:cubicBezTo>
                      <a:cubicBezTo>
                        <a:pt x="100" y="1735"/>
                        <a:pt x="134" y="3003"/>
                        <a:pt x="134" y="4271"/>
                      </a:cubicBezTo>
                      <a:cubicBezTo>
                        <a:pt x="667" y="4304"/>
                        <a:pt x="1234" y="4304"/>
                        <a:pt x="1802" y="4304"/>
                      </a:cubicBezTo>
                      <a:cubicBezTo>
                        <a:pt x="1802" y="3937"/>
                        <a:pt x="1802" y="3603"/>
                        <a:pt x="1802" y="3270"/>
                      </a:cubicBezTo>
                      <a:cubicBezTo>
                        <a:pt x="1802" y="3070"/>
                        <a:pt x="1940" y="2959"/>
                        <a:pt x="2083" y="2959"/>
                      </a:cubicBezTo>
                      <a:cubicBezTo>
                        <a:pt x="2202" y="2959"/>
                        <a:pt x="2323" y="3036"/>
                        <a:pt x="2369" y="3203"/>
                      </a:cubicBezTo>
                      <a:cubicBezTo>
                        <a:pt x="2435" y="3537"/>
                        <a:pt x="2535" y="3904"/>
                        <a:pt x="2602" y="4271"/>
                      </a:cubicBezTo>
                      <a:cubicBezTo>
                        <a:pt x="2969" y="4271"/>
                        <a:pt x="3303" y="4237"/>
                        <a:pt x="3670" y="4237"/>
                      </a:cubicBezTo>
                      <a:cubicBezTo>
                        <a:pt x="4036" y="4204"/>
                        <a:pt x="4403" y="4171"/>
                        <a:pt x="4770" y="4137"/>
                      </a:cubicBezTo>
                      <a:cubicBezTo>
                        <a:pt x="4604" y="2736"/>
                        <a:pt x="4470" y="1335"/>
                        <a:pt x="410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5" name="Google Shape;985;p35"/>
                <p:cNvSpPr/>
                <p:nvPr/>
              </p:nvSpPr>
              <p:spPr>
                <a:xfrm rot="-419147">
                  <a:off x="1305345" y="4014014"/>
                  <a:ext cx="118004" cy="100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5" h="5104" extrusionOk="0">
                      <a:moveTo>
                        <a:pt x="5170" y="0"/>
                      </a:moveTo>
                      <a:cubicBezTo>
                        <a:pt x="3469" y="400"/>
                        <a:pt x="1768" y="701"/>
                        <a:pt x="0" y="967"/>
                      </a:cubicBezTo>
                      <a:cubicBezTo>
                        <a:pt x="500" y="2302"/>
                        <a:pt x="701" y="3703"/>
                        <a:pt x="967" y="5104"/>
                      </a:cubicBezTo>
                      <a:cubicBezTo>
                        <a:pt x="2068" y="5004"/>
                        <a:pt x="3202" y="4837"/>
                        <a:pt x="4336" y="4670"/>
                      </a:cubicBezTo>
                      <a:cubicBezTo>
                        <a:pt x="4303" y="4403"/>
                        <a:pt x="4270" y="4136"/>
                        <a:pt x="4270" y="3870"/>
                      </a:cubicBezTo>
                      <a:cubicBezTo>
                        <a:pt x="4252" y="3677"/>
                        <a:pt x="4354" y="3585"/>
                        <a:pt x="4474" y="3585"/>
                      </a:cubicBezTo>
                      <a:cubicBezTo>
                        <a:pt x="4583" y="3585"/>
                        <a:pt x="4707" y="3660"/>
                        <a:pt x="4770" y="3803"/>
                      </a:cubicBezTo>
                      <a:cubicBezTo>
                        <a:pt x="4870" y="4003"/>
                        <a:pt x="4970" y="4237"/>
                        <a:pt x="5137" y="4537"/>
                      </a:cubicBezTo>
                      <a:cubicBezTo>
                        <a:pt x="5404" y="4470"/>
                        <a:pt x="5704" y="4403"/>
                        <a:pt x="6004" y="4337"/>
                      </a:cubicBezTo>
                      <a:cubicBezTo>
                        <a:pt x="5737" y="2902"/>
                        <a:pt x="5471" y="1434"/>
                        <a:pt x="517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6" name="Google Shape;986;p35"/>
                <p:cNvSpPr/>
                <p:nvPr/>
              </p:nvSpPr>
              <p:spPr>
                <a:xfrm rot="-419147">
                  <a:off x="1421415" y="3982264"/>
                  <a:ext cx="80628" cy="99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3" h="5038" extrusionOk="0">
                      <a:moveTo>
                        <a:pt x="3002" y="0"/>
                      </a:moveTo>
                      <a:cubicBezTo>
                        <a:pt x="2001" y="267"/>
                        <a:pt x="1001" y="534"/>
                        <a:pt x="0" y="768"/>
                      </a:cubicBezTo>
                      <a:cubicBezTo>
                        <a:pt x="467" y="2169"/>
                        <a:pt x="867" y="3603"/>
                        <a:pt x="1234" y="5037"/>
                      </a:cubicBezTo>
                      <a:cubicBezTo>
                        <a:pt x="2202" y="4804"/>
                        <a:pt x="3169" y="4504"/>
                        <a:pt x="4103" y="4170"/>
                      </a:cubicBezTo>
                      <a:cubicBezTo>
                        <a:pt x="3769" y="2736"/>
                        <a:pt x="3436" y="1335"/>
                        <a:pt x="300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7" name="Google Shape;987;p35"/>
                <p:cNvSpPr/>
                <p:nvPr/>
              </p:nvSpPr>
              <p:spPr>
                <a:xfrm rot="-419147">
                  <a:off x="1174962" y="4065233"/>
                  <a:ext cx="36727" cy="7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9" h="3737" extrusionOk="0">
                      <a:moveTo>
                        <a:pt x="1835" y="1"/>
                      </a:moveTo>
                      <a:lnTo>
                        <a:pt x="1835" y="1"/>
                      </a:lnTo>
                      <a:cubicBezTo>
                        <a:pt x="1234" y="34"/>
                        <a:pt x="601" y="101"/>
                        <a:pt x="0" y="134"/>
                      </a:cubicBezTo>
                      <a:cubicBezTo>
                        <a:pt x="67" y="1268"/>
                        <a:pt x="100" y="2436"/>
                        <a:pt x="134" y="3637"/>
                      </a:cubicBezTo>
                      <a:cubicBezTo>
                        <a:pt x="701" y="3670"/>
                        <a:pt x="1234" y="3703"/>
                        <a:pt x="1768" y="3737"/>
                      </a:cubicBezTo>
                      <a:cubicBezTo>
                        <a:pt x="1835" y="2502"/>
                        <a:pt x="1868" y="1235"/>
                        <a:pt x="183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8" name="Google Shape;988;p35"/>
                <p:cNvSpPr/>
                <p:nvPr/>
              </p:nvSpPr>
              <p:spPr>
                <a:xfrm rot="-419147">
                  <a:off x="1534290" y="3945968"/>
                  <a:ext cx="47221" cy="76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3" h="3870" extrusionOk="0">
                      <a:moveTo>
                        <a:pt x="1001" y="0"/>
                      </a:moveTo>
                      <a:cubicBezTo>
                        <a:pt x="901" y="34"/>
                        <a:pt x="768" y="100"/>
                        <a:pt x="667" y="134"/>
                      </a:cubicBezTo>
                      <a:cubicBezTo>
                        <a:pt x="434" y="200"/>
                        <a:pt x="200" y="267"/>
                        <a:pt x="0" y="334"/>
                      </a:cubicBezTo>
                      <a:cubicBezTo>
                        <a:pt x="567" y="1435"/>
                        <a:pt x="1168" y="2535"/>
                        <a:pt x="1601" y="3736"/>
                      </a:cubicBezTo>
                      <a:cubicBezTo>
                        <a:pt x="1635" y="3803"/>
                        <a:pt x="1635" y="3836"/>
                        <a:pt x="1668" y="3870"/>
                      </a:cubicBezTo>
                      <a:cubicBezTo>
                        <a:pt x="1902" y="3736"/>
                        <a:pt x="2135" y="3603"/>
                        <a:pt x="2402" y="3469"/>
                      </a:cubicBezTo>
                      <a:cubicBezTo>
                        <a:pt x="1935" y="2268"/>
                        <a:pt x="1501" y="1101"/>
                        <a:pt x="100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9" name="Google Shape;989;p35"/>
                <p:cNvSpPr/>
                <p:nvPr/>
              </p:nvSpPr>
              <p:spPr>
                <a:xfrm rot="-419147">
                  <a:off x="1494996" y="3959871"/>
                  <a:ext cx="60996" cy="85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4" h="4337" extrusionOk="0">
                      <a:moveTo>
                        <a:pt x="1535" y="1"/>
                      </a:moveTo>
                      <a:cubicBezTo>
                        <a:pt x="1035" y="167"/>
                        <a:pt x="535" y="301"/>
                        <a:pt x="1" y="468"/>
                      </a:cubicBezTo>
                      <a:cubicBezTo>
                        <a:pt x="601" y="1668"/>
                        <a:pt x="1168" y="2969"/>
                        <a:pt x="1702" y="4337"/>
                      </a:cubicBezTo>
                      <a:cubicBezTo>
                        <a:pt x="2169" y="4137"/>
                        <a:pt x="2636" y="3937"/>
                        <a:pt x="3103" y="3703"/>
                      </a:cubicBezTo>
                      <a:cubicBezTo>
                        <a:pt x="2636" y="2436"/>
                        <a:pt x="2069" y="1235"/>
                        <a:pt x="153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0" name="Google Shape;990;p35"/>
                <p:cNvSpPr/>
                <p:nvPr/>
              </p:nvSpPr>
              <p:spPr>
                <a:xfrm rot="-419147">
                  <a:off x="1574180" y="3916536"/>
                  <a:ext cx="59680" cy="74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3770" extrusionOk="0">
                      <a:moveTo>
                        <a:pt x="1869" y="0"/>
                      </a:moveTo>
                      <a:cubicBezTo>
                        <a:pt x="1268" y="267"/>
                        <a:pt x="635" y="534"/>
                        <a:pt x="1" y="768"/>
                      </a:cubicBezTo>
                      <a:cubicBezTo>
                        <a:pt x="568" y="1735"/>
                        <a:pt x="1135" y="2736"/>
                        <a:pt x="1702" y="3770"/>
                      </a:cubicBezTo>
                      <a:cubicBezTo>
                        <a:pt x="2136" y="3503"/>
                        <a:pt x="2603" y="3236"/>
                        <a:pt x="3036" y="2936"/>
                      </a:cubicBezTo>
                      <a:cubicBezTo>
                        <a:pt x="3003" y="2836"/>
                        <a:pt x="2970" y="2736"/>
                        <a:pt x="2936" y="2669"/>
                      </a:cubicBezTo>
                      <a:cubicBezTo>
                        <a:pt x="2536" y="1802"/>
                        <a:pt x="2202" y="901"/>
                        <a:pt x="186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1" name="Google Shape;991;p35"/>
                <p:cNvSpPr/>
                <p:nvPr/>
              </p:nvSpPr>
              <p:spPr>
                <a:xfrm rot="-419147">
                  <a:off x="1615645" y="3877752"/>
                  <a:ext cx="71470" cy="83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7" h="4271" extrusionOk="0">
                      <a:moveTo>
                        <a:pt x="2836" y="0"/>
                      </a:moveTo>
                      <a:cubicBezTo>
                        <a:pt x="1902" y="534"/>
                        <a:pt x="968" y="1035"/>
                        <a:pt x="1" y="1468"/>
                      </a:cubicBezTo>
                      <a:cubicBezTo>
                        <a:pt x="434" y="2402"/>
                        <a:pt x="834" y="3336"/>
                        <a:pt x="1235" y="4270"/>
                      </a:cubicBezTo>
                      <a:cubicBezTo>
                        <a:pt x="2069" y="3736"/>
                        <a:pt x="2869" y="3169"/>
                        <a:pt x="3636" y="2536"/>
                      </a:cubicBezTo>
                      <a:cubicBezTo>
                        <a:pt x="3403" y="1635"/>
                        <a:pt x="3136" y="801"/>
                        <a:pt x="283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2" name="Google Shape;992;p35"/>
                <p:cNvSpPr/>
                <p:nvPr/>
              </p:nvSpPr>
              <p:spPr>
                <a:xfrm rot="-419147">
                  <a:off x="1174688" y="3537598"/>
                  <a:ext cx="117218" cy="160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5" h="8150" extrusionOk="0">
                      <a:moveTo>
                        <a:pt x="5794" y="1"/>
                      </a:moveTo>
                      <a:cubicBezTo>
                        <a:pt x="5787" y="1"/>
                        <a:pt x="5779" y="2"/>
                        <a:pt x="5772" y="5"/>
                      </a:cubicBezTo>
                      <a:cubicBezTo>
                        <a:pt x="3904" y="238"/>
                        <a:pt x="1802" y="1005"/>
                        <a:pt x="868" y="2740"/>
                      </a:cubicBezTo>
                      <a:cubicBezTo>
                        <a:pt x="1" y="4441"/>
                        <a:pt x="101" y="6409"/>
                        <a:pt x="1135" y="7977"/>
                      </a:cubicBezTo>
                      <a:cubicBezTo>
                        <a:pt x="1212" y="8098"/>
                        <a:pt x="1332" y="8150"/>
                        <a:pt x="1455" y="8150"/>
                      </a:cubicBezTo>
                      <a:cubicBezTo>
                        <a:pt x="1703" y="8150"/>
                        <a:pt x="1958" y="7934"/>
                        <a:pt x="1869" y="7643"/>
                      </a:cubicBezTo>
                      <a:cubicBezTo>
                        <a:pt x="902" y="4741"/>
                        <a:pt x="3937" y="1939"/>
                        <a:pt x="5872" y="238"/>
                      </a:cubicBezTo>
                      <a:cubicBezTo>
                        <a:pt x="5964" y="177"/>
                        <a:pt x="5886" y="1"/>
                        <a:pt x="579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93" name="Google Shape;993;p35"/>
              <p:cNvSpPr/>
              <p:nvPr/>
            </p:nvSpPr>
            <p:spPr>
              <a:xfrm rot="7218608">
                <a:off x="1524764" y="4222225"/>
                <a:ext cx="68723" cy="64054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5052" extrusionOk="0">
                    <a:moveTo>
                      <a:pt x="1469" y="1"/>
                    </a:moveTo>
                    <a:cubicBezTo>
                      <a:pt x="975" y="1"/>
                      <a:pt x="594" y="306"/>
                      <a:pt x="535" y="1091"/>
                    </a:cubicBezTo>
                    <a:cubicBezTo>
                      <a:pt x="535" y="1091"/>
                      <a:pt x="1" y="4493"/>
                      <a:pt x="1035" y="4994"/>
                    </a:cubicBezTo>
                    <a:cubicBezTo>
                      <a:pt x="1109" y="5033"/>
                      <a:pt x="1190" y="5052"/>
                      <a:pt x="1278" y="5052"/>
                    </a:cubicBezTo>
                    <a:cubicBezTo>
                      <a:pt x="2372" y="5052"/>
                      <a:pt x="4363" y="2141"/>
                      <a:pt x="3437" y="1091"/>
                    </a:cubicBezTo>
                    <a:cubicBezTo>
                      <a:pt x="2880" y="479"/>
                      <a:pt x="2087" y="1"/>
                      <a:pt x="14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35"/>
              <p:cNvSpPr/>
              <p:nvPr/>
            </p:nvSpPr>
            <p:spPr>
              <a:xfrm rot="10108239">
                <a:off x="1273414" y="4292254"/>
                <a:ext cx="68723" cy="64049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5052" extrusionOk="0">
                    <a:moveTo>
                      <a:pt x="1469" y="1"/>
                    </a:moveTo>
                    <a:cubicBezTo>
                      <a:pt x="975" y="1"/>
                      <a:pt x="594" y="306"/>
                      <a:pt x="535" y="1091"/>
                    </a:cubicBezTo>
                    <a:cubicBezTo>
                      <a:pt x="535" y="1091"/>
                      <a:pt x="1" y="4493"/>
                      <a:pt x="1035" y="4994"/>
                    </a:cubicBezTo>
                    <a:cubicBezTo>
                      <a:pt x="1109" y="5033"/>
                      <a:pt x="1190" y="5052"/>
                      <a:pt x="1278" y="5052"/>
                    </a:cubicBezTo>
                    <a:cubicBezTo>
                      <a:pt x="2372" y="5052"/>
                      <a:pt x="4363" y="2141"/>
                      <a:pt x="3437" y="1091"/>
                    </a:cubicBezTo>
                    <a:cubicBezTo>
                      <a:pt x="2880" y="479"/>
                      <a:pt x="2087" y="1"/>
                      <a:pt x="14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35"/>
              <p:cNvSpPr/>
              <p:nvPr/>
            </p:nvSpPr>
            <p:spPr>
              <a:xfrm rot="10271831">
                <a:off x="1234932" y="4402650"/>
                <a:ext cx="78848" cy="73498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5052" extrusionOk="0">
                    <a:moveTo>
                      <a:pt x="1469" y="1"/>
                    </a:moveTo>
                    <a:cubicBezTo>
                      <a:pt x="975" y="1"/>
                      <a:pt x="594" y="306"/>
                      <a:pt x="535" y="1091"/>
                    </a:cubicBezTo>
                    <a:cubicBezTo>
                      <a:pt x="535" y="1091"/>
                      <a:pt x="1" y="4493"/>
                      <a:pt x="1035" y="4994"/>
                    </a:cubicBezTo>
                    <a:cubicBezTo>
                      <a:pt x="1109" y="5033"/>
                      <a:pt x="1190" y="5052"/>
                      <a:pt x="1278" y="5052"/>
                    </a:cubicBezTo>
                    <a:cubicBezTo>
                      <a:pt x="2372" y="5052"/>
                      <a:pt x="4363" y="2141"/>
                      <a:pt x="3437" y="1091"/>
                    </a:cubicBezTo>
                    <a:cubicBezTo>
                      <a:pt x="2880" y="479"/>
                      <a:pt x="2087" y="1"/>
                      <a:pt x="14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35"/>
              <p:cNvSpPr/>
              <p:nvPr/>
            </p:nvSpPr>
            <p:spPr>
              <a:xfrm rot="6506849">
                <a:off x="1624915" y="4298303"/>
                <a:ext cx="78851" cy="73497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5052" extrusionOk="0">
                    <a:moveTo>
                      <a:pt x="1469" y="1"/>
                    </a:moveTo>
                    <a:cubicBezTo>
                      <a:pt x="975" y="1"/>
                      <a:pt x="594" y="306"/>
                      <a:pt x="535" y="1091"/>
                    </a:cubicBezTo>
                    <a:cubicBezTo>
                      <a:pt x="535" y="1091"/>
                      <a:pt x="1" y="4493"/>
                      <a:pt x="1035" y="4994"/>
                    </a:cubicBezTo>
                    <a:cubicBezTo>
                      <a:pt x="1109" y="5033"/>
                      <a:pt x="1190" y="5052"/>
                      <a:pt x="1278" y="5052"/>
                    </a:cubicBezTo>
                    <a:cubicBezTo>
                      <a:pt x="2372" y="5052"/>
                      <a:pt x="4363" y="2141"/>
                      <a:pt x="3437" y="1091"/>
                    </a:cubicBezTo>
                    <a:cubicBezTo>
                      <a:pt x="2880" y="479"/>
                      <a:pt x="2087" y="1"/>
                      <a:pt x="14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97" name="Google Shape;997;p35"/>
          <p:cNvGrpSpPr/>
          <p:nvPr/>
        </p:nvGrpSpPr>
        <p:grpSpPr>
          <a:xfrm>
            <a:off x="233504" y="577285"/>
            <a:ext cx="1646325" cy="1118279"/>
            <a:chOff x="669286" y="1573888"/>
            <a:chExt cx="1646325" cy="1118279"/>
          </a:xfrm>
        </p:grpSpPr>
        <p:sp>
          <p:nvSpPr>
            <p:cNvPr id="998" name="Google Shape;998;p35"/>
            <p:cNvSpPr/>
            <p:nvPr/>
          </p:nvSpPr>
          <p:spPr>
            <a:xfrm>
              <a:off x="669286" y="1573888"/>
              <a:ext cx="1646321" cy="1118250"/>
            </a:xfrm>
            <a:custGeom>
              <a:avLst/>
              <a:gdLst/>
              <a:ahLst/>
              <a:cxnLst/>
              <a:rect l="l" t="t" r="r" b="b"/>
              <a:pathLst>
                <a:path w="76422" h="51909" extrusionOk="0">
                  <a:moveTo>
                    <a:pt x="40463" y="0"/>
                  </a:moveTo>
                  <a:cubicBezTo>
                    <a:pt x="37460" y="34"/>
                    <a:pt x="34492" y="634"/>
                    <a:pt x="31756" y="1735"/>
                  </a:cubicBezTo>
                  <a:cubicBezTo>
                    <a:pt x="29288" y="2769"/>
                    <a:pt x="23184" y="5471"/>
                    <a:pt x="22750" y="10808"/>
                  </a:cubicBezTo>
                  <a:cubicBezTo>
                    <a:pt x="22750" y="10755"/>
                    <a:pt x="22707" y="10732"/>
                    <a:pt x="22635" y="10732"/>
                  </a:cubicBezTo>
                  <a:cubicBezTo>
                    <a:pt x="22256" y="10732"/>
                    <a:pt x="21061" y="11358"/>
                    <a:pt x="20949" y="11442"/>
                  </a:cubicBezTo>
                  <a:cubicBezTo>
                    <a:pt x="20482" y="11876"/>
                    <a:pt x="20015" y="12242"/>
                    <a:pt x="19614" y="12776"/>
                  </a:cubicBezTo>
                  <a:cubicBezTo>
                    <a:pt x="18147" y="14811"/>
                    <a:pt x="18147" y="17413"/>
                    <a:pt x="18647" y="19815"/>
                  </a:cubicBezTo>
                  <a:cubicBezTo>
                    <a:pt x="18780" y="20315"/>
                    <a:pt x="18914" y="20815"/>
                    <a:pt x="19047" y="21316"/>
                  </a:cubicBezTo>
                  <a:cubicBezTo>
                    <a:pt x="19214" y="21816"/>
                    <a:pt x="19381" y="22316"/>
                    <a:pt x="19581" y="22817"/>
                  </a:cubicBezTo>
                  <a:cubicBezTo>
                    <a:pt x="19748" y="23350"/>
                    <a:pt x="19981" y="23851"/>
                    <a:pt x="20181" y="24351"/>
                  </a:cubicBezTo>
                  <a:cubicBezTo>
                    <a:pt x="18680" y="25152"/>
                    <a:pt x="17413" y="26319"/>
                    <a:pt x="16846" y="27954"/>
                  </a:cubicBezTo>
                  <a:cubicBezTo>
                    <a:pt x="15912" y="30756"/>
                    <a:pt x="16512" y="33191"/>
                    <a:pt x="17246" y="35993"/>
                  </a:cubicBezTo>
                  <a:cubicBezTo>
                    <a:pt x="17379" y="36493"/>
                    <a:pt x="17546" y="36960"/>
                    <a:pt x="17680" y="37461"/>
                  </a:cubicBezTo>
                  <a:cubicBezTo>
                    <a:pt x="16445" y="37794"/>
                    <a:pt x="15311" y="38461"/>
                    <a:pt x="14778" y="39562"/>
                  </a:cubicBezTo>
                  <a:cubicBezTo>
                    <a:pt x="13977" y="41130"/>
                    <a:pt x="14411" y="42464"/>
                    <a:pt x="14411" y="44132"/>
                  </a:cubicBezTo>
                  <a:cubicBezTo>
                    <a:pt x="13944" y="43865"/>
                    <a:pt x="13410" y="43565"/>
                    <a:pt x="12876" y="43498"/>
                  </a:cubicBezTo>
                  <a:cubicBezTo>
                    <a:pt x="12741" y="43481"/>
                    <a:pt x="12612" y="43472"/>
                    <a:pt x="12488" y="43472"/>
                  </a:cubicBezTo>
                  <a:cubicBezTo>
                    <a:pt x="11666" y="43472"/>
                    <a:pt x="11075" y="43839"/>
                    <a:pt x="10408" y="44332"/>
                  </a:cubicBezTo>
                  <a:cubicBezTo>
                    <a:pt x="9774" y="44766"/>
                    <a:pt x="9174" y="45166"/>
                    <a:pt x="8540" y="45633"/>
                  </a:cubicBezTo>
                  <a:cubicBezTo>
                    <a:pt x="8440" y="45533"/>
                    <a:pt x="8306" y="45400"/>
                    <a:pt x="8173" y="45299"/>
                  </a:cubicBezTo>
                  <a:cubicBezTo>
                    <a:pt x="7706" y="44232"/>
                    <a:pt x="7539" y="43398"/>
                    <a:pt x="7539" y="41964"/>
                  </a:cubicBezTo>
                  <a:cubicBezTo>
                    <a:pt x="7539" y="41463"/>
                    <a:pt x="7606" y="39462"/>
                    <a:pt x="7639" y="38728"/>
                  </a:cubicBezTo>
                  <a:cubicBezTo>
                    <a:pt x="7228" y="38663"/>
                    <a:pt x="6821" y="38632"/>
                    <a:pt x="6420" y="38632"/>
                  </a:cubicBezTo>
                  <a:cubicBezTo>
                    <a:pt x="4348" y="38632"/>
                    <a:pt x="2454" y="39476"/>
                    <a:pt x="1168" y="40930"/>
                  </a:cubicBezTo>
                  <a:cubicBezTo>
                    <a:pt x="701" y="41530"/>
                    <a:pt x="301" y="42197"/>
                    <a:pt x="0" y="42931"/>
                  </a:cubicBezTo>
                  <a:cubicBezTo>
                    <a:pt x="2312" y="44917"/>
                    <a:pt x="5195" y="46871"/>
                    <a:pt x="8247" y="46871"/>
                  </a:cubicBezTo>
                  <a:cubicBezTo>
                    <a:pt x="8322" y="46871"/>
                    <a:pt x="8398" y="46870"/>
                    <a:pt x="8473" y="46867"/>
                  </a:cubicBezTo>
                  <a:cubicBezTo>
                    <a:pt x="8873" y="47801"/>
                    <a:pt x="9541" y="48702"/>
                    <a:pt x="10308" y="49369"/>
                  </a:cubicBezTo>
                  <a:cubicBezTo>
                    <a:pt x="11442" y="50336"/>
                    <a:pt x="12776" y="51137"/>
                    <a:pt x="14177" y="51404"/>
                  </a:cubicBezTo>
                  <a:cubicBezTo>
                    <a:pt x="14427" y="51454"/>
                    <a:pt x="14659" y="51477"/>
                    <a:pt x="14878" y="51477"/>
                  </a:cubicBezTo>
                  <a:cubicBezTo>
                    <a:pt x="15534" y="51477"/>
                    <a:pt x="16079" y="51270"/>
                    <a:pt x="16679" y="50970"/>
                  </a:cubicBezTo>
                  <a:cubicBezTo>
                    <a:pt x="17913" y="51437"/>
                    <a:pt x="19181" y="51871"/>
                    <a:pt x="20482" y="51904"/>
                  </a:cubicBezTo>
                  <a:cubicBezTo>
                    <a:pt x="20584" y="51907"/>
                    <a:pt x="20685" y="51908"/>
                    <a:pt x="20787" y="51908"/>
                  </a:cubicBezTo>
                  <a:cubicBezTo>
                    <a:pt x="23227" y="51908"/>
                    <a:pt x="25347" y="51131"/>
                    <a:pt x="26853" y="49369"/>
                  </a:cubicBezTo>
                  <a:cubicBezTo>
                    <a:pt x="27987" y="48035"/>
                    <a:pt x="28154" y="46534"/>
                    <a:pt x="27954" y="44832"/>
                  </a:cubicBezTo>
                  <a:cubicBezTo>
                    <a:pt x="30022" y="44099"/>
                    <a:pt x="31856" y="42864"/>
                    <a:pt x="33391" y="41363"/>
                  </a:cubicBezTo>
                  <a:cubicBezTo>
                    <a:pt x="35714" y="42283"/>
                    <a:pt x="38249" y="42711"/>
                    <a:pt x="40853" y="42711"/>
                  </a:cubicBezTo>
                  <a:cubicBezTo>
                    <a:pt x="41839" y="42711"/>
                    <a:pt x="42834" y="42650"/>
                    <a:pt x="43832" y="42531"/>
                  </a:cubicBezTo>
                  <a:lnTo>
                    <a:pt x="44065" y="42497"/>
                  </a:lnTo>
                  <a:cubicBezTo>
                    <a:pt x="47468" y="42064"/>
                    <a:pt x="50770" y="40730"/>
                    <a:pt x="53205" y="38561"/>
                  </a:cubicBezTo>
                  <a:cubicBezTo>
                    <a:pt x="53672" y="38561"/>
                    <a:pt x="54172" y="38528"/>
                    <a:pt x="54639" y="38461"/>
                  </a:cubicBezTo>
                  <a:cubicBezTo>
                    <a:pt x="55073" y="39929"/>
                    <a:pt x="55673" y="41030"/>
                    <a:pt x="57074" y="41664"/>
                  </a:cubicBezTo>
                  <a:cubicBezTo>
                    <a:pt x="57803" y="41989"/>
                    <a:pt x="58562" y="42142"/>
                    <a:pt x="59338" y="42142"/>
                  </a:cubicBezTo>
                  <a:cubicBezTo>
                    <a:pt x="60551" y="42142"/>
                    <a:pt x="61804" y="41768"/>
                    <a:pt x="63045" y="41096"/>
                  </a:cubicBezTo>
                  <a:cubicBezTo>
                    <a:pt x="64046" y="40563"/>
                    <a:pt x="64947" y="39695"/>
                    <a:pt x="65781" y="38828"/>
                  </a:cubicBezTo>
                  <a:cubicBezTo>
                    <a:pt x="66548" y="38828"/>
                    <a:pt x="67182" y="38728"/>
                    <a:pt x="67916" y="38161"/>
                  </a:cubicBezTo>
                  <a:cubicBezTo>
                    <a:pt x="68916" y="37427"/>
                    <a:pt x="69683" y="36326"/>
                    <a:pt x="70251" y="35126"/>
                  </a:cubicBezTo>
                  <a:cubicBezTo>
                    <a:pt x="70284" y="35092"/>
                    <a:pt x="70317" y="35025"/>
                    <a:pt x="70351" y="34992"/>
                  </a:cubicBezTo>
                  <a:cubicBezTo>
                    <a:pt x="70718" y="34158"/>
                    <a:pt x="70951" y="33157"/>
                    <a:pt x="70951" y="32257"/>
                  </a:cubicBezTo>
                  <a:cubicBezTo>
                    <a:pt x="71018" y="32223"/>
                    <a:pt x="71084" y="32190"/>
                    <a:pt x="71151" y="32157"/>
                  </a:cubicBezTo>
                  <a:cubicBezTo>
                    <a:pt x="73586" y="30923"/>
                    <a:pt x="75221" y="28187"/>
                    <a:pt x="76422" y="25685"/>
                  </a:cubicBezTo>
                  <a:cubicBezTo>
                    <a:pt x="76121" y="25385"/>
                    <a:pt x="75788" y="25118"/>
                    <a:pt x="75421" y="24885"/>
                  </a:cubicBezTo>
                  <a:cubicBezTo>
                    <a:pt x="74601" y="24381"/>
                    <a:pt x="73669" y="24132"/>
                    <a:pt x="72703" y="24132"/>
                  </a:cubicBezTo>
                  <a:cubicBezTo>
                    <a:pt x="71429" y="24132"/>
                    <a:pt x="70097" y="24565"/>
                    <a:pt x="68883" y="25419"/>
                  </a:cubicBezTo>
                  <a:cubicBezTo>
                    <a:pt x="69150" y="25986"/>
                    <a:pt x="69884" y="27520"/>
                    <a:pt x="70050" y="27920"/>
                  </a:cubicBezTo>
                  <a:cubicBezTo>
                    <a:pt x="70584" y="29255"/>
                    <a:pt x="70718" y="30022"/>
                    <a:pt x="70651" y="31323"/>
                  </a:cubicBezTo>
                  <a:cubicBezTo>
                    <a:pt x="69950" y="31189"/>
                    <a:pt x="69250" y="31089"/>
                    <a:pt x="68549" y="30989"/>
                  </a:cubicBezTo>
                  <a:cubicBezTo>
                    <a:pt x="68253" y="30940"/>
                    <a:pt x="67975" y="30904"/>
                    <a:pt x="67702" y="30904"/>
                  </a:cubicBezTo>
                  <a:cubicBezTo>
                    <a:pt x="67237" y="30904"/>
                    <a:pt x="66785" y="31008"/>
                    <a:pt x="66281" y="31323"/>
                  </a:cubicBezTo>
                  <a:cubicBezTo>
                    <a:pt x="65881" y="31590"/>
                    <a:pt x="65547" y="32057"/>
                    <a:pt x="65280" y="32457"/>
                  </a:cubicBezTo>
                  <a:cubicBezTo>
                    <a:pt x="64713" y="31123"/>
                    <a:pt x="64613" y="29888"/>
                    <a:pt x="63446" y="28954"/>
                  </a:cubicBezTo>
                  <a:cubicBezTo>
                    <a:pt x="62896" y="28496"/>
                    <a:pt x="62174" y="28321"/>
                    <a:pt x="61419" y="28321"/>
                  </a:cubicBezTo>
                  <a:cubicBezTo>
                    <a:pt x="61074" y="28321"/>
                    <a:pt x="60722" y="28358"/>
                    <a:pt x="60377" y="28421"/>
                  </a:cubicBezTo>
                  <a:cubicBezTo>
                    <a:pt x="60343" y="27987"/>
                    <a:pt x="60310" y="27553"/>
                    <a:pt x="60243" y="27120"/>
                  </a:cubicBezTo>
                  <a:cubicBezTo>
                    <a:pt x="59876" y="24551"/>
                    <a:pt x="59543" y="22350"/>
                    <a:pt x="57808" y="20515"/>
                  </a:cubicBezTo>
                  <a:cubicBezTo>
                    <a:pt x="57508" y="20181"/>
                    <a:pt x="57175" y="19915"/>
                    <a:pt x="56774" y="19714"/>
                  </a:cubicBezTo>
                  <a:cubicBezTo>
                    <a:pt x="56908" y="18747"/>
                    <a:pt x="56941" y="17913"/>
                    <a:pt x="56941" y="17680"/>
                  </a:cubicBezTo>
                  <a:cubicBezTo>
                    <a:pt x="56941" y="15778"/>
                    <a:pt x="56708" y="13877"/>
                    <a:pt x="56207" y="12076"/>
                  </a:cubicBezTo>
                  <a:cubicBezTo>
                    <a:pt x="56074" y="11575"/>
                    <a:pt x="55940" y="11042"/>
                    <a:pt x="55740" y="10541"/>
                  </a:cubicBezTo>
                  <a:cubicBezTo>
                    <a:pt x="55340" y="9307"/>
                    <a:pt x="54773" y="8006"/>
                    <a:pt x="54106" y="6839"/>
                  </a:cubicBezTo>
                  <a:cubicBezTo>
                    <a:pt x="53272" y="5304"/>
                    <a:pt x="52271" y="3903"/>
                    <a:pt x="51070" y="2869"/>
                  </a:cubicBezTo>
                  <a:cubicBezTo>
                    <a:pt x="48101" y="367"/>
                    <a:pt x="43965" y="0"/>
                    <a:pt x="40463" y="0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6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9" name="Google Shape;999;p35"/>
            <p:cNvGrpSpPr/>
            <p:nvPr/>
          </p:nvGrpSpPr>
          <p:grpSpPr>
            <a:xfrm>
              <a:off x="669290" y="1573917"/>
              <a:ext cx="1646321" cy="1118250"/>
              <a:chOff x="669290" y="1689555"/>
              <a:chExt cx="1646321" cy="1118250"/>
            </a:xfrm>
          </p:grpSpPr>
          <p:grpSp>
            <p:nvGrpSpPr>
              <p:cNvPr id="1000" name="Google Shape;1000;p35"/>
              <p:cNvGrpSpPr/>
              <p:nvPr/>
            </p:nvGrpSpPr>
            <p:grpSpPr>
              <a:xfrm>
                <a:off x="669290" y="1689555"/>
                <a:ext cx="1646321" cy="1118250"/>
                <a:chOff x="415175" y="1554775"/>
                <a:chExt cx="1910550" cy="1297725"/>
              </a:xfrm>
            </p:grpSpPr>
            <p:sp>
              <p:nvSpPr>
                <p:cNvPr id="1001" name="Google Shape;1001;p35"/>
                <p:cNvSpPr/>
                <p:nvPr/>
              </p:nvSpPr>
              <p:spPr>
                <a:xfrm>
                  <a:off x="415175" y="2150200"/>
                  <a:ext cx="894825" cy="70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93" h="28092" extrusionOk="0">
                      <a:moveTo>
                        <a:pt x="21382" y="0"/>
                      </a:moveTo>
                      <a:cubicBezTo>
                        <a:pt x="19314" y="768"/>
                        <a:pt x="17546" y="2102"/>
                        <a:pt x="16846" y="4137"/>
                      </a:cubicBezTo>
                      <a:cubicBezTo>
                        <a:pt x="15878" y="6939"/>
                        <a:pt x="16512" y="9374"/>
                        <a:pt x="17246" y="12176"/>
                      </a:cubicBezTo>
                      <a:cubicBezTo>
                        <a:pt x="17379" y="12676"/>
                        <a:pt x="17546" y="13143"/>
                        <a:pt x="17680" y="13644"/>
                      </a:cubicBezTo>
                      <a:cubicBezTo>
                        <a:pt x="16445" y="13977"/>
                        <a:pt x="15311" y="14644"/>
                        <a:pt x="14778" y="15745"/>
                      </a:cubicBezTo>
                      <a:cubicBezTo>
                        <a:pt x="13977" y="17313"/>
                        <a:pt x="14411" y="18647"/>
                        <a:pt x="14411" y="20315"/>
                      </a:cubicBezTo>
                      <a:cubicBezTo>
                        <a:pt x="13944" y="20048"/>
                        <a:pt x="13410" y="19748"/>
                        <a:pt x="12876" y="19681"/>
                      </a:cubicBezTo>
                      <a:cubicBezTo>
                        <a:pt x="12741" y="19664"/>
                        <a:pt x="12612" y="19655"/>
                        <a:pt x="12488" y="19655"/>
                      </a:cubicBezTo>
                      <a:cubicBezTo>
                        <a:pt x="11666" y="19655"/>
                        <a:pt x="11075" y="20022"/>
                        <a:pt x="10408" y="20515"/>
                      </a:cubicBezTo>
                      <a:cubicBezTo>
                        <a:pt x="9774" y="20949"/>
                        <a:pt x="9174" y="21349"/>
                        <a:pt x="8540" y="21816"/>
                      </a:cubicBezTo>
                      <a:cubicBezTo>
                        <a:pt x="8506" y="21849"/>
                        <a:pt x="8440" y="21883"/>
                        <a:pt x="8406" y="21949"/>
                      </a:cubicBezTo>
                      <a:cubicBezTo>
                        <a:pt x="8306" y="21783"/>
                        <a:pt x="8240" y="21616"/>
                        <a:pt x="8173" y="21482"/>
                      </a:cubicBezTo>
                      <a:cubicBezTo>
                        <a:pt x="7706" y="20415"/>
                        <a:pt x="7539" y="19581"/>
                        <a:pt x="7539" y="18147"/>
                      </a:cubicBezTo>
                      <a:cubicBezTo>
                        <a:pt x="7539" y="17613"/>
                        <a:pt x="7606" y="15645"/>
                        <a:pt x="7639" y="14911"/>
                      </a:cubicBezTo>
                      <a:cubicBezTo>
                        <a:pt x="7228" y="14846"/>
                        <a:pt x="6821" y="14815"/>
                        <a:pt x="6420" y="14815"/>
                      </a:cubicBezTo>
                      <a:cubicBezTo>
                        <a:pt x="4348" y="14815"/>
                        <a:pt x="2454" y="15659"/>
                        <a:pt x="1168" y="17113"/>
                      </a:cubicBezTo>
                      <a:cubicBezTo>
                        <a:pt x="701" y="17713"/>
                        <a:pt x="301" y="18380"/>
                        <a:pt x="0" y="19114"/>
                      </a:cubicBezTo>
                      <a:cubicBezTo>
                        <a:pt x="2312" y="21100"/>
                        <a:pt x="5195" y="23054"/>
                        <a:pt x="8247" y="23054"/>
                      </a:cubicBezTo>
                      <a:cubicBezTo>
                        <a:pt x="8322" y="23054"/>
                        <a:pt x="8398" y="23053"/>
                        <a:pt x="8473" y="23050"/>
                      </a:cubicBezTo>
                      <a:cubicBezTo>
                        <a:pt x="8873" y="23984"/>
                        <a:pt x="9541" y="24885"/>
                        <a:pt x="10308" y="25552"/>
                      </a:cubicBezTo>
                      <a:cubicBezTo>
                        <a:pt x="11442" y="26519"/>
                        <a:pt x="12776" y="27320"/>
                        <a:pt x="14177" y="27587"/>
                      </a:cubicBezTo>
                      <a:cubicBezTo>
                        <a:pt x="14427" y="27637"/>
                        <a:pt x="14659" y="27660"/>
                        <a:pt x="14878" y="27660"/>
                      </a:cubicBezTo>
                      <a:cubicBezTo>
                        <a:pt x="15534" y="27660"/>
                        <a:pt x="16079" y="27453"/>
                        <a:pt x="16679" y="27153"/>
                      </a:cubicBezTo>
                      <a:cubicBezTo>
                        <a:pt x="17913" y="27620"/>
                        <a:pt x="19181" y="28054"/>
                        <a:pt x="20482" y="28087"/>
                      </a:cubicBezTo>
                      <a:cubicBezTo>
                        <a:pt x="20584" y="28090"/>
                        <a:pt x="20685" y="28091"/>
                        <a:pt x="20787" y="28091"/>
                      </a:cubicBezTo>
                      <a:cubicBezTo>
                        <a:pt x="23227" y="28091"/>
                        <a:pt x="25347" y="27314"/>
                        <a:pt x="26853" y="25552"/>
                      </a:cubicBezTo>
                      <a:cubicBezTo>
                        <a:pt x="27987" y="24218"/>
                        <a:pt x="28154" y="22717"/>
                        <a:pt x="27954" y="21015"/>
                      </a:cubicBezTo>
                      <a:cubicBezTo>
                        <a:pt x="30622" y="20081"/>
                        <a:pt x="32924" y="18314"/>
                        <a:pt x="34658" y="16145"/>
                      </a:cubicBezTo>
                      <a:cubicBezTo>
                        <a:pt x="35192" y="15445"/>
                        <a:pt x="35459" y="14711"/>
                        <a:pt x="35793" y="13877"/>
                      </a:cubicBezTo>
                      <a:cubicBezTo>
                        <a:pt x="35693" y="13644"/>
                        <a:pt x="35626" y="13410"/>
                        <a:pt x="35559" y="13210"/>
                      </a:cubicBezTo>
                      <a:cubicBezTo>
                        <a:pt x="34492" y="10341"/>
                        <a:pt x="32991" y="7839"/>
                        <a:pt x="30689" y="5671"/>
                      </a:cubicBezTo>
                      <a:cubicBezTo>
                        <a:pt x="27954" y="3069"/>
                        <a:pt x="24785" y="1535"/>
                        <a:pt x="2138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2" name="Google Shape;1002;p35"/>
                <p:cNvSpPr/>
                <p:nvPr/>
              </p:nvSpPr>
              <p:spPr>
                <a:xfrm>
                  <a:off x="1561825" y="2029600"/>
                  <a:ext cx="763900" cy="57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56" h="23149" extrusionOk="0">
                      <a:moveTo>
                        <a:pt x="7926" y="1"/>
                      </a:moveTo>
                      <a:cubicBezTo>
                        <a:pt x="7600" y="1"/>
                        <a:pt x="7270" y="19"/>
                        <a:pt x="6939" y="54"/>
                      </a:cubicBezTo>
                      <a:cubicBezTo>
                        <a:pt x="4704" y="2656"/>
                        <a:pt x="2702" y="5158"/>
                        <a:pt x="1368" y="8327"/>
                      </a:cubicBezTo>
                      <a:cubicBezTo>
                        <a:pt x="534" y="10362"/>
                        <a:pt x="101" y="12363"/>
                        <a:pt x="34" y="14398"/>
                      </a:cubicBezTo>
                      <a:cubicBezTo>
                        <a:pt x="0" y="15232"/>
                        <a:pt x="0" y="16099"/>
                        <a:pt x="67" y="16966"/>
                      </a:cubicBezTo>
                      <a:cubicBezTo>
                        <a:pt x="601" y="17467"/>
                        <a:pt x="1068" y="17934"/>
                        <a:pt x="1735" y="18301"/>
                      </a:cubicBezTo>
                      <a:cubicBezTo>
                        <a:pt x="3385" y="19112"/>
                        <a:pt x="5260" y="19575"/>
                        <a:pt x="7184" y="19575"/>
                      </a:cubicBezTo>
                      <a:cubicBezTo>
                        <a:pt x="7712" y="19575"/>
                        <a:pt x="8242" y="19540"/>
                        <a:pt x="8773" y="19468"/>
                      </a:cubicBezTo>
                      <a:cubicBezTo>
                        <a:pt x="9207" y="20936"/>
                        <a:pt x="9807" y="22037"/>
                        <a:pt x="11208" y="22671"/>
                      </a:cubicBezTo>
                      <a:cubicBezTo>
                        <a:pt x="11937" y="22996"/>
                        <a:pt x="12696" y="23149"/>
                        <a:pt x="13472" y="23149"/>
                      </a:cubicBezTo>
                      <a:cubicBezTo>
                        <a:pt x="14685" y="23149"/>
                        <a:pt x="15938" y="22775"/>
                        <a:pt x="17179" y="22103"/>
                      </a:cubicBezTo>
                      <a:cubicBezTo>
                        <a:pt x="18180" y="21570"/>
                        <a:pt x="19081" y="20702"/>
                        <a:pt x="19915" y="19835"/>
                      </a:cubicBezTo>
                      <a:cubicBezTo>
                        <a:pt x="20682" y="19835"/>
                        <a:pt x="21316" y="19735"/>
                        <a:pt x="22050" y="19168"/>
                      </a:cubicBezTo>
                      <a:cubicBezTo>
                        <a:pt x="23050" y="18434"/>
                        <a:pt x="23817" y="17333"/>
                        <a:pt x="24385" y="16133"/>
                      </a:cubicBezTo>
                      <a:cubicBezTo>
                        <a:pt x="24418" y="16099"/>
                        <a:pt x="24451" y="16032"/>
                        <a:pt x="24485" y="15999"/>
                      </a:cubicBezTo>
                      <a:cubicBezTo>
                        <a:pt x="24852" y="15165"/>
                        <a:pt x="25118" y="14164"/>
                        <a:pt x="25118" y="13264"/>
                      </a:cubicBezTo>
                      <a:cubicBezTo>
                        <a:pt x="25152" y="13230"/>
                        <a:pt x="25218" y="13197"/>
                        <a:pt x="25285" y="13164"/>
                      </a:cubicBezTo>
                      <a:cubicBezTo>
                        <a:pt x="27720" y="11930"/>
                        <a:pt x="29388" y="9194"/>
                        <a:pt x="30556" y="6692"/>
                      </a:cubicBezTo>
                      <a:cubicBezTo>
                        <a:pt x="30255" y="6392"/>
                        <a:pt x="29922" y="6125"/>
                        <a:pt x="29555" y="5892"/>
                      </a:cubicBezTo>
                      <a:cubicBezTo>
                        <a:pt x="28735" y="5388"/>
                        <a:pt x="27803" y="5139"/>
                        <a:pt x="26837" y="5139"/>
                      </a:cubicBezTo>
                      <a:cubicBezTo>
                        <a:pt x="25563" y="5139"/>
                        <a:pt x="24231" y="5572"/>
                        <a:pt x="23017" y="6426"/>
                      </a:cubicBezTo>
                      <a:cubicBezTo>
                        <a:pt x="23284" y="6993"/>
                        <a:pt x="24018" y="8527"/>
                        <a:pt x="24184" y="8927"/>
                      </a:cubicBezTo>
                      <a:cubicBezTo>
                        <a:pt x="24718" y="10262"/>
                        <a:pt x="24852" y="11029"/>
                        <a:pt x="24785" y="12330"/>
                      </a:cubicBezTo>
                      <a:cubicBezTo>
                        <a:pt x="24084" y="12196"/>
                        <a:pt x="23384" y="12096"/>
                        <a:pt x="22683" y="11996"/>
                      </a:cubicBezTo>
                      <a:cubicBezTo>
                        <a:pt x="22387" y="11947"/>
                        <a:pt x="22109" y="11911"/>
                        <a:pt x="21836" y="11911"/>
                      </a:cubicBezTo>
                      <a:cubicBezTo>
                        <a:pt x="21371" y="11911"/>
                        <a:pt x="20919" y="12015"/>
                        <a:pt x="20415" y="12330"/>
                      </a:cubicBezTo>
                      <a:cubicBezTo>
                        <a:pt x="20015" y="12597"/>
                        <a:pt x="19681" y="13064"/>
                        <a:pt x="19414" y="13464"/>
                      </a:cubicBezTo>
                      <a:cubicBezTo>
                        <a:pt x="18847" y="12130"/>
                        <a:pt x="18714" y="10895"/>
                        <a:pt x="17580" y="9961"/>
                      </a:cubicBezTo>
                      <a:cubicBezTo>
                        <a:pt x="17030" y="9503"/>
                        <a:pt x="16308" y="9328"/>
                        <a:pt x="15553" y="9328"/>
                      </a:cubicBezTo>
                      <a:cubicBezTo>
                        <a:pt x="15208" y="9328"/>
                        <a:pt x="14856" y="9365"/>
                        <a:pt x="14511" y="9428"/>
                      </a:cubicBezTo>
                      <a:cubicBezTo>
                        <a:pt x="14477" y="8994"/>
                        <a:pt x="14444" y="8560"/>
                        <a:pt x="14377" y="8127"/>
                      </a:cubicBezTo>
                      <a:cubicBezTo>
                        <a:pt x="14010" y="5558"/>
                        <a:pt x="13677" y="3357"/>
                        <a:pt x="11942" y="1522"/>
                      </a:cubicBezTo>
                      <a:cubicBezTo>
                        <a:pt x="10923" y="420"/>
                        <a:pt x="9472" y="1"/>
                        <a:pt x="79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3" name="Google Shape;1003;p35"/>
                <p:cNvSpPr/>
                <p:nvPr/>
              </p:nvSpPr>
              <p:spPr>
                <a:xfrm>
                  <a:off x="415175" y="2480425"/>
                  <a:ext cx="894825" cy="37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93" h="14883" extrusionOk="0">
                      <a:moveTo>
                        <a:pt x="35559" y="1"/>
                      </a:moveTo>
                      <a:cubicBezTo>
                        <a:pt x="32257" y="2636"/>
                        <a:pt x="28221" y="4304"/>
                        <a:pt x="24018" y="4604"/>
                      </a:cubicBezTo>
                      <a:cubicBezTo>
                        <a:pt x="24284" y="6672"/>
                        <a:pt x="23284" y="8841"/>
                        <a:pt x="21549" y="10008"/>
                      </a:cubicBezTo>
                      <a:cubicBezTo>
                        <a:pt x="20642" y="10601"/>
                        <a:pt x="19563" y="10902"/>
                        <a:pt x="18481" y="10902"/>
                      </a:cubicBezTo>
                      <a:cubicBezTo>
                        <a:pt x="17494" y="10902"/>
                        <a:pt x="16505" y="10651"/>
                        <a:pt x="15645" y="10141"/>
                      </a:cubicBezTo>
                      <a:cubicBezTo>
                        <a:pt x="14811" y="10716"/>
                        <a:pt x="13655" y="11143"/>
                        <a:pt x="12626" y="11143"/>
                      </a:cubicBezTo>
                      <a:cubicBezTo>
                        <a:pt x="12461" y="11143"/>
                        <a:pt x="12299" y="11132"/>
                        <a:pt x="12142" y="11109"/>
                      </a:cubicBezTo>
                      <a:cubicBezTo>
                        <a:pt x="11008" y="10909"/>
                        <a:pt x="9941" y="10275"/>
                        <a:pt x="9240" y="9374"/>
                      </a:cubicBezTo>
                      <a:cubicBezTo>
                        <a:pt x="9040" y="9107"/>
                        <a:pt x="8807" y="8841"/>
                        <a:pt x="8540" y="8607"/>
                      </a:cubicBezTo>
                      <a:cubicBezTo>
                        <a:pt x="8440" y="8507"/>
                        <a:pt x="8306" y="8374"/>
                        <a:pt x="8173" y="8273"/>
                      </a:cubicBezTo>
                      <a:cubicBezTo>
                        <a:pt x="6372" y="6772"/>
                        <a:pt x="3903" y="6039"/>
                        <a:pt x="2002" y="4537"/>
                      </a:cubicBezTo>
                      <a:cubicBezTo>
                        <a:pt x="1735" y="4337"/>
                        <a:pt x="1468" y="4137"/>
                        <a:pt x="1168" y="3904"/>
                      </a:cubicBezTo>
                      <a:cubicBezTo>
                        <a:pt x="701" y="4504"/>
                        <a:pt x="301" y="5171"/>
                        <a:pt x="0" y="5905"/>
                      </a:cubicBezTo>
                      <a:cubicBezTo>
                        <a:pt x="2312" y="7891"/>
                        <a:pt x="5195" y="9845"/>
                        <a:pt x="8247" y="9845"/>
                      </a:cubicBezTo>
                      <a:cubicBezTo>
                        <a:pt x="8322" y="9845"/>
                        <a:pt x="8398" y="9844"/>
                        <a:pt x="8473" y="9841"/>
                      </a:cubicBezTo>
                      <a:cubicBezTo>
                        <a:pt x="8873" y="10775"/>
                        <a:pt x="9541" y="11676"/>
                        <a:pt x="10308" y="12343"/>
                      </a:cubicBezTo>
                      <a:cubicBezTo>
                        <a:pt x="11442" y="13310"/>
                        <a:pt x="12776" y="14111"/>
                        <a:pt x="14177" y="14378"/>
                      </a:cubicBezTo>
                      <a:cubicBezTo>
                        <a:pt x="14427" y="14428"/>
                        <a:pt x="14659" y="14451"/>
                        <a:pt x="14878" y="14451"/>
                      </a:cubicBezTo>
                      <a:cubicBezTo>
                        <a:pt x="15534" y="14451"/>
                        <a:pt x="16079" y="14244"/>
                        <a:pt x="16679" y="13944"/>
                      </a:cubicBezTo>
                      <a:cubicBezTo>
                        <a:pt x="17913" y="14411"/>
                        <a:pt x="19181" y="14845"/>
                        <a:pt x="20482" y="14878"/>
                      </a:cubicBezTo>
                      <a:cubicBezTo>
                        <a:pt x="20584" y="14881"/>
                        <a:pt x="20685" y="14882"/>
                        <a:pt x="20787" y="14882"/>
                      </a:cubicBezTo>
                      <a:cubicBezTo>
                        <a:pt x="23227" y="14882"/>
                        <a:pt x="25347" y="14105"/>
                        <a:pt x="26853" y="12343"/>
                      </a:cubicBezTo>
                      <a:cubicBezTo>
                        <a:pt x="27987" y="11009"/>
                        <a:pt x="28154" y="9508"/>
                        <a:pt x="27954" y="7806"/>
                      </a:cubicBezTo>
                      <a:cubicBezTo>
                        <a:pt x="30622" y="6872"/>
                        <a:pt x="32924" y="5105"/>
                        <a:pt x="34658" y="2936"/>
                      </a:cubicBezTo>
                      <a:cubicBezTo>
                        <a:pt x="35192" y="2236"/>
                        <a:pt x="35459" y="1502"/>
                        <a:pt x="35793" y="668"/>
                      </a:cubicBezTo>
                      <a:cubicBezTo>
                        <a:pt x="35693" y="435"/>
                        <a:pt x="35626" y="201"/>
                        <a:pt x="3555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4" name="Google Shape;1004;p35"/>
                <p:cNvSpPr/>
                <p:nvPr/>
              </p:nvSpPr>
              <p:spPr>
                <a:xfrm>
                  <a:off x="1561825" y="2389525"/>
                  <a:ext cx="609625" cy="21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85" h="8752" extrusionOk="0">
                      <a:moveTo>
                        <a:pt x="34" y="1"/>
                      </a:moveTo>
                      <a:cubicBezTo>
                        <a:pt x="0" y="835"/>
                        <a:pt x="0" y="1702"/>
                        <a:pt x="67" y="2569"/>
                      </a:cubicBezTo>
                      <a:cubicBezTo>
                        <a:pt x="601" y="3070"/>
                        <a:pt x="1068" y="3537"/>
                        <a:pt x="1735" y="3904"/>
                      </a:cubicBezTo>
                      <a:cubicBezTo>
                        <a:pt x="3385" y="4715"/>
                        <a:pt x="5260" y="5178"/>
                        <a:pt x="7184" y="5178"/>
                      </a:cubicBezTo>
                      <a:cubicBezTo>
                        <a:pt x="7712" y="5178"/>
                        <a:pt x="8242" y="5143"/>
                        <a:pt x="8773" y="5071"/>
                      </a:cubicBezTo>
                      <a:cubicBezTo>
                        <a:pt x="9207" y="6539"/>
                        <a:pt x="9807" y="7640"/>
                        <a:pt x="11208" y="8274"/>
                      </a:cubicBezTo>
                      <a:cubicBezTo>
                        <a:pt x="11937" y="8599"/>
                        <a:pt x="12696" y="8752"/>
                        <a:pt x="13472" y="8752"/>
                      </a:cubicBezTo>
                      <a:cubicBezTo>
                        <a:pt x="14685" y="8752"/>
                        <a:pt x="15938" y="8378"/>
                        <a:pt x="17179" y="7706"/>
                      </a:cubicBezTo>
                      <a:cubicBezTo>
                        <a:pt x="18180" y="7173"/>
                        <a:pt x="19081" y="6305"/>
                        <a:pt x="19915" y="5438"/>
                      </a:cubicBezTo>
                      <a:cubicBezTo>
                        <a:pt x="20682" y="5438"/>
                        <a:pt x="21316" y="5338"/>
                        <a:pt x="22050" y="4771"/>
                      </a:cubicBezTo>
                      <a:cubicBezTo>
                        <a:pt x="23050" y="4037"/>
                        <a:pt x="23817" y="2936"/>
                        <a:pt x="24385" y="1736"/>
                      </a:cubicBezTo>
                      <a:lnTo>
                        <a:pt x="24385" y="1736"/>
                      </a:lnTo>
                      <a:cubicBezTo>
                        <a:pt x="24218" y="1936"/>
                        <a:pt x="24051" y="2136"/>
                        <a:pt x="23817" y="2303"/>
                      </a:cubicBezTo>
                      <a:cubicBezTo>
                        <a:pt x="23167" y="2786"/>
                        <a:pt x="22350" y="3028"/>
                        <a:pt x="21532" y="3028"/>
                      </a:cubicBezTo>
                      <a:cubicBezTo>
                        <a:pt x="20715" y="3028"/>
                        <a:pt x="19898" y="2786"/>
                        <a:pt x="19248" y="2303"/>
                      </a:cubicBezTo>
                      <a:cubicBezTo>
                        <a:pt x="18495" y="3635"/>
                        <a:pt x="17211" y="4175"/>
                        <a:pt x="15830" y="4175"/>
                      </a:cubicBezTo>
                      <a:cubicBezTo>
                        <a:pt x="13719" y="4175"/>
                        <a:pt x="11383" y="2915"/>
                        <a:pt x="10375" y="1302"/>
                      </a:cubicBezTo>
                      <a:cubicBezTo>
                        <a:pt x="10352" y="1271"/>
                        <a:pt x="10115" y="1260"/>
                        <a:pt x="9759" y="1260"/>
                      </a:cubicBezTo>
                      <a:cubicBezTo>
                        <a:pt x="8766" y="1260"/>
                        <a:pt x="6842" y="1347"/>
                        <a:pt x="6000" y="1347"/>
                      </a:cubicBezTo>
                      <a:cubicBezTo>
                        <a:pt x="5829" y="1347"/>
                        <a:pt x="5703" y="1344"/>
                        <a:pt x="5638" y="1335"/>
                      </a:cubicBezTo>
                      <a:cubicBezTo>
                        <a:pt x="4003" y="1168"/>
                        <a:pt x="2402" y="835"/>
                        <a:pt x="834" y="301"/>
                      </a:cubicBezTo>
                      <a:cubicBezTo>
                        <a:pt x="568" y="201"/>
                        <a:pt x="301" y="101"/>
                        <a:pt x="34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5" name="Google Shape;1005;p35"/>
                <p:cNvSpPr/>
                <p:nvPr/>
              </p:nvSpPr>
              <p:spPr>
                <a:xfrm>
                  <a:off x="2188100" y="2176875"/>
                  <a:ext cx="137625" cy="18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05" h="7273" extrusionOk="0">
                      <a:moveTo>
                        <a:pt x="4504" y="1"/>
                      </a:moveTo>
                      <a:cubicBezTo>
                        <a:pt x="3770" y="2569"/>
                        <a:pt x="2202" y="4871"/>
                        <a:pt x="1" y="6372"/>
                      </a:cubicBezTo>
                      <a:cubicBezTo>
                        <a:pt x="101" y="6672"/>
                        <a:pt x="201" y="6973"/>
                        <a:pt x="234" y="7273"/>
                      </a:cubicBezTo>
                      <a:cubicBezTo>
                        <a:pt x="2669" y="6039"/>
                        <a:pt x="4337" y="3303"/>
                        <a:pt x="5505" y="801"/>
                      </a:cubicBezTo>
                      <a:cubicBezTo>
                        <a:pt x="5204" y="501"/>
                        <a:pt x="4871" y="234"/>
                        <a:pt x="4504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6" name="Google Shape;1006;p35"/>
                <p:cNvSpPr/>
                <p:nvPr/>
              </p:nvSpPr>
              <p:spPr>
                <a:xfrm>
                  <a:off x="1691075" y="2092025"/>
                  <a:ext cx="219350" cy="32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4" h="12979" extrusionOk="0">
                      <a:moveTo>
                        <a:pt x="3871" y="1"/>
                      </a:moveTo>
                      <a:cubicBezTo>
                        <a:pt x="3323" y="1"/>
                        <a:pt x="2792" y="118"/>
                        <a:pt x="2336" y="359"/>
                      </a:cubicBezTo>
                      <a:cubicBezTo>
                        <a:pt x="935" y="1093"/>
                        <a:pt x="434" y="3061"/>
                        <a:pt x="268" y="4529"/>
                      </a:cubicBezTo>
                      <a:cubicBezTo>
                        <a:pt x="1" y="6764"/>
                        <a:pt x="34" y="9066"/>
                        <a:pt x="234" y="11334"/>
                      </a:cubicBezTo>
                      <a:cubicBezTo>
                        <a:pt x="268" y="11901"/>
                        <a:pt x="434" y="12601"/>
                        <a:pt x="1035" y="12868"/>
                      </a:cubicBezTo>
                      <a:cubicBezTo>
                        <a:pt x="1211" y="12946"/>
                        <a:pt x="1398" y="12979"/>
                        <a:pt x="1583" y="12979"/>
                      </a:cubicBezTo>
                      <a:cubicBezTo>
                        <a:pt x="1714" y="12979"/>
                        <a:pt x="1845" y="12963"/>
                        <a:pt x="1969" y="12935"/>
                      </a:cubicBezTo>
                      <a:cubicBezTo>
                        <a:pt x="4137" y="12635"/>
                        <a:pt x="6038" y="11534"/>
                        <a:pt x="7206" y="9933"/>
                      </a:cubicBezTo>
                      <a:cubicBezTo>
                        <a:pt x="8340" y="8332"/>
                        <a:pt x="8774" y="6230"/>
                        <a:pt x="8340" y="4195"/>
                      </a:cubicBezTo>
                      <a:cubicBezTo>
                        <a:pt x="8073" y="2894"/>
                        <a:pt x="7439" y="1560"/>
                        <a:pt x="6239" y="760"/>
                      </a:cubicBezTo>
                      <a:cubicBezTo>
                        <a:pt x="5540" y="261"/>
                        <a:pt x="4687" y="1"/>
                        <a:pt x="3871" y="1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7" name="Google Shape;1007;p35"/>
                <p:cNvSpPr/>
                <p:nvPr/>
              </p:nvSpPr>
              <p:spPr>
                <a:xfrm>
                  <a:off x="1758625" y="2172675"/>
                  <a:ext cx="110100" cy="19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4" h="7718" extrusionOk="0">
                      <a:moveTo>
                        <a:pt x="3045" y="0"/>
                      </a:moveTo>
                      <a:cubicBezTo>
                        <a:pt x="2152" y="0"/>
                        <a:pt x="1516" y="852"/>
                        <a:pt x="1035" y="1670"/>
                      </a:cubicBezTo>
                      <a:cubicBezTo>
                        <a:pt x="568" y="2437"/>
                        <a:pt x="301" y="3304"/>
                        <a:pt x="134" y="4238"/>
                      </a:cubicBezTo>
                      <a:cubicBezTo>
                        <a:pt x="67" y="4605"/>
                        <a:pt x="34" y="5006"/>
                        <a:pt x="34" y="5439"/>
                      </a:cubicBezTo>
                      <a:cubicBezTo>
                        <a:pt x="1" y="6040"/>
                        <a:pt x="34" y="6674"/>
                        <a:pt x="134" y="7307"/>
                      </a:cubicBezTo>
                      <a:cubicBezTo>
                        <a:pt x="170" y="7574"/>
                        <a:pt x="385" y="7718"/>
                        <a:pt x="569" y="7718"/>
                      </a:cubicBezTo>
                      <a:cubicBezTo>
                        <a:pt x="730" y="7718"/>
                        <a:pt x="866" y="7608"/>
                        <a:pt x="835" y="7374"/>
                      </a:cubicBezTo>
                      <a:cubicBezTo>
                        <a:pt x="701" y="6407"/>
                        <a:pt x="701" y="5506"/>
                        <a:pt x="801" y="4639"/>
                      </a:cubicBezTo>
                      <a:cubicBezTo>
                        <a:pt x="1489" y="4042"/>
                        <a:pt x="2414" y="3446"/>
                        <a:pt x="3271" y="3446"/>
                      </a:cubicBezTo>
                      <a:cubicBezTo>
                        <a:pt x="3661" y="3446"/>
                        <a:pt x="4037" y="3569"/>
                        <a:pt x="4371" y="3872"/>
                      </a:cubicBezTo>
                      <a:cubicBezTo>
                        <a:pt x="4404" y="3872"/>
                        <a:pt x="4404" y="3872"/>
                        <a:pt x="4404" y="3838"/>
                      </a:cubicBezTo>
                      <a:cubicBezTo>
                        <a:pt x="3994" y="3066"/>
                        <a:pt x="3473" y="2793"/>
                        <a:pt x="2922" y="2793"/>
                      </a:cubicBezTo>
                      <a:cubicBezTo>
                        <a:pt x="2305" y="2793"/>
                        <a:pt x="1649" y="3135"/>
                        <a:pt x="1068" y="3505"/>
                      </a:cubicBezTo>
                      <a:cubicBezTo>
                        <a:pt x="1068" y="3471"/>
                        <a:pt x="1102" y="3471"/>
                        <a:pt x="1102" y="3438"/>
                      </a:cubicBezTo>
                      <a:cubicBezTo>
                        <a:pt x="1462" y="2296"/>
                        <a:pt x="2310" y="396"/>
                        <a:pt x="3718" y="396"/>
                      </a:cubicBezTo>
                      <a:cubicBezTo>
                        <a:pt x="3873" y="396"/>
                        <a:pt x="4035" y="419"/>
                        <a:pt x="4204" y="469"/>
                      </a:cubicBezTo>
                      <a:cubicBezTo>
                        <a:pt x="4204" y="469"/>
                        <a:pt x="4237" y="436"/>
                        <a:pt x="4204" y="436"/>
                      </a:cubicBezTo>
                      <a:cubicBezTo>
                        <a:pt x="3775" y="128"/>
                        <a:pt x="3391" y="0"/>
                        <a:pt x="3045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8" name="Google Shape;1008;p35"/>
                <p:cNvSpPr/>
                <p:nvPr/>
              </p:nvSpPr>
              <p:spPr>
                <a:xfrm>
                  <a:off x="953050" y="1704750"/>
                  <a:ext cx="891500" cy="91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60" h="36719" extrusionOk="0">
                      <a:moveTo>
                        <a:pt x="22305" y="0"/>
                      </a:moveTo>
                      <a:cubicBezTo>
                        <a:pt x="22187" y="0"/>
                        <a:pt x="22068" y="2"/>
                        <a:pt x="21950" y="6"/>
                      </a:cubicBezTo>
                      <a:cubicBezTo>
                        <a:pt x="17113" y="206"/>
                        <a:pt x="12443" y="1006"/>
                        <a:pt x="7840" y="2541"/>
                      </a:cubicBezTo>
                      <a:cubicBezTo>
                        <a:pt x="5171" y="3408"/>
                        <a:pt x="2903" y="5309"/>
                        <a:pt x="1569" y="7778"/>
                      </a:cubicBezTo>
                      <a:cubicBezTo>
                        <a:pt x="101" y="10446"/>
                        <a:pt x="1" y="13582"/>
                        <a:pt x="301" y="16551"/>
                      </a:cubicBezTo>
                      <a:cubicBezTo>
                        <a:pt x="801" y="21054"/>
                        <a:pt x="1969" y="25691"/>
                        <a:pt x="4537" y="29493"/>
                      </a:cubicBezTo>
                      <a:cubicBezTo>
                        <a:pt x="7980" y="34586"/>
                        <a:pt x="13484" y="36718"/>
                        <a:pt x="19292" y="36718"/>
                      </a:cubicBezTo>
                      <a:cubicBezTo>
                        <a:pt x="20294" y="36718"/>
                        <a:pt x="21305" y="36655"/>
                        <a:pt x="22317" y="36532"/>
                      </a:cubicBezTo>
                      <a:lnTo>
                        <a:pt x="22550" y="36498"/>
                      </a:lnTo>
                      <a:cubicBezTo>
                        <a:pt x="28921" y="35698"/>
                        <a:pt x="34992" y="31728"/>
                        <a:pt x="35593" y="24857"/>
                      </a:cubicBezTo>
                      <a:cubicBezTo>
                        <a:pt x="35660" y="24056"/>
                        <a:pt x="35660" y="23256"/>
                        <a:pt x="35559" y="22488"/>
                      </a:cubicBezTo>
                      <a:cubicBezTo>
                        <a:pt x="35026" y="17785"/>
                        <a:pt x="34192" y="13115"/>
                        <a:pt x="33091" y="8512"/>
                      </a:cubicBezTo>
                      <a:cubicBezTo>
                        <a:pt x="31885" y="3491"/>
                        <a:pt x="27397" y="0"/>
                        <a:pt x="22305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9" name="Google Shape;1009;p35"/>
                <p:cNvSpPr/>
                <p:nvPr/>
              </p:nvSpPr>
              <p:spPr>
                <a:xfrm>
                  <a:off x="1566825" y="2331025"/>
                  <a:ext cx="101775" cy="7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1" h="3009" extrusionOk="0">
                      <a:moveTo>
                        <a:pt x="2244" y="0"/>
                      </a:moveTo>
                      <a:cubicBezTo>
                        <a:pt x="2055" y="0"/>
                        <a:pt x="1862" y="33"/>
                        <a:pt x="1668" y="106"/>
                      </a:cubicBezTo>
                      <a:cubicBezTo>
                        <a:pt x="1402" y="206"/>
                        <a:pt x="1168" y="340"/>
                        <a:pt x="935" y="540"/>
                      </a:cubicBezTo>
                      <a:cubicBezTo>
                        <a:pt x="734" y="740"/>
                        <a:pt x="534" y="1007"/>
                        <a:pt x="401" y="1274"/>
                      </a:cubicBezTo>
                      <a:cubicBezTo>
                        <a:pt x="134" y="1807"/>
                        <a:pt x="1" y="2408"/>
                        <a:pt x="1" y="3008"/>
                      </a:cubicBezTo>
                      <a:cubicBezTo>
                        <a:pt x="201" y="2474"/>
                        <a:pt x="434" y="1941"/>
                        <a:pt x="734" y="1540"/>
                      </a:cubicBezTo>
                      <a:cubicBezTo>
                        <a:pt x="1001" y="1140"/>
                        <a:pt x="1368" y="840"/>
                        <a:pt x="1769" y="706"/>
                      </a:cubicBezTo>
                      <a:cubicBezTo>
                        <a:pt x="1969" y="640"/>
                        <a:pt x="2169" y="606"/>
                        <a:pt x="2369" y="606"/>
                      </a:cubicBezTo>
                      <a:cubicBezTo>
                        <a:pt x="2569" y="606"/>
                        <a:pt x="2769" y="640"/>
                        <a:pt x="2969" y="706"/>
                      </a:cubicBezTo>
                      <a:cubicBezTo>
                        <a:pt x="3370" y="873"/>
                        <a:pt x="3770" y="1107"/>
                        <a:pt x="4070" y="1507"/>
                      </a:cubicBezTo>
                      <a:cubicBezTo>
                        <a:pt x="3937" y="940"/>
                        <a:pt x="3603" y="506"/>
                        <a:pt x="3170" y="273"/>
                      </a:cubicBezTo>
                      <a:cubicBezTo>
                        <a:pt x="2893" y="103"/>
                        <a:pt x="2576" y="0"/>
                        <a:pt x="2244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0" name="Google Shape;1010;p35"/>
                <p:cNvSpPr/>
                <p:nvPr/>
              </p:nvSpPr>
              <p:spPr>
                <a:xfrm>
                  <a:off x="1167575" y="2057275"/>
                  <a:ext cx="213300" cy="10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32" h="4307" extrusionOk="0">
                      <a:moveTo>
                        <a:pt x="6911" y="0"/>
                      </a:moveTo>
                      <a:cubicBezTo>
                        <a:pt x="3897" y="0"/>
                        <a:pt x="1155" y="1748"/>
                        <a:pt x="26" y="4184"/>
                      </a:cubicBezTo>
                      <a:cubicBezTo>
                        <a:pt x="0" y="4236"/>
                        <a:pt x="73" y="4307"/>
                        <a:pt x="153" y="4307"/>
                      </a:cubicBezTo>
                      <a:cubicBezTo>
                        <a:pt x="178" y="4307"/>
                        <a:pt x="203" y="4300"/>
                        <a:pt x="226" y="4284"/>
                      </a:cubicBezTo>
                      <a:cubicBezTo>
                        <a:pt x="2261" y="2116"/>
                        <a:pt x="4863" y="1282"/>
                        <a:pt x="8032" y="1015"/>
                      </a:cubicBezTo>
                      <a:cubicBezTo>
                        <a:pt x="8198" y="1015"/>
                        <a:pt x="8399" y="949"/>
                        <a:pt x="8465" y="782"/>
                      </a:cubicBezTo>
                      <a:cubicBezTo>
                        <a:pt x="8499" y="615"/>
                        <a:pt x="8532" y="582"/>
                        <a:pt x="8465" y="415"/>
                      </a:cubicBezTo>
                      <a:cubicBezTo>
                        <a:pt x="8399" y="282"/>
                        <a:pt x="8198" y="115"/>
                        <a:pt x="8032" y="81"/>
                      </a:cubicBezTo>
                      <a:cubicBezTo>
                        <a:pt x="7656" y="27"/>
                        <a:pt x="7281" y="0"/>
                        <a:pt x="691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1" name="Google Shape;1011;p35"/>
                <p:cNvSpPr/>
                <p:nvPr/>
              </p:nvSpPr>
              <p:spPr>
                <a:xfrm>
                  <a:off x="1571000" y="1977875"/>
                  <a:ext cx="149125" cy="5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5" h="2354" extrusionOk="0">
                      <a:moveTo>
                        <a:pt x="2807" y="1"/>
                      </a:moveTo>
                      <a:cubicBezTo>
                        <a:pt x="1753" y="1"/>
                        <a:pt x="777" y="475"/>
                        <a:pt x="100" y="1490"/>
                      </a:cubicBezTo>
                      <a:cubicBezTo>
                        <a:pt x="34" y="1590"/>
                        <a:pt x="0" y="1823"/>
                        <a:pt x="67" y="1990"/>
                      </a:cubicBezTo>
                      <a:cubicBezTo>
                        <a:pt x="100" y="2157"/>
                        <a:pt x="134" y="2190"/>
                        <a:pt x="234" y="2290"/>
                      </a:cubicBezTo>
                      <a:cubicBezTo>
                        <a:pt x="279" y="2335"/>
                        <a:pt x="331" y="2353"/>
                        <a:pt x="384" y="2353"/>
                      </a:cubicBezTo>
                      <a:cubicBezTo>
                        <a:pt x="448" y="2353"/>
                        <a:pt x="513" y="2327"/>
                        <a:pt x="567" y="2290"/>
                      </a:cubicBezTo>
                      <a:cubicBezTo>
                        <a:pt x="1628" y="1489"/>
                        <a:pt x="2688" y="1012"/>
                        <a:pt x="3858" y="1012"/>
                      </a:cubicBezTo>
                      <a:cubicBezTo>
                        <a:pt x="4491" y="1012"/>
                        <a:pt x="5157" y="1152"/>
                        <a:pt x="5871" y="1456"/>
                      </a:cubicBezTo>
                      <a:cubicBezTo>
                        <a:pt x="5878" y="1460"/>
                        <a:pt x="5885" y="1461"/>
                        <a:pt x="5892" y="1461"/>
                      </a:cubicBezTo>
                      <a:cubicBezTo>
                        <a:pt x="5944" y="1461"/>
                        <a:pt x="5964" y="1349"/>
                        <a:pt x="5905" y="1289"/>
                      </a:cubicBezTo>
                      <a:cubicBezTo>
                        <a:pt x="4934" y="450"/>
                        <a:pt x="3833" y="1"/>
                        <a:pt x="280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2" name="Google Shape;1012;p35"/>
                <p:cNvSpPr/>
                <p:nvPr/>
              </p:nvSpPr>
              <p:spPr>
                <a:xfrm>
                  <a:off x="1561825" y="2408725"/>
                  <a:ext cx="119275" cy="5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1" h="2040" extrusionOk="0">
                      <a:moveTo>
                        <a:pt x="4771" y="0"/>
                      </a:moveTo>
                      <a:lnTo>
                        <a:pt x="4771" y="0"/>
                      </a:lnTo>
                      <a:cubicBezTo>
                        <a:pt x="4504" y="334"/>
                        <a:pt x="4203" y="667"/>
                        <a:pt x="3870" y="968"/>
                      </a:cubicBezTo>
                      <a:cubicBezTo>
                        <a:pt x="3770" y="1001"/>
                        <a:pt x="3703" y="1068"/>
                        <a:pt x="3636" y="1101"/>
                      </a:cubicBezTo>
                      <a:cubicBezTo>
                        <a:pt x="3336" y="1301"/>
                        <a:pt x="2969" y="1468"/>
                        <a:pt x="2602" y="1568"/>
                      </a:cubicBezTo>
                      <a:cubicBezTo>
                        <a:pt x="2469" y="1601"/>
                        <a:pt x="2335" y="1635"/>
                        <a:pt x="2202" y="1635"/>
                      </a:cubicBezTo>
                      <a:cubicBezTo>
                        <a:pt x="2007" y="1674"/>
                        <a:pt x="1811" y="1690"/>
                        <a:pt x="1616" y="1690"/>
                      </a:cubicBezTo>
                      <a:cubicBezTo>
                        <a:pt x="1478" y="1690"/>
                        <a:pt x="1339" y="1682"/>
                        <a:pt x="1201" y="1668"/>
                      </a:cubicBezTo>
                      <a:cubicBezTo>
                        <a:pt x="768" y="1635"/>
                        <a:pt x="334" y="1501"/>
                        <a:pt x="0" y="1334"/>
                      </a:cubicBezTo>
                      <a:lnTo>
                        <a:pt x="0" y="1334"/>
                      </a:lnTo>
                      <a:cubicBezTo>
                        <a:pt x="101" y="1635"/>
                        <a:pt x="501" y="1868"/>
                        <a:pt x="1001" y="1968"/>
                      </a:cubicBezTo>
                      <a:cubicBezTo>
                        <a:pt x="1218" y="2015"/>
                        <a:pt x="1463" y="2040"/>
                        <a:pt x="1728" y="2040"/>
                      </a:cubicBezTo>
                      <a:cubicBezTo>
                        <a:pt x="2033" y="2040"/>
                        <a:pt x="2363" y="2006"/>
                        <a:pt x="2702" y="1935"/>
                      </a:cubicBezTo>
                      <a:cubicBezTo>
                        <a:pt x="2736" y="1902"/>
                        <a:pt x="2769" y="1902"/>
                        <a:pt x="2802" y="1902"/>
                      </a:cubicBezTo>
                      <a:cubicBezTo>
                        <a:pt x="3069" y="1801"/>
                        <a:pt x="3336" y="1701"/>
                        <a:pt x="3570" y="1568"/>
                      </a:cubicBezTo>
                      <a:cubicBezTo>
                        <a:pt x="3770" y="1468"/>
                        <a:pt x="3937" y="1334"/>
                        <a:pt x="4070" y="1201"/>
                      </a:cubicBezTo>
                      <a:cubicBezTo>
                        <a:pt x="4137" y="1168"/>
                        <a:pt x="4170" y="1101"/>
                        <a:pt x="4203" y="1068"/>
                      </a:cubicBezTo>
                      <a:cubicBezTo>
                        <a:pt x="4537" y="734"/>
                        <a:pt x="4737" y="334"/>
                        <a:pt x="4771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3" name="Google Shape;1013;p35"/>
                <p:cNvSpPr/>
                <p:nvPr/>
              </p:nvSpPr>
              <p:spPr>
                <a:xfrm>
                  <a:off x="1214900" y="2284625"/>
                  <a:ext cx="220875" cy="12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35" h="4856" extrusionOk="0">
                      <a:moveTo>
                        <a:pt x="4357" y="0"/>
                      </a:moveTo>
                      <a:cubicBezTo>
                        <a:pt x="2128" y="0"/>
                        <a:pt x="159" y="1722"/>
                        <a:pt x="1" y="4831"/>
                      </a:cubicBezTo>
                      <a:cubicBezTo>
                        <a:pt x="1" y="4847"/>
                        <a:pt x="9" y="4856"/>
                        <a:pt x="22" y="4856"/>
                      </a:cubicBezTo>
                      <a:cubicBezTo>
                        <a:pt x="34" y="4856"/>
                        <a:pt x="51" y="4847"/>
                        <a:pt x="68" y="4831"/>
                      </a:cubicBezTo>
                      <a:cubicBezTo>
                        <a:pt x="780" y="2442"/>
                        <a:pt x="2847" y="1054"/>
                        <a:pt x="5022" y="1054"/>
                      </a:cubicBezTo>
                      <a:cubicBezTo>
                        <a:pt x="6310" y="1054"/>
                        <a:pt x="7636" y="1541"/>
                        <a:pt x="8740" y="2596"/>
                      </a:cubicBezTo>
                      <a:cubicBezTo>
                        <a:pt x="8747" y="2602"/>
                        <a:pt x="8754" y="2605"/>
                        <a:pt x="8762" y="2605"/>
                      </a:cubicBezTo>
                      <a:cubicBezTo>
                        <a:pt x="8796" y="2605"/>
                        <a:pt x="8834" y="2556"/>
                        <a:pt x="8807" y="2529"/>
                      </a:cubicBezTo>
                      <a:cubicBezTo>
                        <a:pt x="7533" y="807"/>
                        <a:pt x="5884" y="0"/>
                        <a:pt x="435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4" name="Google Shape;1014;p35"/>
                <p:cNvSpPr/>
                <p:nvPr/>
              </p:nvSpPr>
              <p:spPr>
                <a:xfrm>
                  <a:off x="1360850" y="2259300"/>
                  <a:ext cx="64225" cy="2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9" h="1007" extrusionOk="0">
                      <a:moveTo>
                        <a:pt x="1373" y="0"/>
                      </a:moveTo>
                      <a:cubicBezTo>
                        <a:pt x="937" y="0"/>
                        <a:pt x="455" y="169"/>
                        <a:pt x="34" y="440"/>
                      </a:cubicBezTo>
                      <a:cubicBezTo>
                        <a:pt x="0" y="473"/>
                        <a:pt x="0" y="540"/>
                        <a:pt x="34" y="540"/>
                      </a:cubicBezTo>
                      <a:cubicBezTo>
                        <a:pt x="193" y="506"/>
                        <a:pt x="345" y="491"/>
                        <a:pt x="492" y="491"/>
                      </a:cubicBezTo>
                      <a:cubicBezTo>
                        <a:pt x="1210" y="491"/>
                        <a:pt x="1810" y="841"/>
                        <a:pt x="2502" y="1007"/>
                      </a:cubicBezTo>
                      <a:cubicBezTo>
                        <a:pt x="2536" y="1007"/>
                        <a:pt x="2569" y="940"/>
                        <a:pt x="2569" y="874"/>
                      </a:cubicBezTo>
                      <a:cubicBezTo>
                        <a:pt x="2367" y="251"/>
                        <a:pt x="1904" y="0"/>
                        <a:pt x="13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5" name="Google Shape;1015;p35"/>
                <p:cNvSpPr/>
                <p:nvPr/>
              </p:nvSpPr>
              <p:spPr>
                <a:xfrm>
                  <a:off x="1666075" y="2177125"/>
                  <a:ext cx="139875" cy="12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5" h="5009" extrusionOk="0">
                      <a:moveTo>
                        <a:pt x="3035" y="1"/>
                      </a:moveTo>
                      <a:cubicBezTo>
                        <a:pt x="1695" y="1"/>
                        <a:pt x="372" y="1793"/>
                        <a:pt x="0" y="4961"/>
                      </a:cubicBezTo>
                      <a:cubicBezTo>
                        <a:pt x="0" y="4985"/>
                        <a:pt x="17" y="5008"/>
                        <a:pt x="38" y="5008"/>
                      </a:cubicBezTo>
                      <a:cubicBezTo>
                        <a:pt x="47" y="5008"/>
                        <a:pt x="57" y="5004"/>
                        <a:pt x="67" y="4994"/>
                      </a:cubicBezTo>
                      <a:cubicBezTo>
                        <a:pt x="618" y="2525"/>
                        <a:pt x="1931" y="1179"/>
                        <a:pt x="3249" y="1179"/>
                      </a:cubicBezTo>
                      <a:cubicBezTo>
                        <a:pt x="4085" y="1179"/>
                        <a:pt x="4923" y="1720"/>
                        <a:pt x="5571" y="2860"/>
                      </a:cubicBezTo>
                      <a:cubicBezTo>
                        <a:pt x="5571" y="2869"/>
                        <a:pt x="5574" y="2873"/>
                        <a:pt x="5577" y="2873"/>
                      </a:cubicBezTo>
                      <a:cubicBezTo>
                        <a:pt x="5585" y="2873"/>
                        <a:pt x="5594" y="2850"/>
                        <a:pt x="5571" y="2826"/>
                      </a:cubicBezTo>
                      <a:cubicBezTo>
                        <a:pt x="4936" y="894"/>
                        <a:pt x="3981" y="1"/>
                        <a:pt x="3035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6" name="Google Shape;1016;p35"/>
                <p:cNvSpPr/>
                <p:nvPr/>
              </p:nvSpPr>
              <p:spPr>
                <a:xfrm>
                  <a:off x="1651250" y="2194250"/>
                  <a:ext cx="36525" cy="4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1" h="1717" extrusionOk="0">
                      <a:moveTo>
                        <a:pt x="1297" y="0"/>
                      </a:moveTo>
                      <a:cubicBezTo>
                        <a:pt x="639" y="0"/>
                        <a:pt x="1" y="483"/>
                        <a:pt x="126" y="1641"/>
                      </a:cubicBezTo>
                      <a:cubicBezTo>
                        <a:pt x="126" y="1668"/>
                        <a:pt x="148" y="1717"/>
                        <a:pt x="174" y="1717"/>
                      </a:cubicBezTo>
                      <a:cubicBezTo>
                        <a:pt x="180" y="1717"/>
                        <a:pt x="186" y="1714"/>
                        <a:pt x="193" y="1708"/>
                      </a:cubicBezTo>
                      <a:cubicBezTo>
                        <a:pt x="593" y="1107"/>
                        <a:pt x="860" y="373"/>
                        <a:pt x="1427" y="73"/>
                      </a:cubicBezTo>
                      <a:cubicBezTo>
                        <a:pt x="1460" y="73"/>
                        <a:pt x="1460" y="6"/>
                        <a:pt x="1427" y="6"/>
                      </a:cubicBezTo>
                      <a:cubicBezTo>
                        <a:pt x="1384" y="2"/>
                        <a:pt x="1341" y="0"/>
                        <a:pt x="129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7" name="Google Shape;1017;p35"/>
                <p:cNvSpPr/>
                <p:nvPr/>
              </p:nvSpPr>
              <p:spPr>
                <a:xfrm>
                  <a:off x="864650" y="2269675"/>
                  <a:ext cx="262725" cy="29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9" h="11899" extrusionOk="0">
                      <a:moveTo>
                        <a:pt x="4135" y="0"/>
                      </a:moveTo>
                      <a:cubicBezTo>
                        <a:pt x="2988" y="0"/>
                        <a:pt x="1720" y="676"/>
                        <a:pt x="968" y="1759"/>
                      </a:cubicBezTo>
                      <a:cubicBezTo>
                        <a:pt x="134" y="2927"/>
                        <a:pt x="1" y="4395"/>
                        <a:pt x="201" y="5696"/>
                      </a:cubicBezTo>
                      <a:cubicBezTo>
                        <a:pt x="501" y="7764"/>
                        <a:pt x="1602" y="9598"/>
                        <a:pt x="3270" y="10699"/>
                      </a:cubicBezTo>
                      <a:cubicBezTo>
                        <a:pt x="4439" y="11486"/>
                        <a:pt x="5881" y="11898"/>
                        <a:pt x="7376" y="11898"/>
                      </a:cubicBezTo>
                      <a:cubicBezTo>
                        <a:pt x="7971" y="11898"/>
                        <a:pt x="8575" y="11833"/>
                        <a:pt x="9174" y="11700"/>
                      </a:cubicBezTo>
                      <a:cubicBezTo>
                        <a:pt x="9474" y="11633"/>
                        <a:pt x="9808" y="11566"/>
                        <a:pt x="10041" y="11333"/>
                      </a:cubicBezTo>
                      <a:cubicBezTo>
                        <a:pt x="10508" y="10866"/>
                        <a:pt x="10408" y="10165"/>
                        <a:pt x="10275" y="9598"/>
                      </a:cubicBezTo>
                      <a:cubicBezTo>
                        <a:pt x="9674" y="7397"/>
                        <a:pt x="8874" y="5229"/>
                        <a:pt x="7873" y="3227"/>
                      </a:cubicBezTo>
                      <a:cubicBezTo>
                        <a:pt x="7206" y="1893"/>
                        <a:pt x="6105" y="225"/>
                        <a:pt x="4504" y="25"/>
                      </a:cubicBezTo>
                      <a:cubicBezTo>
                        <a:pt x="4383" y="8"/>
                        <a:pt x="4259" y="0"/>
                        <a:pt x="4135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8" name="Google Shape;1018;p35"/>
                <p:cNvSpPr/>
                <p:nvPr/>
              </p:nvSpPr>
              <p:spPr>
                <a:xfrm>
                  <a:off x="903025" y="2377475"/>
                  <a:ext cx="171550" cy="14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62" h="5937" extrusionOk="0">
                      <a:moveTo>
                        <a:pt x="1494" y="0"/>
                      </a:moveTo>
                      <a:cubicBezTo>
                        <a:pt x="933" y="0"/>
                        <a:pt x="408" y="284"/>
                        <a:pt x="0" y="1083"/>
                      </a:cubicBezTo>
                      <a:cubicBezTo>
                        <a:pt x="0" y="1083"/>
                        <a:pt x="0" y="1098"/>
                        <a:pt x="10" y="1098"/>
                      </a:cubicBezTo>
                      <a:cubicBezTo>
                        <a:pt x="15" y="1098"/>
                        <a:pt x="23" y="1094"/>
                        <a:pt x="34" y="1083"/>
                      </a:cubicBezTo>
                      <a:cubicBezTo>
                        <a:pt x="376" y="776"/>
                        <a:pt x="758" y="651"/>
                        <a:pt x="1151" y="651"/>
                      </a:cubicBezTo>
                      <a:cubicBezTo>
                        <a:pt x="2253" y="651"/>
                        <a:pt x="3448" y="1629"/>
                        <a:pt x="4137" y="2318"/>
                      </a:cubicBezTo>
                      <a:cubicBezTo>
                        <a:pt x="4167" y="2348"/>
                        <a:pt x="4170" y="2378"/>
                        <a:pt x="4195" y="2383"/>
                      </a:cubicBezTo>
                      <a:lnTo>
                        <a:pt x="4195" y="2383"/>
                      </a:lnTo>
                      <a:cubicBezTo>
                        <a:pt x="3964" y="2360"/>
                        <a:pt x="3728" y="2344"/>
                        <a:pt x="3495" y="2344"/>
                      </a:cubicBezTo>
                      <a:cubicBezTo>
                        <a:pt x="2421" y="2344"/>
                        <a:pt x="1429" y="2687"/>
                        <a:pt x="1401" y="4219"/>
                      </a:cubicBezTo>
                      <a:cubicBezTo>
                        <a:pt x="1401" y="4219"/>
                        <a:pt x="1401" y="4234"/>
                        <a:pt x="1411" y="4234"/>
                      </a:cubicBezTo>
                      <a:cubicBezTo>
                        <a:pt x="1416" y="4234"/>
                        <a:pt x="1424" y="4230"/>
                        <a:pt x="1435" y="4219"/>
                      </a:cubicBezTo>
                      <a:cubicBezTo>
                        <a:pt x="1753" y="3349"/>
                        <a:pt x="2570" y="3073"/>
                        <a:pt x="3449" y="3073"/>
                      </a:cubicBezTo>
                      <a:cubicBezTo>
                        <a:pt x="3952" y="3073"/>
                        <a:pt x="4476" y="3164"/>
                        <a:pt x="4937" y="3285"/>
                      </a:cubicBezTo>
                      <a:cubicBezTo>
                        <a:pt x="5438" y="3985"/>
                        <a:pt x="5838" y="4819"/>
                        <a:pt x="6138" y="5720"/>
                      </a:cubicBezTo>
                      <a:cubicBezTo>
                        <a:pt x="6193" y="5873"/>
                        <a:pt x="6294" y="5936"/>
                        <a:pt x="6400" y="5936"/>
                      </a:cubicBezTo>
                      <a:cubicBezTo>
                        <a:pt x="6619" y="5936"/>
                        <a:pt x="6862" y="5667"/>
                        <a:pt x="6772" y="5353"/>
                      </a:cubicBezTo>
                      <a:cubicBezTo>
                        <a:pt x="6538" y="4753"/>
                        <a:pt x="6305" y="4152"/>
                        <a:pt x="6005" y="3619"/>
                      </a:cubicBezTo>
                      <a:cubicBezTo>
                        <a:pt x="5804" y="3252"/>
                        <a:pt x="5604" y="2918"/>
                        <a:pt x="5371" y="2618"/>
                      </a:cubicBezTo>
                      <a:cubicBezTo>
                        <a:pt x="4804" y="1851"/>
                        <a:pt x="4137" y="1217"/>
                        <a:pt x="3403" y="750"/>
                      </a:cubicBezTo>
                      <a:cubicBezTo>
                        <a:pt x="2802" y="361"/>
                        <a:pt x="2126" y="0"/>
                        <a:pt x="1494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9" name="Google Shape;1019;p35"/>
                <p:cNvSpPr/>
                <p:nvPr/>
              </p:nvSpPr>
              <p:spPr>
                <a:xfrm>
                  <a:off x="868825" y="1554775"/>
                  <a:ext cx="970725" cy="80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29" h="32195" extrusionOk="0">
                      <a:moveTo>
                        <a:pt x="22317" y="0"/>
                      </a:moveTo>
                      <a:cubicBezTo>
                        <a:pt x="19314" y="34"/>
                        <a:pt x="16346" y="634"/>
                        <a:pt x="13610" y="1735"/>
                      </a:cubicBezTo>
                      <a:cubicBezTo>
                        <a:pt x="11142" y="2769"/>
                        <a:pt x="5038" y="5471"/>
                        <a:pt x="4604" y="10808"/>
                      </a:cubicBezTo>
                      <a:cubicBezTo>
                        <a:pt x="4604" y="10755"/>
                        <a:pt x="4561" y="10732"/>
                        <a:pt x="4489" y="10732"/>
                      </a:cubicBezTo>
                      <a:cubicBezTo>
                        <a:pt x="4110" y="10732"/>
                        <a:pt x="2915" y="11358"/>
                        <a:pt x="2803" y="11442"/>
                      </a:cubicBezTo>
                      <a:cubicBezTo>
                        <a:pt x="2336" y="11876"/>
                        <a:pt x="1869" y="12242"/>
                        <a:pt x="1468" y="12776"/>
                      </a:cubicBezTo>
                      <a:cubicBezTo>
                        <a:pt x="1" y="14811"/>
                        <a:pt x="1" y="17413"/>
                        <a:pt x="501" y="19815"/>
                      </a:cubicBezTo>
                      <a:cubicBezTo>
                        <a:pt x="634" y="20315"/>
                        <a:pt x="768" y="20815"/>
                        <a:pt x="901" y="21316"/>
                      </a:cubicBezTo>
                      <a:cubicBezTo>
                        <a:pt x="1068" y="21816"/>
                        <a:pt x="1235" y="22316"/>
                        <a:pt x="1435" y="22817"/>
                      </a:cubicBezTo>
                      <a:cubicBezTo>
                        <a:pt x="2236" y="24985"/>
                        <a:pt x="3336" y="27020"/>
                        <a:pt x="4737" y="28854"/>
                      </a:cubicBezTo>
                      <a:cubicBezTo>
                        <a:pt x="5236" y="29547"/>
                        <a:pt x="6792" y="32194"/>
                        <a:pt x="7440" y="32194"/>
                      </a:cubicBezTo>
                      <a:cubicBezTo>
                        <a:pt x="7572" y="32194"/>
                        <a:pt x="7667" y="32084"/>
                        <a:pt x="7706" y="31823"/>
                      </a:cubicBezTo>
                      <a:cubicBezTo>
                        <a:pt x="8140" y="29088"/>
                        <a:pt x="9040" y="26519"/>
                        <a:pt x="10175" y="24151"/>
                      </a:cubicBezTo>
                      <a:cubicBezTo>
                        <a:pt x="11109" y="22150"/>
                        <a:pt x="12243" y="20315"/>
                        <a:pt x="13410" y="18680"/>
                      </a:cubicBezTo>
                      <a:cubicBezTo>
                        <a:pt x="16746" y="13944"/>
                        <a:pt x="20282" y="10942"/>
                        <a:pt x="20482" y="10942"/>
                      </a:cubicBezTo>
                      <a:cubicBezTo>
                        <a:pt x="21549" y="11042"/>
                        <a:pt x="24485" y="11575"/>
                        <a:pt x="27754" y="13143"/>
                      </a:cubicBezTo>
                      <a:cubicBezTo>
                        <a:pt x="29055" y="13744"/>
                        <a:pt x="30389" y="14511"/>
                        <a:pt x="31690" y="15445"/>
                      </a:cubicBezTo>
                      <a:cubicBezTo>
                        <a:pt x="34058" y="17179"/>
                        <a:pt x="36327" y="19514"/>
                        <a:pt x="37961" y="22683"/>
                      </a:cubicBezTo>
                      <a:cubicBezTo>
                        <a:pt x="37991" y="22713"/>
                        <a:pt x="38035" y="22730"/>
                        <a:pt x="38076" y="22730"/>
                      </a:cubicBezTo>
                      <a:cubicBezTo>
                        <a:pt x="38128" y="22730"/>
                        <a:pt x="38176" y="22705"/>
                        <a:pt x="38195" y="22650"/>
                      </a:cubicBezTo>
                      <a:cubicBezTo>
                        <a:pt x="38562" y="21216"/>
                        <a:pt x="38795" y="18180"/>
                        <a:pt x="38795" y="17680"/>
                      </a:cubicBezTo>
                      <a:cubicBezTo>
                        <a:pt x="38828" y="15778"/>
                        <a:pt x="38562" y="13877"/>
                        <a:pt x="38061" y="12076"/>
                      </a:cubicBezTo>
                      <a:cubicBezTo>
                        <a:pt x="37928" y="11575"/>
                        <a:pt x="37794" y="11042"/>
                        <a:pt x="37594" y="10541"/>
                      </a:cubicBezTo>
                      <a:cubicBezTo>
                        <a:pt x="37194" y="9307"/>
                        <a:pt x="36627" y="8006"/>
                        <a:pt x="35960" y="6839"/>
                      </a:cubicBezTo>
                      <a:cubicBezTo>
                        <a:pt x="35126" y="5304"/>
                        <a:pt x="34125" y="3903"/>
                        <a:pt x="32924" y="2869"/>
                      </a:cubicBezTo>
                      <a:cubicBezTo>
                        <a:pt x="29955" y="367"/>
                        <a:pt x="25819" y="0"/>
                        <a:pt x="2231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0" name="Google Shape;1020;p35"/>
                <p:cNvSpPr/>
                <p:nvPr/>
              </p:nvSpPr>
              <p:spPr>
                <a:xfrm>
                  <a:off x="881350" y="2049300"/>
                  <a:ext cx="53375" cy="8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5" h="3537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3" y="534"/>
                        <a:pt x="267" y="1034"/>
                        <a:pt x="400" y="1535"/>
                      </a:cubicBezTo>
                      <a:cubicBezTo>
                        <a:pt x="567" y="2035"/>
                        <a:pt x="734" y="2535"/>
                        <a:pt x="934" y="3036"/>
                      </a:cubicBezTo>
                      <a:cubicBezTo>
                        <a:pt x="1334" y="3236"/>
                        <a:pt x="1735" y="3369"/>
                        <a:pt x="2135" y="3536"/>
                      </a:cubicBezTo>
                      <a:cubicBezTo>
                        <a:pt x="2035" y="3036"/>
                        <a:pt x="1935" y="2535"/>
                        <a:pt x="1868" y="2035"/>
                      </a:cubicBezTo>
                      <a:cubicBezTo>
                        <a:pt x="1768" y="1535"/>
                        <a:pt x="1701" y="1001"/>
                        <a:pt x="1668" y="467"/>
                      </a:cubicBezTo>
                      <a:cubicBezTo>
                        <a:pt x="1234" y="367"/>
                        <a:pt x="801" y="267"/>
                        <a:pt x="400" y="134"/>
                      </a:cubicBezTo>
                      <a:cubicBezTo>
                        <a:pt x="267" y="100"/>
                        <a:pt x="133" y="67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1" name="Google Shape;1021;p35"/>
                <p:cNvSpPr/>
                <p:nvPr/>
              </p:nvSpPr>
              <p:spPr>
                <a:xfrm>
                  <a:off x="937200" y="2063475"/>
                  <a:ext cx="103450" cy="9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8" h="3870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34" y="1068"/>
                        <a:pt x="368" y="2135"/>
                        <a:pt x="668" y="3136"/>
                      </a:cubicBezTo>
                      <a:cubicBezTo>
                        <a:pt x="668" y="3169"/>
                        <a:pt x="668" y="3203"/>
                        <a:pt x="668" y="3236"/>
                      </a:cubicBezTo>
                      <a:cubicBezTo>
                        <a:pt x="1469" y="3469"/>
                        <a:pt x="2269" y="3670"/>
                        <a:pt x="3070" y="3803"/>
                      </a:cubicBezTo>
                      <a:cubicBezTo>
                        <a:pt x="3270" y="3836"/>
                        <a:pt x="3470" y="3836"/>
                        <a:pt x="3670" y="3870"/>
                      </a:cubicBezTo>
                      <a:cubicBezTo>
                        <a:pt x="3770" y="2602"/>
                        <a:pt x="3937" y="1368"/>
                        <a:pt x="4137" y="134"/>
                      </a:cubicBezTo>
                      <a:lnTo>
                        <a:pt x="4137" y="134"/>
                      </a:lnTo>
                      <a:cubicBezTo>
                        <a:pt x="3608" y="197"/>
                        <a:pt x="3084" y="226"/>
                        <a:pt x="2563" y="226"/>
                      </a:cubicBezTo>
                      <a:cubicBezTo>
                        <a:pt x="1704" y="226"/>
                        <a:pt x="852" y="146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2" name="Google Shape;1022;p35"/>
                <p:cNvSpPr/>
                <p:nvPr/>
              </p:nvSpPr>
              <p:spPr>
                <a:xfrm>
                  <a:off x="1059800" y="2021775"/>
                  <a:ext cx="144300" cy="14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2" h="5638" extrusionOk="0">
                      <a:moveTo>
                        <a:pt x="5771" y="0"/>
                      </a:moveTo>
                      <a:cubicBezTo>
                        <a:pt x="4003" y="768"/>
                        <a:pt x="2135" y="1301"/>
                        <a:pt x="34" y="1668"/>
                      </a:cubicBezTo>
                      <a:cubicBezTo>
                        <a:pt x="34" y="3003"/>
                        <a:pt x="0" y="4303"/>
                        <a:pt x="0" y="5638"/>
                      </a:cubicBezTo>
                      <a:cubicBezTo>
                        <a:pt x="868" y="5638"/>
                        <a:pt x="1702" y="5604"/>
                        <a:pt x="2536" y="5471"/>
                      </a:cubicBezTo>
                      <a:cubicBezTo>
                        <a:pt x="3470" y="3470"/>
                        <a:pt x="4604" y="1635"/>
                        <a:pt x="577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3" name="Google Shape;1023;p35"/>
                <p:cNvSpPr/>
                <p:nvPr/>
              </p:nvSpPr>
              <p:spPr>
                <a:xfrm>
                  <a:off x="1562650" y="1839975"/>
                  <a:ext cx="156800" cy="100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2" h="4037" extrusionOk="0">
                      <a:moveTo>
                        <a:pt x="3103" y="1"/>
                      </a:moveTo>
                      <a:cubicBezTo>
                        <a:pt x="3003" y="67"/>
                        <a:pt x="2903" y="134"/>
                        <a:pt x="2836" y="201"/>
                      </a:cubicBezTo>
                      <a:cubicBezTo>
                        <a:pt x="1869" y="868"/>
                        <a:pt x="968" y="1368"/>
                        <a:pt x="1" y="1735"/>
                      </a:cubicBezTo>
                      <a:cubicBezTo>
                        <a:pt x="1268" y="2336"/>
                        <a:pt x="2636" y="3103"/>
                        <a:pt x="3937" y="4037"/>
                      </a:cubicBezTo>
                      <a:cubicBezTo>
                        <a:pt x="4771" y="3803"/>
                        <a:pt x="5538" y="3470"/>
                        <a:pt x="6272" y="3036"/>
                      </a:cubicBezTo>
                      <a:cubicBezTo>
                        <a:pt x="5905" y="2602"/>
                        <a:pt x="5505" y="2202"/>
                        <a:pt x="5071" y="1802"/>
                      </a:cubicBezTo>
                      <a:cubicBezTo>
                        <a:pt x="4471" y="1235"/>
                        <a:pt x="3804" y="601"/>
                        <a:pt x="310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4" name="Google Shape;1024;p35"/>
                <p:cNvSpPr/>
                <p:nvPr/>
              </p:nvSpPr>
              <p:spPr>
                <a:xfrm>
                  <a:off x="1749450" y="1724900"/>
                  <a:ext cx="59250" cy="10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" h="4270" extrusionOk="0">
                      <a:moveTo>
                        <a:pt x="768" y="0"/>
                      </a:moveTo>
                      <a:cubicBezTo>
                        <a:pt x="501" y="334"/>
                        <a:pt x="268" y="601"/>
                        <a:pt x="1" y="901"/>
                      </a:cubicBezTo>
                      <a:cubicBezTo>
                        <a:pt x="801" y="1935"/>
                        <a:pt x="1469" y="3069"/>
                        <a:pt x="2069" y="4270"/>
                      </a:cubicBezTo>
                      <a:cubicBezTo>
                        <a:pt x="2169" y="4070"/>
                        <a:pt x="2269" y="3903"/>
                        <a:pt x="2369" y="3703"/>
                      </a:cubicBezTo>
                      <a:cubicBezTo>
                        <a:pt x="1969" y="2502"/>
                        <a:pt x="1402" y="1201"/>
                        <a:pt x="76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5" name="Google Shape;1025;p35"/>
                <p:cNvSpPr/>
                <p:nvPr/>
              </p:nvSpPr>
              <p:spPr>
                <a:xfrm>
                  <a:off x="1654400" y="1754925"/>
                  <a:ext cx="133450" cy="14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8" h="5771" extrusionOk="0">
                      <a:moveTo>
                        <a:pt x="3503" y="0"/>
                      </a:moveTo>
                      <a:cubicBezTo>
                        <a:pt x="2469" y="1068"/>
                        <a:pt x="1301" y="2035"/>
                        <a:pt x="0" y="2969"/>
                      </a:cubicBezTo>
                      <a:cubicBezTo>
                        <a:pt x="601" y="3403"/>
                        <a:pt x="1134" y="3836"/>
                        <a:pt x="1701" y="4270"/>
                      </a:cubicBezTo>
                      <a:cubicBezTo>
                        <a:pt x="2302" y="4737"/>
                        <a:pt x="2902" y="5237"/>
                        <a:pt x="3503" y="5771"/>
                      </a:cubicBezTo>
                      <a:cubicBezTo>
                        <a:pt x="4203" y="5204"/>
                        <a:pt x="4804" y="4537"/>
                        <a:pt x="5337" y="3836"/>
                      </a:cubicBezTo>
                      <a:cubicBezTo>
                        <a:pt x="4837" y="2502"/>
                        <a:pt x="4236" y="1234"/>
                        <a:pt x="350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26" name="Google Shape;1026;p35"/>
              <p:cNvSpPr/>
              <p:nvPr/>
            </p:nvSpPr>
            <p:spPr>
              <a:xfrm>
                <a:off x="1426500" y="2425950"/>
                <a:ext cx="130854" cy="130854"/>
              </a:xfrm>
              <a:custGeom>
                <a:avLst/>
                <a:gdLst/>
                <a:ahLst/>
                <a:cxnLst/>
                <a:rect l="l" t="t" r="r" b="b"/>
                <a:pathLst>
                  <a:path w="4438" h="4438" extrusionOk="0">
                    <a:moveTo>
                      <a:pt x="2202" y="1"/>
                    </a:moveTo>
                    <a:cubicBezTo>
                      <a:pt x="1002" y="1"/>
                      <a:pt x="1" y="968"/>
                      <a:pt x="1" y="2202"/>
                    </a:cubicBezTo>
                    <a:cubicBezTo>
                      <a:pt x="1" y="3437"/>
                      <a:pt x="1002" y="4437"/>
                      <a:pt x="2202" y="4437"/>
                    </a:cubicBezTo>
                    <a:cubicBezTo>
                      <a:pt x="3437" y="4437"/>
                      <a:pt x="4437" y="3437"/>
                      <a:pt x="4437" y="2202"/>
                    </a:cubicBezTo>
                    <a:cubicBezTo>
                      <a:pt x="4437" y="968"/>
                      <a:pt x="3437" y="1"/>
                      <a:pt x="2202" y="1"/>
                    </a:cubicBezTo>
                    <a:close/>
                  </a:path>
                </a:pathLst>
              </a:custGeom>
              <a:solidFill>
                <a:srgbClr val="E69EA1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35"/>
              <p:cNvSpPr/>
              <p:nvPr/>
            </p:nvSpPr>
            <p:spPr>
              <a:xfrm>
                <a:off x="1784625" y="2328950"/>
                <a:ext cx="107100" cy="107078"/>
              </a:xfrm>
              <a:custGeom>
                <a:avLst/>
                <a:gdLst/>
                <a:ahLst/>
                <a:cxnLst/>
                <a:rect l="l" t="t" r="r" b="b"/>
                <a:pathLst>
                  <a:path w="4438" h="4438" extrusionOk="0">
                    <a:moveTo>
                      <a:pt x="2202" y="1"/>
                    </a:moveTo>
                    <a:cubicBezTo>
                      <a:pt x="1002" y="1"/>
                      <a:pt x="1" y="968"/>
                      <a:pt x="1" y="2202"/>
                    </a:cubicBezTo>
                    <a:cubicBezTo>
                      <a:pt x="1" y="3437"/>
                      <a:pt x="1002" y="4437"/>
                      <a:pt x="2202" y="4437"/>
                    </a:cubicBezTo>
                    <a:cubicBezTo>
                      <a:pt x="3437" y="4437"/>
                      <a:pt x="4437" y="3437"/>
                      <a:pt x="4437" y="2202"/>
                    </a:cubicBezTo>
                    <a:cubicBezTo>
                      <a:pt x="4437" y="968"/>
                      <a:pt x="3437" y="1"/>
                      <a:pt x="2202" y="1"/>
                    </a:cubicBezTo>
                    <a:close/>
                  </a:path>
                </a:pathLst>
              </a:custGeom>
              <a:solidFill>
                <a:srgbClr val="E69EA1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28" name="Google Shape;1028;p35"/>
          <p:cNvGrpSpPr/>
          <p:nvPr/>
        </p:nvGrpSpPr>
        <p:grpSpPr>
          <a:xfrm>
            <a:off x="6668535" y="291918"/>
            <a:ext cx="1327273" cy="1353272"/>
            <a:chOff x="6668535" y="352430"/>
            <a:chExt cx="1327273" cy="1353272"/>
          </a:xfrm>
        </p:grpSpPr>
        <p:sp>
          <p:nvSpPr>
            <p:cNvPr id="1029" name="Google Shape;1029;p35"/>
            <p:cNvSpPr/>
            <p:nvPr/>
          </p:nvSpPr>
          <p:spPr>
            <a:xfrm rot="-1119824" flipH="1">
              <a:off x="6853004" y="503093"/>
              <a:ext cx="955262" cy="981627"/>
            </a:xfrm>
            <a:custGeom>
              <a:avLst/>
              <a:gdLst/>
              <a:ahLst/>
              <a:cxnLst/>
              <a:rect l="l" t="t" r="r" b="b"/>
              <a:pathLst>
                <a:path w="48736" h="50142" extrusionOk="0">
                  <a:moveTo>
                    <a:pt x="24140" y="1"/>
                  </a:moveTo>
                  <a:cubicBezTo>
                    <a:pt x="24133" y="1"/>
                    <a:pt x="24125" y="2"/>
                    <a:pt x="24118" y="5"/>
                  </a:cubicBezTo>
                  <a:cubicBezTo>
                    <a:pt x="22250" y="238"/>
                    <a:pt x="20148" y="1005"/>
                    <a:pt x="19214" y="2740"/>
                  </a:cubicBezTo>
                  <a:cubicBezTo>
                    <a:pt x="18447" y="4241"/>
                    <a:pt x="18447" y="5976"/>
                    <a:pt x="19181" y="7443"/>
                  </a:cubicBezTo>
                  <a:cubicBezTo>
                    <a:pt x="18614" y="7510"/>
                    <a:pt x="18080" y="7610"/>
                    <a:pt x="17546" y="7677"/>
                  </a:cubicBezTo>
                  <a:cubicBezTo>
                    <a:pt x="14778" y="8177"/>
                    <a:pt x="11976" y="8811"/>
                    <a:pt x="9574" y="10546"/>
                  </a:cubicBezTo>
                  <a:cubicBezTo>
                    <a:pt x="8373" y="11413"/>
                    <a:pt x="7206" y="12480"/>
                    <a:pt x="6205" y="13748"/>
                  </a:cubicBezTo>
                  <a:cubicBezTo>
                    <a:pt x="3737" y="16750"/>
                    <a:pt x="1835" y="20186"/>
                    <a:pt x="1602" y="26023"/>
                  </a:cubicBezTo>
                  <a:cubicBezTo>
                    <a:pt x="1568" y="26557"/>
                    <a:pt x="1568" y="27124"/>
                    <a:pt x="1568" y="27691"/>
                  </a:cubicBezTo>
                  <a:cubicBezTo>
                    <a:pt x="1602" y="29426"/>
                    <a:pt x="1768" y="31327"/>
                    <a:pt x="2069" y="33495"/>
                  </a:cubicBezTo>
                  <a:cubicBezTo>
                    <a:pt x="3036" y="33529"/>
                    <a:pt x="4137" y="33529"/>
                    <a:pt x="5304" y="33529"/>
                  </a:cubicBezTo>
                  <a:cubicBezTo>
                    <a:pt x="5404" y="33996"/>
                    <a:pt x="5471" y="34463"/>
                    <a:pt x="5538" y="34930"/>
                  </a:cubicBezTo>
                  <a:cubicBezTo>
                    <a:pt x="5338" y="34863"/>
                    <a:pt x="5138" y="34796"/>
                    <a:pt x="4904" y="34763"/>
                  </a:cubicBezTo>
                  <a:cubicBezTo>
                    <a:pt x="4752" y="34740"/>
                    <a:pt x="4597" y="34729"/>
                    <a:pt x="4441" y="34729"/>
                  </a:cubicBezTo>
                  <a:cubicBezTo>
                    <a:pt x="3222" y="34729"/>
                    <a:pt x="1900" y="35404"/>
                    <a:pt x="1101" y="36497"/>
                  </a:cubicBezTo>
                  <a:cubicBezTo>
                    <a:pt x="167" y="37765"/>
                    <a:pt x="1" y="39333"/>
                    <a:pt x="167" y="40700"/>
                  </a:cubicBezTo>
                  <a:cubicBezTo>
                    <a:pt x="468" y="42935"/>
                    <a:pt x="1602" y="44870"/>
                    <a:pt x="3336" y="46104"/>
                  </a:cubicBezTo>
                  <a:cubicBezTo>
                    <a:pt x="4631" y="47001"/>
                    <a:pt x="6241" y="47469"/>
                    <a:pt x="7918" y="47469"/>
                  </a:cubicBezTo>
                  <a:cubicBezTo>
                    <a:pt x="8488" y="47469"/>
                    <a:pt x="9065" y="47415"/>
                    <a:pt x="9641" y="47305"/>
                  </a:cubicBezTo>
                  <a:cubicBezTo>
                    <a:pt x="9874" y="47272"/>
                    <a:pt x="10108" y="47205"/>
                    <a:pt x="10341" y="47072"/>
                  </a:cubicBezTo>
                  <a:cubicBezTo>
                    <a:pt x="12446" y="49012"/>
                    <a:pt x="15263" y="50141"/>
                    <a:pt x="18282" y="50141"/>
                  </a:cubicBezTo>
                  <a:cubicBezTo>
                    <a:pt x="18326" y="50141"/>
                    <a:pt x="18370" y="50141"/>
                    <a:pt x="18414" y="50141"/>
                  </a:cubicBezTo>
                  <a:cubicBezTo>
                    <a:pt x="23584" y="50040"/>
                    <a:pt x="28554" y="49240"/>
                    <a:pt x="33491" y="47739"/>
                  </a:cubicBezTo>
                  <a:cubicBezTo>
                    <a:pt x="36493" y="46838"/>
                    <a:pt x="38895" y="44803"/>
                    <a:pt x="40329" y="42202"/>
                  </a:cubicBezTo>
                  <a:lnTo>
                    <a:pt x="40363" y="42202"/>
                  </a:lnTo>
                  <a:cubicBezTo>
                    <a:pt x="40540" y="42300"/>
                    <a:pt x="40741" y="42329"/>
                    <a:pt x="40945" y="42329"/>
                  </a:cubicBezTo>
                  <a:cubicBezTo>
                    <a:pt x="41085" y="42329"/>
                    <a:pt x="41227" y="42315"/>
                    <a:pt x="41363" y="42302"/>
                  </a:cubicBezTo>
                  <a:cubicBezTo>
                    <a:pt x="43665" y="42001"/>
                    <a:pt x="45700" y="40867"/>
                    <a:pt x="47001" y="39199"/>
                  </a:cubicBezTo>
                  <a:cubicBezTo>
                    <a:pt x="48268" y="37532"/>
                    <a:pt x="48735" y="35297"/>
                    <a:pt x="48335" y="33095"/>
                  </a:cubicBezTo>
                  <a:cubicBezTo>
                    <a:pt x="48068" y="31727"/>
                    <a:pt x="47401" y="30293"/>
                    <a:pt x="46167" y="29392"/>
                  </a:cubicBezTo>
                  <a:cubicBezTo>
                    <a:pt x="45407" y="28838"/>
                    <a:pt x="44470" y="28549"/>
                    <a:pt x="43574" y="28549"/>
                  </a:cubicBezTo>
                  <a:cubicBezTo>
                    <a:pt x="43015" y="28549"/>
                    <a:pt x="42471" y="28661"/>
                    <a:pt x="41997" y="28892"/>
                  </a:cubicBezTo>
                  <a:cubicBezTo>
                    <a:pt x="41664" y="29059"/>
                    <a:pt x="41363" y="29326"/>
                    <a:pt x="41097" y="29626"/>
                  </a:cubicBezTo>
                  <a:cubicBezTo>
                    <a:pt x="41030" y="29059"/>
                    <a:pt x="40930" y="28525"/>
                    <a:pt x="40863" y="27958"/>
                  </a:cubicBezTo>
                  <a:cubicBezTo>
                    <a:pt x="41764" y="27691"/>
                    <a:pt x="42631" y="27391"/>
                    <a:pt x="43398" y="27124"/>
                  </a:cubicBezTo>
                  <a:cubicBezTo>
                    <a:pt x="43131" y="25356"/>
                    <a:pt x="42798" y="23755"/>
                    <a:pt x="42397" y="22321"/>
                  </a:cubicBezTo>
                  <a:cubicBezTo>
                    <a:pt x="42164" y="21420"/>
                    <a:pt x="41897" y="20553"/>
                    <a:pt x="41597" y="19785"/>
                  </a:cubicBezTo>
                  <a:cubicBezTo>
                    <a:pt x="39629" y="14348"/>
                    <a:pt x="36760" y="11646"/>
                    <a:pt x="33524" y="9511"/>
                  </a:cubicBezTo>
                  <a:cubicBezTo>
                    <a:pt x="32190" y="8611"/>
                    <a:pt x="30789" y="7977"/>
                    <a:pt x="29355" y="7510"/>
                  </a:cubicBezTo>
                  <a:cubicBezTo>
                    <a:pt x="27899" y="7025"/>
                    <a:pt x="26425" y="6855"/>
                    <a:pt x="24957" y="6855"/>
                  </a:cubicBezTo>
                  <a:cubicBezTo>
                    <a:pt x="23599" y="6855"/>
                    <a:pt x="22246" y="7000"/>
                    <a:pt x="20915" y="7176"/>
                  </a:cubicBezTo>
                  <a:cubicBezTo>
                    <a:pt x="20649" y="7210"/>
                    <a:pt x="20382" y="7243"/>
                    <a:pt x="20115" y="7277"/>
                  </a:cubicBezTo>
                  <a:cubicBezTo>
                    <a:pt x="19514" y="4508"/>
                    <a:pt x="22350" y="1873"/>
                    <a:pt x="24218" y="238"/>
                  </a:cubicBezTo>
                  <a:cubicBezTo>
                    <a:pt x="24310" y="177"/>
                    <a:pt x="24232" y="1"/>
                    <a:pt x="24140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60000" algn="bl" rotWithShape="0">
                <a:schemeClr val="dk1">
                  <a:alpha val="1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30" name="Google Shape;1030;p35"/>
            <p:cNvGrpSpPr/>
            <p:nvPr/>
          </p:nvGrpSpPr>
          <p:grpSpPr>
            <a:xfrm>
              <a:off x="6668535" y="352430"/>
              <a:ext cx="1327273" cy="1353272"/>
              <a:chOff x="6791273" y="469542"/>
              <a:chExt cx="1327273" cy="1353272"/>
            </a:xfrm>
          </p:grpSpPr>
          <p:grpSp>
            <p:nvGrpSpPr>
              <p:cNvPr id="1031" name="Google Shape;1031;p35"/>
              <p:cNvGrpSpPr/>
              <p:nvPr/>
            </p:nvGrpSpPr>
            <p:grpSpPr>
              <a:xfrm rot="-1497512" flipH="1">
                <a:off x="6956948" y="633678"/>
                <a:ext cx="995922" cy="1025000"/>
                <a:chOff x="853879" y="3531065"/>
                <a:chExt cx="1005363" cy="1027001"/>
              </a:xfrm>
            </p:grpSpPr>
            <p:sp>
              <p:nvSpPr>
                <p:cNvPr id="1032" name="Google Shape;1032;p35"/>
                <p:cNvSpPr/>
                <p:nvPr/>
              </p:nvSpPr>
              <p:spPr>
                <a:xfrm rot="-419147">
                  <a:off x="904983" y="4252327"/>
                  <a:ext cx="217653" cy="2503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76" h="12740" extrusionOk="0">
                      <a:moveTo>
                        <a:pt x="4457" y="0"/>
                      </a:moveTo>
                      <a:cubicBezTo>
                        <a:pt x="3233" y="0"/>
                        <a:pt x="1903" y="702"/>
                        <a:pt x="1101" y="1801"/>
                      </a:cubicBezTo>
                      <a:cubicBezTo>
                        <a:pt x="167" y="3035"/>
                        <a:pt x="1" y="4603"/>
                        <a:pt x="167" y="5970"/>
                      </a:cubicBezTo>
                      <a:cubicBezTo>
                        <a:pt x="468" y="8205"/>
                        <a:pt x="1602" y="10140"/>
                        <a:pt x="3336" y="11374"/>
                      </a:cubicBezTo>
                      <a:cubicBezTo>
                        <a:pt x="4631" y="12271"/>
                        <a:pt x="6241" y="12739"/>
                        <a:pt x="7918" y="12739"/>
                      </a:cubicBezTo>
                      <a:cubicBezTo>
                        <a:pt x="8488" y="12739"/>
                        <a:pt x="9065" y="12685"/>
                        <a:pt x="9641" y="12575"/>
                      </a:cubicBezTo>
                      <a:cubicBezTo>
                        <a:pt x="9974" y="12508"/>
                        <a:pt x="10308" y="12442"/>
                        <a:pt x="10575" y="12175"/>
                      </a:cubicBezTo>
                      <a:cubicBezTo>
                        <a:pt x="11075" y="11708"/>
                        <a:pt x="10975" y="10941"/>
                        <a:pt x="10842" y="10340"/>
                      </a:cubicBezTo>
                      <a:cubicBezTo>
                        <a:pt x="10241" y="7972"/>
                        <a:pt x="9474" y="5670"/>
                        <a:pt x="8440" y="3502"/>
                      </a:cubicBezTo>
                      <a:cubicBezTo>
                        <a:pt x="7739" y="2101"/>
                        <a:pt x="6572" y="266"/>
                        <a:pt x="4904" y="33"/>
                      </a:cubicBezTo>
                      <a:cubicBezTo>
                        <a:pt x="4757" y="11"/>
                        <a:pt x="4608" y="0"/>
                        <a:pt x="4457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3" name="Google Shape;1033;p35"/>
                <p:cNvSpPr/>
                <p:nvPr/>
              </p:nvSpPr>
              <p:spPr>
                <a:xfrm rot="-419147">
                  <a:off x="1659230" y="4039672"/>
                  <a:ext cx="184227" cy="270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75" h="13781" extrusionOk="0">
                      <a:moveTo>
                        <a:pt x="4213" y="1"/>
                      </a:moveTo>
                      <a:cubicBezTo>
                        <a:pt x="3654" y="1"/>
                        <a:pt x="3110" y="113"/>
                        <a:pt x="2636" y="344"/>
                      </a:cubicBezTo>
                      <a:cubicBezTo>
                        <a:pt x="1135" y="1111"/>
                        <a:pt x="568" y="3179"/>
                        <a:pt x="368" y="4747"/>
                      </a:cubicBezTo>
                      <a:cubicBezTo>
                        <a:pt x="34" y="7116"/>
                        <a:pt x="1" y="9551"/>
                        <a:pt x="168" y="11986"/>
                      </a:cubicBezTo>
                      <a:cubicBezTo>
                        <a:pt x="201" y="12619"/>
                        <a:pt x="368" y="13353"/>
                        <a:pt x="968" y="13654"/>
                      </a:cubicBezTo>
                      <a:cubicBezTo>
                        <a:pt x="1166" y="13752"/>
                        <a:pt x="1375" y="13781"/>
                        <a:pt x="1582" y="13781"/>
                      </a:cubicBezTo>
                      <a:cubicBezTo>
                        <a:pt x="1724" y="13781"/>
                        <a:pt x="1866" y="13767"/>
                        <a:pt x="2002" y="13754"/>
                      </a:cubicBezTo>
                      <a:cubicBezTo>
                        <a:pt x="4304" y="13453"/>
                        <a:pt x="6339" y="12319"/>
                        <a:pt x="7606" y="10651"/>
                      </a:cubicBezTo>
                      <a:cubicBezTo>
                        <a:pt x="8907" y="8984"/>
                        <a:pt x="9374" y="6749"/>
                        <a:pt x="8974" y="4547"/>
                      </a:cubicBezTo>
                      <a:cubicBezTo>
                        <a:pt x="8707" y="3179"/>
                        <a:pt x="8040" y="1745"/>
                        <a:pt x="6806" y="844"/>
                      </a:cubicBezTo>
                      <a:cubicBezTo>
                        <a:pt x="6046" y="290"/>
                        <a:pt x="5109" y="1"/>
                        <a:pt x="4213" y="1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4" name="Google Shape;1034;p35"/>
                <p:cNvSpPr/>
                <p:nvPr/>
              </p:nvSpPr>
              <p:spPr>
                <a:xfrm rot="-419147">
                  <a:off x="1705641" y="4112418"/>
                  <a:ext cx="105761" cy="1396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2" h="7107" extrusionOk="0">
                      <a:moveTo>
                        <a:pt x="4058" y="1"/>
                      </a:moveTo>
                      <a:cubicBezTo>
                        <a:pt x="3288" y="1"/>
                        <a:pt x="2585" y="642"/>
                        <a:pt x="2022" y="1270"/>
                      </a:cubicBezTo>
                      <a:cubicBezTo>
                        <a:pt x="1422" y="1937"/>
                        <a:pt x="955" y="2738"/>
                        <a:pt x="621" y="3605"/>
                      </a:cubicBezTo>
                      <a:cubicBezTo>
                        <a:pt x="488" y="3972"/>
                        <a:pt x="388" y="4372"/>
                        <a:pt x="288" y="4773"/>
                      </a:cubicBezTo>
                      <a:cubicBezTo>
                        <a:pt x="154" y="5373"/>
                        <a:pt x="54" y="5973"/>
                        <a:pt x="21" y="6641"/>
                      </a:cubicBezTo>
                      <a:cubicBezTo>
                        <a:pt x="1" y="6922"/>
                        <a:pt x="247" y="7106"/>
                        <a:pt x="454" y="7106"/>
                      </a:cubicBezTo>
                      <a:cubicBezTo>
                        <a:pt x="590" y="7106"/>
                        <a:pt x="708" y="7026"/>
                        <a:pt x="721" y="6841"/>
                      </a:cubicBezTo>
                      <a:cubicBezTo>
                        <a:pt x="755" y="5873"/>
                        <a:pt x="922" y="4973"/>
                        <a:pt x="1222" y="4139"/>
                      </a:cubicBezTo>
                      <a:cubicBezTo>
                        <a:pt x="1874" y="3755"/>
                        <a:pt x="2692" y="3404"/>
                        <a:pt x="3435" y="3404"/>
                      </a:cubicBezTo>
                      <a:cubicBezTo>
                        <a:pt x="3983" y="3404"/>
                        <a:pt x="4489" y="3595"/>
                        <a:pt x="4858" y="4105"/>
                      </a:cubicBezTo>
                      <a:cubicBezTo>
                        <a:pt x="4858" y="4105"/>
                        <a:pt x="4891" y="4105"/>
                        <a:pt x="4891" y="4072"/>
                      </a:cubicBezTo>
                      <a:cubicBezTo>
                        <a:pt x="4582" y="3049"/>
                        <a:pt x="3961" y="2719"/>
                        <a:pt x="3259" y="2719"/>
                      </a:cubicBezTo>
                      <a:cubicBezTo>
                        <a:pt x="2748" y="2719"/>
                        <a:pt x="2195" y="2894"/>
                        <a:pt x="1689" y="3105"/>
                      </a:cubicBezTo>
                      <a:lnTo>
                        <a:pt x="1722" y="3005"/>
                      </a:lnTo>
                      <a:cubicBezTo>
                        <a:pt x="2283" y="2024"/>
                        <a:pt x="3361" y="526"/>
                        <a:pt x="4620" y="526"/>
                      </a:cubicBezTo>
                      <a:cubicBezTo>
                        <a:pt x="4860" y="526"/>
                        <a:pt x="5107" y="580"/>
                        <a:pt x="5358" y="703"/>
                      </a:cubicBezTo>
                      <a:cubicBezTo>
                        <a:pt x="5358" y="713"/>
                        <a:pt x="5361" y="717"/>
                        <a:pt x="5364" y="717"/>
                      </a:cubicBezTo>
                      <a:cubicBezTo>
                        <a:pt x="5372" y="717"/>
                        <a:pt x="5382" y="693"/>
                        <a:pt x="5358" y="670"/>
                      </a:cubicBezTo>
                      <a:cubicBezTo>
                        <a:pt x="4913" y="189"/>
                        <a:pt x="4476" y="1"/>
                        <a:pt x="4058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5" name="Google Shape;1035;p35"/>
                <p:cNvSpPr/>
                <p:nvPr/>
              </p:nvSpPr>
              <p:spPr>
                <a:xfrm rot="-419147">
                  <a:off x="933848" y="4352942"/>
                  <a:ext cx="135984" cy="115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0" h="5882" extrusionOk="0">
                      <a:moveTo>
                        <a:pt x="1528" y="1"/>
                      </a:moveTo>
                      <a:cubicBezTo>
                        <a:pt x="955" y="1"/>
                        <a:pt x="416" y="287"/>
                        <a:pt x="0" y="1103"/>
                      </a:cubicBezTo>
                      <a:cubicBezTo>
                        <a:pt x="0" y="1103"/>
                        <a:pt x="15" y="1118"/>
                        <a:pt x="25" y="1118"/>
                      </a:cubicBezTo>
                      <a:cubicBezTo>
                        <a:pt x="30" y="1118"/>
                        <a:pt x="33" y="1114"/>
                        <a:pt x="33" y="1103"/>
                      </a:cubicBezTo>
                      <a:cubicBezTo>
                        <a:pt x="373" y="781"/>
                        <a:pt x="759" y="651"/>
                        <a:pt x="1160" y="651"/>
                      </a:cubicBezTo>
                      <a:cubicBezTo>
                        <a:pt x="2254" y="651"/>
                        <a:pt x="3462" y="1621"/>
                        <a:pt x="4170" y="2304"/>
                      </a:cubicBezTo>
                      <a:cubicBezTo>
                        <a:pt x="4170" y="2304"/>
                        <a:pt x="4203" y="2337"/>
                        <a:pt x="4203" y="2371"/>
                      </a:cubicBezTo>
                      <a:cubicBezTo>
                        <a:pt x="3969" y="2347"/>
                        <a:pt x="3730" y="2330"/>
                        <a:pt x="3495" y="2330"/>
                      </a:cubicBezTo>
                      <a:cubicBezTo>
                        <a:pt x="2422" y="2330"/>
                        <a:pt x="1434" y="2673"/>
                        <a:pt x="1434" y="4205"/>
                      </a:cubicBezTo>
                      <a:cubicBezTo>
                        <a:pt x="1434" y="4222"/>
                        <a:pt x="1443" y="4230"/>
                        <a:pt x="1451" y="4230"/>
                      </a:cubicBezTo>
                      <a:cubicBezTo>
                        <a:pt x="1459" y="4230"/>
                        <a:pt x="1468" y="4222"/>
                        <a:pt x="1468" y="4205"/>
                      </a:cubicBezTo>
                      <a:cubicBezTo>
                        <a:pt x="1791" y="3322"/>
                        <a:pt x="2616" y="3051"/>
                        <a:pt x="3510" y="3051"/>
                      </a:cubicBezTo>
                      <a:cubicBezTo>
                        <a:pt x="4000" y="3051"/>
                        <a:pt x="4510" y="3132"/>
                        <a:pt x="4970" y="3238"/>
                      </a:cubicBezTo>
                      <a:cubicBezTo>
                        <a:pt x="5471" y="3939"/>
                        <a:pt x="5904" y="4773"/>
                        <a:pt x="6205" y="5673"/>
                      </a:cubicBezTo>
                      <a:cubicBezTo>
                        <a:pt x="6257" y="5820"/>
                        <a:pt x="6353" y="5881"/>
                        <a:pt x="6454" y="5881"/>
                      </a:cubicBezTo>
                      <a:cubicBezTo>
                        <a:pt x="6673" y="5881"/>
                        <a:pt x="6919" y="5593"/>
                        <a:pt x="6805" y="5273"/>
                      </a:cubicBezTo>
                      <a:cubicBezTo>
                        <a:pt x="6605" y="4672"/>
                        <a:pt x="6338" y="4105"/>
                        <a:pt x="6038" y="3572"/>
                      </a:cubicBezTo>
                      <a:cubicBezTo>
                        <a:pt x="5838" y="3205"/>
                        <a:pt x="5604" y="2871"/>
                        <a:pt x="5371" y="2571"/>
                      </a:cubicBezTo>
                      <a:cubicBezTo>
                        <a:pt x="4804" y="1804"/>
                        <a:pt x="4136" y="1203"/>
                        <a:pt x="3403" y="703"/>
                      </a:cubicBezTo>
                      <a:cubicBezTo>
                        <a:pt x="2812" y="338"/>
                        <a:pt x="2150" y="1"/>
                        <a:pt x="1528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6" name="Google Shape;1036;p35"/>
                <p:cNvSpPr/>
                <p:nvPr/>
              </p:nvSpPr>
              <p:spPr>
                <a:xfrm rot="-419147">
                  <a:off x="952097" y="3747271"/>
                  <a:ext cx="756461" cy="7676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95" h="39064" extrusionOk="0">
                      <a:moveTo>
                        <a:pt x="24060" y="0"/>
                      </a:moveTo>
                      <a:cubicBezTo>
                        <a:pt x="24013" y="0"/>
                        <a:pt x="23965" y="1"/>
                        <a:pt x="23917" y="1"/>
                      </a:cubicBezTo>
                      <a:cubicBezTo>
                        <a:pt x="18747" y="101"/>
                        <a:pt x="13743" y="869"/>
                        <a:pt x="8840" y="2403"/>
                      </a:cubicBezTo>
                      <a:cubicBezTo>
                        <a:pt x="3469" y="4037"/>
                        <a:pt x="0" y="9241"/>
                        <a:pt x="534" y="14812"/>
                      </a:cubicBezTo>
                      <a:cubicBezTo>
                        <a:pt x="1001" y="19849"/>
                        <a:pt x="1802" y="24852"/>
                        <a:pt x="2902" y="29789"/>
                      </a:cubicBezTo>
                      <a:cubicBezTo>
                        <a:pt x="4126" y="35213"/>
                        <a:pt x="8924" y="39063"/>
                        <a:pt x="14468" y="39063"/>
                      </a:cubicBezTo>
                      <a:cubicBezTo>
                        <a:pt x="14516" y="39063"/>
                        <a:pt x="14563" y="39063"/>
                        <a:pt x="14611" y="39063"/>
                      </a:cubicBezTo>
                      <a:cubicBezTo>
                        <a:pt x="19781" y="38962"/>
                        <a:pt x="24751" y="38195"/>
                        <a:pt x="29688" y="36661"/>
                      </a:cubicBezTo>
                      <a:cubicBezTo>
                        <a:pt x="35059" y="35026"/>
                        <a:pt x="38494" y="29823"/>
                        <a:pt x="37961" y="24252"/>
                      </a:cubicBezTo>
                      <a:cubicBezTo>
                        <a:pt x="37494" y="19215"/>
                        <a:pt x="36693" y="14211"/>
                        <a:pt x="35592" y="9275"/>
                      </a:cubicBezTo>
                      <a:cubicBezTo>
                        <a:pt x="34402" y="3850"/>
                        <a:pt x="29604" y="0"/>
                        <a:pt x="24060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7" name="Google Shape;1037;p35"/>
                <p:cNvSpPr/>
                <p:nvPr/>
              </p:nvSpPr>
              <p:spPr>
                <a:xfrm rot="-419147">
                  <a:off x="1028830" y="4127347"/>
                  <a:ext cx="164380" cy="86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65" h="4402" extrusionOk="0">
                      <a:moveTo>
                        <a:pt x="6629" y="0"/>
                      </a:moveTo>
                      <a:cubicBezTo>
                        <a:pt x="3662" y="0"/>
                        <a:pt x="1049" y="1794"/>
                        <a:pt x="26" y="4280"/>
                      </a:cubicBezTo>
                      <a:cubicBezTo>
                        <a:pt x="0" y="4331"/>
                        <a:pt x="92" y="4402"/>
                        <a:pt x="167" y="4402"/>
                      </a:cubicBezTo>
                      <a:cubicBezTo>
                        <a:pt x="189" y="4402"/>
                        <a:pt x="210" y="4395"/>
                        <a:pt x="226" y="4380"/>
                      </a:cubicBezTo>
                      <a:cubicBezTo>
                        <a:pt x="2194" y="2145"/>
                        <a:pt x="4729" y="1344"/>
                        <a:pt x="7931" y="1111"/>
                      </a:cubicBezTo>
                      <a:cubicBezTo>
                        <a:pt x="8098" y="1111"/>
                        <a:pt x="8298" y="1044"/>
                        <a:pt x="8332" y="877"/>
                      </a:cubicBezTo>
                      <a:cubicBezTo>
                        <a:pt x="8365" y="710"/>
                        <a:pt x="8365" y="644"/>
                        <a:pt x="8298" y="477"/>
                      </a:cubicBezTo>
                      <a:cubicBezTo>
                        <a:pt x="8265" y="310"/>
                        <a:pt x="8065" y="143"/>
                        <a:pt x="7898" y="110"/>
                      </a:cubicBezTo>
                      <a:cubicBezTo>
                        <a:pt x="7470" y="36"/>
                        <a:pt x="7046" y="0"/>
                        <a:pt x="662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8" name="Google Shape;1038;p35"/>
                <p:cNvSpPr/>
                <p:nvPr/>
              </p:nvSpPr>
              <p:spPr>
                <a:xfrm rot="-419147">
                  <a:off x="1447646" y="4019492"/>
                  <a:ext cx="176760" cy="591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95" h="3008" extrusionOk="0">
                      <a:moveTo>
                        <a:pt x="3254" y="1"/>
                      </a:moveTo>
                      <a:cubicBezTo>
                        <a:pt x="2298" y="1"/>
                        <a:pt x="1317" y="187"/>
                        <a:pt x="368" y="588"/>
                      </a:cubicBezTo>
                      <a:cubicBezTo>
                        <a:pt x="201" y="688"/>
                        <a:pt x="68" y="888"/>
                        <a:pt x="34" y="1055"/>
                      </a:cubicBezTo>
                      <a:cubicBezTo>
                        <a:pt x="1" y="1222"/>
                        <a:pt x="34" y="1288"/>
                        <a:pt x="101" y="1422"/>
                      </a:cubicBezTo>
                      <a:cubicBezTo>
                        <a:pt x="179" y="1551"/>
                        <a:pt x="316" y="1600"/>
                        <a:pt x="452" y="1600"/>
                      </a:cubicBezTo>
                      <a:cubicBezTo>
                        <a:pt x="491" y="1600"/>
                        <a:pt x="530" y="1596"/>
                        <a:pt x="568" y="1589"/>
                      </a:cubicBezTo>
                      <a:cubicBezTo>
                        <a:pt x="1543" y="1423"/>
                        <a:pt x="2473" y="1328"/>
                        <a:pt x="3364" y="1328"/>
                      </a:cubicBezTo>
                      <a:cubicBezTo>
                        <a:pt x="5340" y="1328"/>
                        <a:pt x="7129" y="1794"/>
                        <a:pt x="8807" y="2990"/>
                      </a:cubicBezTo>
                      <a:cubicBezTo>
                        <a:pt x="8826" y="3002"/>
                        <a:pt x="8845" y="3008"/>
                        <a:pt x="8862" y="3008"/>
                      </a:cubicBezTo>
                      <a:cubicBezTo>
                        <a:pt x="8939" y="3008"/>
                        <a:pt x="8995" y="2904"/>
                        <a:pt x="8941" y="2823"/>
                      </a:cubicBezTo>
                      <a:cubicBezTo>
                        <a:pt x="7715" y="1079"/>
                        <a:pt x="5557" y="1"/>
                        <a:pt x="325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9" name="Google Shape;1039;p35"/>
                <p:cNvSpPr/>
                <p:nvPr/>
              </p:nvSpPr>
              <p:spPr>
                <a:xfrm rot="-419147">
                  <a:off x="882689" y="3667190"/>
                  <a:ext cx="822684" cy="5239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65" h="26664" extrusionOk="0">
                      <a:moveTo>
                        <a:pt x="23418" y="1"/>
                      </a:moveTo>
                      <a:cubicBezTo>
                        <a:pt x="22056" y="1"/>
                        <a:pt x="20694" y="146"/>
                        <a:pt x="19348" y="322"/>
                      </a:cubicBezTo>
                      <a:cubicBezTo>
                        <a:pt x="18814" y="389"/>
                        <a:pt x="18247" y="489"/>
                        <a:pt x="17680" y="589"/>
                      </a:cubicBezTo>
                      <a:cubicBezTo>
                        <a:pt x="17113" y="656"/>
                        <a:pt x="16546" y="756"/>
                        <a:pt x="15979" y="823"/>
                      </a:cubicBezTo>
                      <a:cubicBezTo>
                        <a:pt x="13210" y="1323"/>
                        <a:pt x="10442" y="1957"/>
                        <a:pt x="8040" y="3692"/>
                      </a:cubicBezTo>
                      <a:cubicBezTo>
                        <a:pt x="6806" y="4559"/>
                        <a:pt x="5672" y="5626"/>
                        <a:pt x="4638" y="6860"/>
                      </a:cubicBezTo>
                      <a:cubicBezTo>
                        <a:pt x="2203" y="9896"/>
                        <a:pt x="268" y="13332"/>
                        <a:pt x="34" y="19169"/>
                      </a:cubicBezTo>
                      <a:cubicBezTo>
                        <a:pt x="34" y="19703"/>
                        <a:pt x="1" y="20270"/>
                        <a:pt x="34" y="20837"/>
                      </a:cubicBezTo>
                      <a:cubicBezTo>
                        <a:pt x="34" y="22572"/>
                        <a:pt x="201" y="24473"/>
                        <a:pt x="535" y="26608"/>
                      </a:cubicBezTo>
                      <a:cubicBezTo>
                        <a:pt x="1199" y="26647"/>
                        <a:pt x="1921" y="26663"/>
                        <a:pt x="2686" y="26663"/>
                      </a:cubicBezTo>
                      <a:cubicBezTo>
                        <a:pt x="3227" y="26663"/>
                        <a:pt x="3790" y="26655"/>
                        <a:pt x="4371" y="26641"/>
                      </a:cubicBezTo>
                      <a:cubicBezTo>
                        <a:pt x="4471" y="25574"/>
                        <a:pt x="4604" y="24540"/>
                        <a:pt x="4771" y="23506"/>
                      </a:cubicBezTo>
                      <a:cubicBezTo>
                        <a:pt x="4838" y="22939"/>
                        <a:pt x="4938" y="22438"/>
                        <a:pt x="5005" y="22005"/>
                      </a:cubicBezTo>
                      <a:cubicBezTo>
                        <a:pt x="5171" y="21071"/>
                        <a:pt x="5305" y="20370"/>
                        <a:pt x="5472" y="19770"/>
                      </a:cubicBezTo>
                      <a:cubicBezTo>
                        <a:pt x="5772" y="18435"/>
                        <a:pt x="6105" y="17535"/>
                        <a:pt x="6672" y="15500"/>
                      </a:cubicBezTo>
                      <a:cubicBezTo>
                        <a:pt x="6708" y="15430"/>
                        <a:pt x="6780" y="15387"/>
                        <a:pt x="6840" y="15387"/>
                      </a:cubicBezTo>
                      <a:cubicBezTo>
                        <a:pt x="6895" y="15387"/>
                        <a:pt x="6939" y="15421"/>
                        <a:pt x="6939" y="15500"/>
                      </a:cubicBezTo>
                      <a:cubicBezTo>
                        <a:pt x="6772" y="17535"/>
                        <a:pt x="6839" y="18502"/>
                        <a:pt x="6906" y="19803"/>
                      </a:cubicBezTo>
                      <a:cubicBezTo>
                        <a:pt x="6939" y="20504"/>
                        <a:pt x="7006" y="21304"/>
                        <a:pt x="7039" y="22405"/>
                      </a:cubicBezTo>
                      <a:cubicBezTo>
                        <a:pt x="7073" y="22772"/>
                        <a:pt x="7073" y="23206"/>
                        <a:pt x="7073" y="23673"/>
                      </a:cubicBezTo>
                      <a:cubicBezTo>
                        <a:pt x="7106" y="24640"/>
                        <a:pt x="7173" y="25574"/>
                        <a:pt x="7239" y="26541"/>
                      </a:cubicBezTo>
                      <a:cubicBezTo>
                        <a:pt x="8941" y="26441"/>
                        <a:pt x="10742" y="26308"/>
                        <a:pt x="12610" y="26108"/>
                      </a:cubicBezTo>
                      <a:cubicBezTo>
                        <a:pt x="12710" y="25074"/>
                        <a:pt x="12810" y="24106"/>
                        <a:pt x="12877" y="23139"/>
                      </a:cubicBezTo>
                      <a:cubicBezTo>
                        <a:pt x="12977" y="21971"/>
                        <a:pt x="13077" y="20837"/>
                        <a:pt x="13177" y="19736"/>
                      </a:cubicBezTo>
                      <a:cubicBezTo>
                        <a:pt x="13244" y="18669"/>
                        <a:pt x="13310" y="17668"/>
                        <a:pt x="13344" y="16667"/>
                      </a:cubicBezTo>
                      <a:cubicBezTo>
                        <a:pt x="13344" y="16576"/>
                        <a:pt x="13404" y="16524"/>
                        <a:pt x="13459" y="16524"/>
                      </a:cubicBezTo>
                      <a:cubicBezTo>
                        <a:pt x="13503" y="16524"/>
                        <a:pt x="13544" y="16559"/>
                        <a:pt x="13544" y="16634"/>
                      </a:cubicBezTo>
                      <a:cubicBezTo>
                        <a:pt x="13644" y="17601"/>
                        <a:pt x="13744" y="18636"/>
                        <a:pt x="13811" y="19703"/>
                      </a:cubicBezTo>
                      <a:cubicBezTo>
                        <a:pt x="13878" y="20837"/>
                        <a:pt x="13911" y="22005"/>
                        <a:pt x="13978" y="23206"/>
                      </a:cubicBezTo>
                      <a:cubicBezTo>
                        <a:pt x="14011" y="24106"/>
                        <a:pt x="14011" y="25007"/>
                        <a:pt x="14044" y="25941"/>
                      </a:cubicBezTo>
                      <a:cubicBezTo>
                        <a:pt x="15345" y="25807"/>
                        <a:pt x="16713" y="25641"/>
                        <a:pt x="18047" y="25440"/>
                      </a:cubicBezTo>
                      <a:cubicBezTo>
                        <a:pt x="18047" y="24740"/>
                        <a:pt x="18047" y="24006"/>
                        <a:pt x="18047" y="23339"/>
                      </a:cubicBezTo>
                      <a:cubicBezTo>
                        <a:pt x="18047" y="22972"/>
                        <a:pt x="18047" y="22638"/>
                        <a:pt x="18047" y="22305"/>
                      </a:cubicBezTo>
                      <a:cubicBezTo>
                        <a:pt x="18047" y="22105"/>
                        <a:pt x="18186" y="21994"/>
                        <a:pt x="18328" y="21994"/>
                      </a:cubicBezTo>
                      <a:cubicBezTo>
                        <a:pt x="18447" y="21994"/>
                        <a:pt x="18569" y="22071"/>
                        <a:pt x="18614" y="22238"/>
                      </a:cubicBezTo>
                      <a:cubicBezTo>
                        <a:pt x="18714" y="22572"/>
                        <a:pt x="18781" y="22939"/>
                        <a:pt x="18881" y="23306"/>
                      </a:cubicBezTo>
                      <a:cubicBezTo>
                        <a:pt x="19015" y="23939"/>
                        <a:pt x="19148" y="24607"/>
                        <a:pt x="19248" y="25274"/>
                      </a:cubicBezTo>
                      <a:cubicBezTo>
                        <a:pt x="21283" y="25007"/>
                        <a:pt x="23318" y="24673"/>
                        <a:pt x="25286" y="24340"/>
                      </a:cubicBezTo>
                      <a:cubicBezTo>
                        <a:pt x="25152" y="23773"/>
                        <a:pt x="25052" y="23239"/>
                        <a:pt x="24985" y="22705"/>
                      </a:cubicBezTo>
                      <a:cubicBezTo>
                        <a:pt x="24952" y="22438"/>
                        <a:pt x="24919" y="22171"/>
                        <a:pt x="24885" y="21905"/>
                      </a:cubicBezTo>
                      <a:cubicBezTo>
                        <a:pt x="24885" y="21707"/>
                        <a:pt x="24992" y="21615"/>
                        <a:pt x="25112" y="21615"/>
                      </a:cubicBezTo>
                      <a:cubicBezTo>
                        <a:pt x="25213" y="21615"/>
                        <a:pt x="25324" y="21682"/>
                        <a:pt x="25386" y="21805"/>
                      </a:cubicBezTo>
                      <a:cubicBezTo>
                        <a:pt x="25486" y="22038"/>
                        <a:pt x="25619" y="22272"/>
                        <a:pt x="25753" y="22538"/>
                      </a:cubicBezTo>
                      <a:cubicBezTo>
                        <a:pt x="25986" y="23005"/>
                        <a:pt x="26253" y="23506"/>
                        <a:pt x="26520" y="24106"/>
                      </a:cubicBezTo>
                      <a:cubicBezTo>
                        <a:pt x="28121" y="23806"/>
                        <a:pt x="29722" y="23506"/>
                        <a:pt x="31223" y="23172"/>
                      </a:cubicBezTo>
                      <a:cubicBezTo>
                        <a:pt x="31090" y="22505"/>
                        <a:pt x="30956" y="21838"/>
                        <a:pt x="30823" y="21204"/>
                      </a:cubicBezTo>
                      <a:cubicBezTo>
                        <a:pt x="30489" y="19736"/>
                        <a:pt x="30122" y="18369"/>
                        <a:pt x="29722" y="17001"/>
                      </a:cubicBezTo>
                      <a:cubicBezTo>
                        <a:pt x="29455" y="16134"/>
                        <a:pt x="29188" y="15300"/>
                        <a:pt x="28855" y="14466"/>
                      </a:cubicBezTo>
                      <a:cubicBezTo>
                        <a:pt x="28774" y="14244"/>
                        <a:pt x="28913" y="14108"/>
                        <a:pt x="29071" y="14108"/>
                      </a:cubicBezTo>
                      <a:cubicBezTo>
                        <a:pt x="29176" y="14108"/>
                        <a:pt x="29289" y="14167"/>
                        <a:pt x="29355" y="14299"/>
                      </a:cubicBezTo>
                      <a:cubicBezTo>
                        <a:pt x="29789" y="15066"/>
                        <a:pt x="30223" y="15900"/>
                        <a:pt x="30623" y="16768"/>
                      </a:cubicBezTo>
                      <a:cubicBezTo>
                        <a:pt x="31223" y="17968"/>
                        <a:pt x="31790" y="19269"/>
                        <a:pt x="32324" y="20637"/>
                      </a:cubicBezTo>
                      <a:cubicBezTo>
                        <a:pt x="32591" y="21304"/>
                        <a:pt x="32858" y="22038"/>
                        <a:pt x="33125" y="22739"/>
                      </a:cubicBezTo>
                      <a:cubicBezTo>
                        <a:pt x="34159" y="22505"/>
                        <a:pt x="35159" y="22272"/>
                        <a:pt x="36127" y="22005"/>
                      </a:cubicBezTo>
                      <a:cubicBezTo>
                        <a:pt x="35793" y="21071"/>
                        <a:pt x="35460" y="20170"/>
                        <a:pt x="35126" y="19269"/>
                      </a:cubicBezTo>
                      <a:cubicBezTo>
                        <a:pt x="34659" y="18068"/>
                        <a:pt x="34192" y="16901"/>
                        <a:pt x="33725" y="15800"/>
                      </a:cubicBezTo>
                      <a:cubicBezTo>
                        <a:pt x="32758" y="13532"/>
                        <a:pt x="31757" y="11464"/>
                        <a:pt x="30489" y="9629"/>
                      </a:cubicBezTo>
                      <a:cubicBezTo>
                        <a:pt x="30419" y="9535"/>
                        <a:pt x="30498" y="9440"/>
                        <a:pt x="30586" y="9440"/>
                      </a:cubicBezTo>
                      <a:cubicBezTo>
                        <a:pt x="30622" y="9440"/>
                        <a:pt x="30660" y="9457"/>
                        <a:pt x="30690" y="9496"/>
                      </a:cubicBezTo>
                      <a:cubicBezTo>
                        <a:pt x="32291" y="11197"/>
                        <a:pt x="33625" y="13165"/>
                        <a:pt x="34926" y="15367"/>
                      </a:cubicBezTo>
                      <a:cubicBezTo>
                        <a:pt x="35493" y="16334"/>
                        <a:pt x="36060" y="17335"/>
                        <a:pt x="36627" y="18369"/>
                      </a:cubicBezTo>
                      <a:cubicBezTo>
                        <a:pt x="36894" y="18902"/>
                        <a:pt x="37161" y="19436"/>
                        <a:pt x="37461" y="19970"/>
                      </a:cubicBezTo>
                      <a:cubicBezTo>
                        <a:pt x="37728" y="20470"/>
                        <a:pt x="37961" y="20937"/>
                        <a:pt x="38228" y="21438"/>
                      </a:cubicBezTo>
                      <a:cubicBezTo>
                        <a:pt x="39563" y="21071"/>
                        <a:pt x="40797" y="20670"/>
                        <a:pt x="41864" y="20270"/>
                      </a:cubicBezTo>
                      <a:cubicBezTo>
                        <a:pt x="41597" y="18502"/>
                        <a:pt x="41264" y="16901"/>
                        <a:pt x="40863" y="15467"/>
                      </a:cubicBezTo>
                      <a:cubicBezTo>
                        <a:pt x="40630" y="14566"/>
                        <a:pt x="40363" y="13732"/>
                        <a:pt x="40063" y="12931"/>
                      </a:cubicBezTo>
                      <a:cubicBezTo>
                        <a:pt x="38095" y="7494"/>
                        <a:pt x="35226" y="4792"/>
                        <a:pt x="31990" y="2657"/>
                      </a:cubicBezTo>
                      <a:cubicBezTo>
                        <a:pt x="30623" y="1757"/>
                        <a:pt x="29222" y="1123"/>
                        <a:pt x="27821" y="656"/>
                      </a:cubicBezTo>
                      <a:cubicBezTo>
                        <a:pt x="26365" y="171"/>
                        <a:pt x="24891" y="1"/>
                        <a:pt x="2341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0" name="Google Shape;1040;p35"/>
                <p:cNvSpPr/>
                <p:nvPr/>
              </p:nvSpPr>
              <p:spPr>
                <a:xfrm rot="-419147">
                  <a:off x="902877" y="4089217"/>
                  <a:ext cx="58363" cy="452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0" h="2302" extrusionOk="0">
                      <a:moveTo>
                        <a:pt x="0" y="0"/>
                      </a:moveTo>
                      <a:cubicBezTo>
                        <a:pt x="0" y="534"/>
                        <a:pt x="0" y="1101"/>
                        <a:pt x="0" y="1668"/>
                      </a:cubicBezTo>
                      <a:cubicBezTo>
                        <a:pt x="801" y="1935"/>
                        <a:pt x="1601" y="2135"/>
                        <a:pt x="2402" y="2302"/>
                      </a:cubicBezTo>
                      <a:cubicBezTo>
                        <a:pt x="2569" y="1668"/>
                        <a:pt x="2769" y="1034"/>
                        <a:pt x="2969" y="401"/>
                      </a:cubicBezTo>
                      <a:cubicBezTo>
                        <a:pt x="1968" y="334"/>
                        <a:pt x="1001" y="20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1" name="Google Shape;1041;p35"/>
                <p:cNvSpPr/>
                <p:nvPr/>
              </p:nvSpPr>
              <p:spPr>
                <a:xfrm rot="-419147">
                  <a:off x="965263" y="4091627"/>
                  <a:ext cx="45256" cy="465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3" h="2369" extrusionOk="0">
                      <a:moveTo>
                        <a:pt x="468" y="0"/>
                      </a:moveTo>
                      <a:cubicBezTo>
                        <a:pt x="301" y="667"/>
                        <a:pt x="134" y="1335"/>
                        <a:pt x="1" y="2002"/>
                      </a:cubicBezTo>
                      <a:cubicBezTo>
                        <a:pt x="101" y="2035"/>
                        <a:pt x="168" y="2035"/>
                        <a:pt x="268" y="2068"/>
                      </a:cubicBezTo>
                      <a:cubicBezTo>
                        <a:pt x="801" y="2169"/>
                        <a:pt x="1335" y="2269"/>
                        <a:pt x="1836" y="2369"/>
                      </a:cubicBezTo>
                      <a:cubicBezTo>
                        <a:pt x="2002" y="1435"/>
                        <a:pt x="2169" y="734"/>
                        <a:pt x="2303" y="134"/>
                      </a:cubicBezTo>
                      <a:cubicBezTo>
                        <a:pt x="2036" y="100"/>
                        <a:pt x="1735" y="100"/>
                        <a:pt x="1469" y="67"/>
                      </a:cubicBezTo>
                      <a:cubicBezTo>
                        <a:pt x="1135" y="67"/>
                        <a:pt x="801" y="34"/>
                        <a:pt x="46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2" name="Google Shape;1042;p35"/>
                <p:cNvSpPr/>
                <p:nvPr/>
              </p:nvSpPr>
              <p:spPr>
                <a:xfrm rot="-419147">
                  <a:off x="1039063" y="4086925"/>
                  <a:ext cx="28867" cy="54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9" h="2769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68" y="701"/>
                        <a:pt x="101" y="1501"/>
                        <a:pt x="134" y="2602"/>
                      </a:cubicBezTo>
                      <a:cubicBezTo>
                        <a:pt x="501" y="2635"/>
                        <a:pt x="868" y="2702"/>
                        <a:pt x="1235" y="2769"/>
                      </a:cubicBezTo>
                      <a:cubicBezTo>
                        <a:pt x="1268" y="1868"/>
                        <a:pt x="1369" y="934"/>
                        <a:pt x="1469" y="33"/>
                      </a:cubicBezTo>
                      <a:cubicBezTo>
                        <a:pt x="968" y="33"/>
                        <a:pt x="501" y="33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3" name="Google Shape;1043;p35"/>
                <p:cNvSpPr/>
                <p:nvPr/>
              </p:nvSpPr>
              <p:spPr>
                <a:xfrm rot="-419147">
                  <a:off x="1130083" y="4074293"/>
                  <a:ext cx="32149" cy="66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6" h="3403" extrusionOk="0">
                      <a:moveTo>
                        <a:pt x="1635" y="0"/>
                      </a:moveTo>
                      <a:lnTo>
                        <a:pt x="1635" y="0"/>
                      </a:lnTo>
                      <a:cubicBezTo>
                        <a:pt x="1168" y="34"/>
                        <a:pt x="668" y="34"/>
                        <a:pt x="201" y="67"/>
                      </a:cubicBezTo>
                      <a:cubicBezTo>
                        <a:pt x="134" y="1134"/>
                        <a:pt x="34" y="2202"/>
                        <a:pt x="1" y="3269"/>
                      </a:cubicBezTo>
                      <a:cubicBezTo>
                        <a:pt x="468" y="3303"/>
                        <a:pt x="901" y="3369"/>
                        <a:pt x="1368" y="3403"/>
                      </a:cubicBezTo>
                      <a:cubicBezTo>
                        <a:pt x="1468" y="2235"/>
                        <a:pt x="1568" y="1101"/>
                        <a:pt x="163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4" name="Google Shape;1044;p35"/>
                <p:cNvSpPr/>
                <p:nvPr/>
              </p:nvSpPr>
              <p:spPr>
                <a:xfrm rot="-419147">
                  <a:off x="1075263" y="4082084"/>
                  <a:ext cx="46553" cy="60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9" h="3103" extrusionOk="0">
                      <a:moveTo>
                        <a:pt x="101" y="0"/>
                      </a:moveTo>
                      <a:cubicBezTo>
                        <a:pt x="67" y="968"/>
                        <a:pt x="1" y="1902"/>
                        <a:pt x="1" y="2836"/>
                      </a:cubicBezTo>
                      <a:cubicBezTo>
                        <a:pt x="668" y="2936"/>
                        <a:pt x="1335" y="3003"/>
                        <a:pt x="2035" y="3103"/>
                      </a:cubicBezTo>
                      <a:cubicBezTo>
                        <a:pt x="2069" y="2035"/>
                        <a:pt x="2235" y="1001"/>
                        <a:pt x="2369" y="0"/>
                      </a:cubicBezTo>
                      <a:cubicBezTo>
                        <a:pt x="1857" y="0"/>
                        <a:pt x="1361" y="15"/>
                        <a:pt x="859" y="15"/>
                      </a:cubicBezTo>
                      <a:cubicBezTo>
                        <a:pt x="608" y="15"/>
                        <a:pt x="356" y="12"/>
                        <a:pt x="10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5" name="Google Shape;1045;p35"/>
                <p:cNvSpPr/>
                <p:nvPr/>
              </p:nvSpPr>
              <p:spPr>
                <a:xfrm rot="-419147">
                  <a:off x="1221641" y="4045491"/>
                  <a:ext cx="93754" cy="84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1" h="4304" extrusionOk="0">
                      <a:moveTo>
                        <a:pt x="4103" y="1"/>
                      </a:moveTo>
                      <a:cubicBezTo>
                        <a:pt x="3870" y="34"/>
                        <a:pt x="3636" y="68"/>
                        <a:pt x="3369" y="101"/>
                      </a:cubicBezTo>
                      <a:cubicBezTo>
                        <a:pt x="2235" y="234"/>
                        <a:pt x="1134" y="368"/>
                        <a:pt x="0" y="468"/>
                      </a:cubicBezTo>
                      <a:cubicBezTo>
                        <a:pt x="100" y="1735"/>
                        <a:pt x="134" y="3003"/>
                        <a:pt x="134" y="4271"/>
                      </a:cubicBezTo>
                      <a:cubicBezTo>
                        <a:pt x="667" y="4304"/>
                        <a:pt x="1234" y="4304"/>
                        <a:pt x="1802" y="4304"/>
                      </a:cubicBezTo>
                      <a:cubicBezTo>
                        <a:pt x="1802" y="3937"/>
                        <a:pt x="1802" y="3603"/>
                        <a:pt x="1802" y="3270"/>
                      </a:cubicBezTo>
                      <a:cubicBezTo>
                        <a:pt x="1802" y="3070"/>
                        <a:pt x="1940" y="2959"/>
                        <a:pt x="2083" y="2959"/>
                      </a:cubicBezTo>
                      <a:cubicBezTo>
                        <a:pt x="2202" y="2959"/>
                        <a:pt x="2323" y="3036"/>
                        <a:pt x="2369" y="3203"/>
                      </a:cubicBezTo>
                      <a:cubicBezTo>
                        <a:pt x="2435" y="3537"/>
                        <a:pt x="2535" y="3904"/>
                        <a:pt x="2602" y="4271"/>
                      </a:cubicBezTo>
                      <a:cubicBezTo>
                        <a:pt x="2969" y="4271"/>
                        <a:pt x="3303" y="4237"/>
                        <a:pt x="3670" y="4237"/>
                      </a:cubicBezTo>
                      <a:cubicBezTo>
                        <a:pt x="4036" y="4204"/>
                        <a:pt x="4403" y="4171"/>
                        <a:pt x="4770" y="4137"/>
                      </a:cubicBezTo>
                      <a:cubicBezTo>
                        <a:pt x="4604" y="2736"/>
                        <a:pt x="4470" y="1335"/>
                        <a:pt x="410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6" name="Google Shape;1046;p35"/>
                <p:cNvSpPr/>
                <p:nvPr/>
              </p:nvSpPr>
              <p:spPr>
                <a:xfrm rot="-419147">
                  <a:off x="1305345" y="4014014"/>
                  <a:ext cx="118004" cy="100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5" h="5104" extrusionOk="0">
                      <a:moveTo>
                        <a:pt x="5170" y="0"/>
                      </a:moveTo>
                      <a:cubicBezTo>
                        <a:pt x="3469" y="400"/>
                        <a:pt x="1768" y="701"/>
                        <a:pt x="0" y="967"/>
                      </a:cubicBezTo>
                      <a:cubicBezTo>
                        <a:pt x="500" y="2302"/>
                        <a:pt x="701" y="3703"/>
                        <a:pt x="967" y="5104"/>
                      </a:cubicBezTo>
                      <a:cubicBezTo>
                        <a:pt x="2068" y="5004"/>
                        <a:pt x="3202" y="4837"/>
                        <a:pt x="4336" y="4670"/>
                      </a:cubicBezTo>
                      <a:cubicBezTo>
                        <a:pt x="4303" y="4403"/>
                        <a:pt x="4270" y="4136"/>
                        <a:pt x="4270" y="3870"/>
                      </a:cubicBezTo>
                      <a:cubicBezTo>
                        <a:pt x="4252" y="3677"/>
                        <a:pt x="4354" y="3585"/>
                        <a:pt x="4474" y="3585"/>
                      </a:cubicBezTo>
                      <a:cubicBezTo>
                        <a:pt x="4583" y="3585"/>
                        <a:pt x="4707" y="3660"/>
                        <a:pt x="4770" y="3803"/>
                      </a:cubicBezTo>
                      <a:cubicBezTo>
                        <a:pt x="4870" y="4003"/>
                        <a:pt x="4970" y="4237"/>
                        <a:pt x="5137" y="4537"/>
                      </a:cubicBezTo>
                      <a:cubicBezTo>
                        <a:pt x="5404" y="4470"/>
                        <a:pt x="5704" y="4403"/>
                        <a:pt x="6004" y="4337"/>
                      </a:cubicBezTo>
                      <a:cubicBezTo>
                        <a:pt x="5737" y="2902"/>
                        <a:pt x="5471" y="1434"/>
                        <a:pt x="517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7" name="Google Shape;1047;p35"/>
                <p:cNvSpPr/>
                <p:nvPr/>
              </p:nvSpPr>
              <p:spPr>
                <a:xfrm rot="-419147">
                  <a:off x="1421415" y="3982264"/>
                  <a:ext cx="80628" cy="99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3" h="5038" extrusionOk="0">
                      <a:moveTo>
                        <a:pt x="3002" y="0"/>
                      </a:moveTo>
                      <a:cubicBezTo>
                        <a:pt x="2001" y="267"/>
                        <a:pt x="1001" y="534"/>
                        <a:pt x="0" y="768"/>
                      </a:cubicBezTo>
                      <a:cubicBezTo>
                        <a:pt x="467" y="2169"/>
                        <a:pt x="867" y="3603"/>
                        <a:pt x="1234" y="5037"/>
                      </a:cubicBezTo>
                      <a:cubicBezTo>
                        <a:pt x="2202" y="4804"/>
                        <a:pt x="3169" y="4504"/>
                        <a:pt x="4103" y="4170"/>
                      </a:cubicBezTo>
                      <a:cubicBezTo>
                        <a:pt x="3769" y="2736"/>
                        <a:pt x="3436" y="1335"/>
                        <a:pt x="300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8" name="Google Shape;1048;p35"/>
                <p:cNvSpPr/>
                <p:nvPr/>
              </p:nvSpPr>
              <p:spPr>
                <a:xfrm rot="-419147">
                  <a:off x="1174962" y="4065233"/>
                  <a:ext cx="36727" cy="7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9" h="3737" extrusionOk="0">
                      <a:moveTo>
                        <a:pt x="1835" y="1"/>
                      </a:moveTo>
                      <a:lnTo>
                        <a:pt x="1835" y="1"/>
                      </a:lnTo>
                      <a:cubicBezTo>
                        <a:pt x="1234" y="34"/>
                        <a:pt x="601" y="101"/>
                        <a:pt x="0" y="134"/>
                      </a:cubicBezTo>
                      <a:cubicBezTo>
                        <a:pt x="67" y="1268"/>
                        <a:pt x="100" y="2436"/>
                        <a:pt x="134" y="3637"/>
                      </a:cubicBezTo>
                      <a:cubicBezTo>
                        <a:pt x="701" y="3670"/>
                        <a:pt x="1234" y="3703"/>
                        <a:pt x="1768" y="3737"/>
                      </a:cubicBezTo>
                      <a:cubicBezTo>
                        <a:pt x="1835" y="2502"/>
                        <a:pt x="1868" y="1235"/>
                        <a:pt x="183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9" name="Google Shape;1049;p35"/>
                <p:cNvSpPr/>
                <p:nvPr/>
              </p:nvSpPr>
              <p:spPr>
                <a:xfrm rot="-419147">
                  <a:off x="1534290" y="3945968"/>
                  <a:ext cx="47221" cy="76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3" h="3870" extrusionOk="0">
                      <a:moveTo>
                        <a:pt x="1001" y="0"/>
                      </a:moveTo>
                      <a:cubicBezTo>
                        <a:pt x="901" y="34"/>
                        <a:pt x="768" y="100"/>
                        <a:pt x="667" y="134"/>
                      </a:cubicBezTo>
                      <a:cubicBezTo>
                        <a:pt x="434" y="200"/>
                        <a:pt x="200" y="267"/>
                        <a:pt x="0" y="334"/>
                      </a:cubicBezTo>
                      <a:cubicBezTo>
                        <a:pt x="567" y="1435"/>
                        <a:pt x="1168" y="2535"/>
                        <a:pt x="1601" y="3736"/>
                      </a:cubicBezTo>
                      <a:cubicBezTo>
                        <a:pt x="1635" y="3803"/>
                        <a:pt x="1635" y="3836"/>
                        <a:pt x="1668" y="3870"/>
                      </a:cubicBezTo>
                      <a:cubicBezTo>
                        <a:pt x="1902" y="3736"/>
                        <a:pt x="2135" y="3603"/>
                        <a:pt x="2402" y="3469"/>
                      </a:cubicBezTo>
                      <a:cubicBezTo>
                        <a:pt x="1935" y="2268"/>
                        <a:pt x="1501" y="1101"/>
                        <a:pt x="100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0" name="Google Shape;1050;p35"/>
                <p:cNvSpPr/>
                <p:nvPr/>
              </p:nvSpPr>
              <p:spPr>
                <a:xfrm rot="-419147">
                  <a:off x="1494996" y="3959871"/>
                  <a:ext cx="60996" cy="85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4" h="4337" extrusionOk="0">
                      <a:moveTo>
                        <a:pt x="1535" y="1"/>
                      </a:moveTo>
                      <a:cubicBezTo>
                        <a:pt x="1035" y="167"/>
                        <a:pt x="535" y="301"/>
                        <a:pt x="1" y="468"/>
                      </a:cubicBezTo>
                      <a:cubicBezTo>
                        <a:pt x="601" y="1668"/>
                        <a:pt x="1168" y="2969"/>
                        <a:pt x="1702" y="4337"/>
                      </a:cubicBezTo>
                      <a:cubicBezTo>
                        <a:pt x="2169" y="4137"/>
                        <a:pt x="2636" y="3937"/>
                        <a:pt x="3103" y="3703"/>
                      </a:cubicBezTo>
                      <a:cubicBezTo>
                        <a:pt x="2636" y="2436"/>
                        <a:pt x="2069" y="1235"/>
                        <a:pt x="153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1" name="Google Shape;1051;p35"/>
                <p:cNvSpPr/>
                <p:nvPr/>
              </p:nvSpPr>
              <p:spPr>
                <a:xfrm rot="-419147">
                  <a:off x="1574180" y="3916536"/>
                  <a:ext cx="59680" cy="74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3770" extrusionOk="0">
                      <a:moveTo>
                        <a:pt x="1869" y="0"/>
                      </a:moveTo>
                      <a:cubicBezTo>
                        <a:pt x="1268" y="267"/>
                        <a:pt x="635" y="534"/>
                        <a:pt x="1" y="768"/>
                      </a:cubicBezTo>
                      <a:cubicBezTo>
                        <a:pt x="568" y="1735"/>
                        <a:pt x="1135" y="2736"/>
                        <a:pt x="1702" y="3770"/>
                      </a:cubicBezTo>
                      <a:cubicBezTo>
                        <a:pt x="2136" y="3503"/>
                        <a:pt x="2603" y="3236"/>
                        <a:pt x="3036" y="2936"/>
                      </a:cubicBezTo>
                      <a:cubicBezTo>
                        <a:pt x="3003" y="2836"/>
                        <a:pt x="2970" y="2736"/>
                        <a:pt x="2936" y="2669"/>
                      </a:cubicBezTo>
                      <a:cubicBezTo>
                        <a:pt x="2536" y="1802"/>
                        <a:pt x="2202" y="901"/>
                        <a:pt x="186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2" name="Google Shape;1052;p35"/>
                <p:cNvSpPr/>
                <p:nvPr/>
              </p:nvSpPr>
              <p:spPr>
                <a:xfrm rot="-419147">
                  <a:off x="1615645" y="3877752"/>
                  <a:ext cx="71470" cy="83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7" h="4271" extrusionOk="0">
                      <a:moveTo>
                        <a:pt x="2836" y="0"/>
                      </a:moveTo>
                      <a:cubicBezTo>
                        <a:pt x="1902" y="534"/>
                        <a:pt x="968" y="1035"/>
                        <a:pt x="1" y="1468"/>
                      </a:cubicBezTo>
                      <a:cubicBezTo>
                        <a:pt x="434" y="2402"/>
                        <a:pt x="834" y="3336"/>
                        <a:pt x="1235" y="4270"/>
                      </a:cubicBezTo>
                      <a:cubicBezTo>
                        <a:pt x="2069" y="3736"/>
                        <a:pt x="2869" y="3169"/>
                        <a:pt x="3636" y="2536"/>
                      </a:cubicBezTo>
                      <a:cubicBezTo>
                        <a:pt x="3403" y="1635"/>
                        <a:pt x="3136" y="801"/>
                        <a:pt x="283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3" name="Google Shape;1053;p35"/>
                <p:cNvSpPr/>
                <p:nvPr/>
              </p:nvSpPr>
              <p:spPr>
                <a:xfrm rot="-419147">
                  <a:off x="1174688" y="3537598"/>
                  <a:ext cx="117218" cy="160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5" h="8150" extrusionOk="0">
                      <a:moveTo>
                        <a:pt x="5794" y="1"/>
                      </a:moveTo>
                      <a:cubicBezTo>
                        <a:pt x="5787" y="1"/>
                        <a:pt x="5779" y="2"/>
                        <a:pt x="5772" y="5"/>
                      </a:cubicBezTo>
                      <a:cubicBezTo>
                        <a:pt x="3904" y="238"/>
                        <a:pt x="1802" y="1005"/>
                        <a:pt x="868" y="2740"/>
                      </a:cubicBezTo>
                      <a:cubicBezTo>
                        <a:pt x="1" y="4441"/>
                        <a:pt x="101" y="6409"/>
                        <a:pt x="1135" y="7977"/>
                      </a:cubicBezTo>
                      <a:cubicBezTo>
                        <a:pt x="1212" y="8098"/>
                        <a:pt x="1332" y="8150"/>
                        <a:pt x="1455" y="8150"/>
                      </a:cubicBezTo>
                      <a:cubicBezTo>
                        <a:pt x="1703" y="8150"/>
                        <a:pt x="1958" y="7934"/>
                        <a:pt x="1869" y="7643"/>
                      </a:cubicBezTo>
                      <a:cubicBezTo>
                        <a:pt x="902" y="4741"/>
                        <a:pt x="3937" y="1939"/>
                        <a:pt x="5872" y="238"/>
                      </a:cubicBezTo>
                      <a:cubicBezTo>
                        <a:pt x="5964" y="177"/>
                        <a:pt x="5886" y="1"/>
                        <a:pt x="579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54" name="Google Shape;1054;p35"/>
              <p:cNvSpPr/>
              <p:nvPr/>
            </p:nvSpPr>
            <p:spPr>
              <a:xfrm rot="1129148" flipH="1">
                <a:off x="7578502" y="1354616"/>
                <a:ext cx="80629" cy="77134"/>
              </a:xfrm>
              <a:custGeom>
                <a:avLst/>
                <a:gdLst/>
                <a:ahLst/>
                <a:cxnLst/>
                <a:rect l="l" t="t" r="r" b="b"/>
                <a:pathLst>
                  <a:path w="3737" h="3543" extrusionOk="0">
                    <a:moveTo>
                      <a:pt x="1753" y="0"/>
                    </a:moveTo>
                    <a:cubicBezTo>
                      <a:pt x="1575" y="0"/>
                      <a:pt x="1399" y="27"/>
                      <a:pt x="1235" y="73"/>
                    </a:cubicBezTo>
                    <a:cubicBezTo>
                      <a:pt x="734" y="207"/>
                      <a:pt x="267" y="507"/>
                      <a:pt x="1" y="1007"/>
                    </a:cubicBezTo>
                    <a:cubicBezTo>
                      <a:pt x="401" y="707"/>
                      <a:pt x="835" y="574"/>
                      <a:pt x="1268" y="540"/>
                    </a:cubicBezTo>
                    <a:cubicBezTo>
                      <a:pt x="1322" y="536"/>
                      <a:pt x="1377" y="534"/>
                      <a:pt x="1431" y="534"/>
                    </a:cubicBezTo>
                    <a:cubicBezTo>
                      <a:pt x="1809" y="534"/>
                      <a:pt x="2177" y="636"/>
                      <a:pt x="2469" y="841"/>
                    </a:cubicBezTo>
                    <a:cubicBezTo>
                      <a:pt x="2803" y="1107"/>
                      <a:pt x="3069" y="1474"/>
                      <a:pt x="3236" y="1941"/>
                    </a:cubicBezTo>
                    <a:cubicBezTo>
                      <a:pt x="3403" y="2408"/>
                      <a:pt x="3503" y="2975"/>
                      <a:pt x="3570" y="3543"/>
                    </a:cubicBezTo>
                    <a:cubicBezTo>
                      <a:pt x="3703" y="2975"/>
                      <a:pt x="3737" y="2375"/>
                      <a:pt x="3603" y="1775"/>
                    </a:cubicBezTo>
                    <a:cubicBezTo>
                      <a:pt x="3570" y="1474"/>
                      <a:pt x="3436" y="1174"/>
                      <a:pt x="3303" y="941"/>
                    </a:cubicBezTo>
                    <a:cubicBezTo>
                      <a:pt x="3136" y="674"/>
                      <a:pt x="2936" y="440"/>
                      <a:pt x="2703" y="307"/>
                    </a:cubicBezTo>
                    <a:cubicBezTo>
                      <a:pt x="2421" y="90"/>
                      <a:pt x="2083" y="0"/>
                      <a:pt x="1753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35"/>
              <p:cNvSpPr/>
              <p:nvPr/>
            </p:nvSpPr>
            <p:spPr>
              <a:xfrm rot="1129148" flipH="1">
                <a:off x="7271332" y="1303010"/>
                <a:ext cx="195996" cy="96836"/>
              </a:xfrm>
              <a:custGeom>
                <a:avLst/>
                <a:gdLst/>
                <a:ahLst/>
                <a:cxnLst/>
                <a:rect l="l" t="t" r="r" b="b"/>
                <a:pathLst>
                  <a:path w="9084" h="4448" extrusionOk="0">
                    <a:moveTo>
                      <a:pt x="4838" y="0"/>
                    </a:moveTo>
                    <a:cubicBezTo>
                      <a:pt x="3392" y="0"/>
                      <a:pt x="1679" y="537"/>
                      <a:pt x="31" y="1712"/>
                    </a:cubicBezTo>
                    <a:cubicBezTo>
                      <a:pt x="8" y="1736"/>
                      <a:pt x="1" y="1759"/>
                      <a:pt x="22" y="1759"/>
                    </a:cubicBezTo>
                    <a:cubicBezTo>
                      <a:pt x="31" y="1759"/>
                      <a:pt x="45" y="1755"/>
                      <a:pt x="65" y="1746"/>
                    </a:cubicBezTo>
                    <a:cubicBezTo>
                      <a:pt x="1303" y="1095"/>
                      <a:pt x="2569" y="797"/>
                      <a:pt x="3718" y="797"/>
                    </a:cubicBezTo>
                    <a:cubicBezTo>
                      <a:pt x="6220" y="797"/>
                      <a:pt x="8172" y="2207"/>
                      <a:pt x="8104" y="4448"/>
                    </a:cubicBezTo>
                    <a:cubicBezTo>
                      <a:pt x="8104" y="4448"/>
                      <a:pt x="8137" y="4448"/>
                      <a:pt x="8170" y="4414"/>
                    </a:cubicBezTo>
                    <a:cubicBezTo>
                      <a:pt x="9084" y="1652"/>
                      <a:pt x="7373" y="0"/>
                      <a:pt x="4838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35"/>
              <p:cNvSpPr/>
              <p:nvPr/>
            </p:nvSpPr>
            <p:spPr>
              <a:xfrm rot="1129148" flipH="1">
                <a:off x="7398374" y="1295680"/>
                <a:ext cx="59053" cy="15936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732" extrusionOk="0">
                    <a:moveTo>
                      <a:pt x="1304" y="1"/>
                    </a:moveTo>
                    <a:cubicBezTo>
                      <a:pt x="836" y="1"/>
                      <a:pt x="372" y="179"/>
                      <a:pt x="1" y="631"/>
                    </a:cubicBezTo>
                    <a:cubicBezTo>
                      <a:pt x="1" y="664"/>
                      <a:pt x="1" y="731"/>
                      <a:pt x="34" y="731"/>
                    </a:cubicBezTo>
                    <a:cubicBezTo>
                      <a:pt x="693" y="658"/>
                      <a:pt x="1335" y="477"/>
                      <a:pt x="1971" y="477"/>
                    </a:cubicBezTo>
                    <a:cubicBezTo>
                      <a:pt x="2204" y="477"/>
                      <a:pt x="2437" y="502"/>
                      <a:pt x="2669" y="564"/>
                    </a:cubicBezTo>
                    <a:cubicBezTo>
                      <a:pt x="2736" y="564"/>
                      <a:pt x="2736" y="531"/>
                      <a:pt x="2703" y="498"/>
                    </a:cubicBezTo>
                    <a:cubicBezTo>
                      <a:pt x="2307" y="205"/>
                      <a:pt x="1804" y="1"/>
                      <a:pt x="1304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35"/>
              <p:cNvSpPr/>
              <p:nvPr/>
            </p:nvSpPr>
            <p:spPr>
              <a:xfrm rot="1129148" flipH="1">
                <a:off x="7680558" y="1224798"/>
                <a:ext cx="115129" cy="130755"/>
              </a:xfrm>
              <a:custGeom>
                <a:avLst/>
                <a:gdLst/>
                <a:ahLst/>
                <a:cxnLst/>
                <a:rect l="l" t="t" r="r" b="b"/>
                <a:pathLst>
                  <a:path w="5336" h="6006" extrusionOk="0">
                    <a:moveTo>
                      <a:pt x="2492" y="0"/>
                    </a:moveTo>
                    <a:cubicBezTo>
                      <a:pt x="1717" y="0"/>
                      <a:pt x="843" y="529"/>
                      <a:pt x="0" y="1714"/>
                    </a:cubicBezTo>
                    <a:cubicBezTo>
                      <a:pt x="0" y="1747"/>
                      <a:pt x="0" y="1781"/>
                      <a:pt x="0" y="1781"/>
                    </a:cubicBezTo>
                    <a:cubicBezTo>
                      <a:pt x="617" y="1234"/>
                      <a:pt x="1251" y="981"/>
                      <a:pt x="1846" y="981"/>
                    </a:cubicBezTo>
                    <a:cubicBezTo>
                      <a:pt x="3504" y="981"/>
                      <a:pt x="4868" y="2941"/>
                      <a:pt x="4770" y="5984"/>
                    </a:cubicBezTo>
                    <a:cubicBezTo>
                      <a:pt x="4770" y="5997"/>
                      <a:pt x="4782" y="6006"/>
                      <a:pt x="4795" y="6006"/>
                    </a:cubicBezTo>
                    <a:cubicBezTo>
                      <a:pt x="4814" y="6006"/>
                      <a:pt x="4837" y="5989"/>
                      <a:pt x="4837" y="5950"/>
                    </a:cubicBezTo>
                    <a:cubicBezTo>
                      <a:pt x="5336" y="2389"/>
                      <a:pt x="4138" y="0"/>
                      <a:pt x="2492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35"/>
              <p:cNvSpPr/>
              <p:nvPr/>
            </p:nvSpPr>
            <p:spPr>
              <a:xfrm rot="1129148" flipH="1">
                <a:off x="7663646" y="1240544"/>
                <a:ext cx="28825" cy="45348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2083" extrusionOk="0">
                    <a:moveTo>
                      <a:pt x="68" y="1"/>
                    </a:moveTo>
                    <a:cubicBezTo>
                      <a:pt x="34" y="1"/>
                      <a:pt x="1" y="34"/>
                      <a:pt x="34" y="67"/>
                    </a:cubicBezTo>
                    <a:cubicBezTo>
                      <a:pt x="501" y="568"/>
                      <a:pt x="568" y="1368"/>
                      <a:pt x="835" y="2069"/>
                    </a:cubicBezTo>
                    <a:cubicBezTo>
                      <a:pt x="835" y="2078"/>
                      <a:pt x="841" y="2082"/>
                      <a:pt x="849" y="2082"/>
                    </a:cubicBezTo>
                    <a:cubicBezTo>
                      <a:pt x="868" y="2082"/>
                      <a:pt x="902" y="2059"/>
                      <a:pt x="902" y="2035"/>
                    </a:cubicBezTo>
                    <a:cubicBezTo>
                      <a:pt x="1335" y="935"/>
                      <a:pt x="735" y="201"/>
                      <a:pt x="68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35"/>
              <p:cNvSpPr/>
              <p:nvPr/>
            </p:nvSpPr>
            <p:spPr>
              <a:xfrm rot="1129148" flipH="1">
                <a:off x="7379500" y="1363116"/>
                <a:ext cx="335074" cy="180240"/>
              </a:xfrm>
              <a:custGeom>
                <a:avLst/>
                <a:gdLst/>
                <a:ahLst/>
                <a:cxnLst/>
                <a:rect l="l" t="t" r="r" b="b"/>
                <a:pathLst>
                  <a:path w="15530" h="8279" extrusionOk="0">
                    <a:moveTo>
                      <a:pt x="171" y="0"/>
                    </a:moveTo>
                    <a:cubicBezTo>
                      <a:pt x="84" y="0"/>
                      <a:pt x="1" y="101"/>
                      <a:pt x="51" y="202"/>
                    </a:cubicBezTo>
                    <a:cubicBezTo>
                      <a:pt x="919" y="1770"/>
                      <a:pt x="2120" y="3237"/>
                      <a:pt x="3587" y="4538"/>
                    </a:cubicBezTo>
                    <a:cubicBezTo>
                      <a:pt x="4988" y="5806"/>
                      <a:pt x="6723" y="7140"/>
                      <a:pt x="8758" y="7941"/>
                    </a:cubicBezTo>
                    <a:cubicBezTo>
                      <a:pt x="9184" y="8123"/>
                      <a:pt x="9667" y="8278"/>
                      <a:pt x="10230" y="8278"/>
                    </a:cubicBezTo>
                    <a:cubicBezTo>
                      <a:pt x="10283" y="8278"/>
                      <a:pt x="10337" y="8277"/>
                      <a:pt x="10392" y="8274"/>
                    </a:cubicBezTo>
                    <a:cubicBezTo>
                      <a:pt x="12427" y="8174"/>
                      <a:pt x="14362" y="6440"/>
                      <a:pt x="15462" y="5139"/>
                    </a:cubicBezTo>
                    <a:cubicBezTo>
                      <a:pt x="15529" y="5072"/>
                      <a:pt x="15462" y="4938"/>
                      <a:pt x="15362" y="4938"/>
                    </a:cubicBezTo>
                    <a:cubicBezTo>
                      <a:pt x="14583" y="5039"/>
                      <a:pt x="13795" y="5090"/>
                      <a:pt x="13007" y="5090"/>
                    </a:cubicBezTo>
                    <a:cubicBezTo>
                      <a:pt x="10928" y="5090"/>
                      <a:pt x="8839" y="4739"/>
                      <a:pt x="6856" y="4038"/>
                    </a:cubicBezTo>
                    <a:cubicBezTo>
                      <a:pt x="4421" y="3204"/>
                      <a:pt x="2153" y="1803"/>
                      <a:pt x="252" y="35"/>
                    </a:cubicBezTo>
                    <a:cubicBezTo>
                      <a:pt x="227" y="11"/>
                      <a:pt x="199" y="0"/>
                      <a:pt x="17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35"/>
              <p:cNvSpPr/>
              <p:nvPr/>
            </p:nvSpPr>
            <p:spPr>
              <a:xfrm rot="1129148" flipH="1">
                <a:off x="7416626" y="1369269"/>
                <a:ext cx="296928" cy="180240"/>
              </a:xfrm>
              <a:custGeom>
                <a:avLst/>
                <a:gdLst/>
                <a:ahLst/>
                <a:cxnLst/>
                <a:rect l="l" t="t" r="r" b="b"/>
                <a:pathLst>
                  <a:path w="13762" h="8279" extrusionOk="0">
                    <a:moveTo>
                      <a:pt x="171" y="0"/>
                    </a:moveTo>
                    <a:cubicBezTo>
                      <a:pt x="84" y="0"/>
                      <a:pt x="1" y="101"/>
                      <a:pt x="51" y="202"/>
                    </a:cubicBezTo>
                    <a:cubicBezTo>
                      <a:pt x="919" y="1770"/>
                      <a:pt x="2120" y="3237"/>
                      <a:pt x="3587" y="4572"/>
                    </a:cubicBezTo>
                    <a:cubicBezTo>
                      <a:pt x="5022" y="5806"/>
                      <a:pt x="6723" y="7140"/>
                      <a:pt x="8758" y="7941"/>
                    </a:cubicBezTo>
                    <a:cubicBezTo>
                      <a:pt x="9184" y="8123"/>
                      <a:pt x="9694" y="8278"/>
                      <a:pt x="10237" y="8278"/>
                    </a:cubicBezTo>
                    <a:cubicBezTo>
                      <a:pt x="10289" y="8278"/>
                      <a:pt x="10340" y="8277"/>
                      <a:pt x="10392" y="8274"/>
                    </a:cubicBezTo>
                    <a:cubicBezTo>
                      <a:pt x="11026" y="8241"/>
                      <a:pt x="11660" y="8041"/>
                      <a:pt x="12260" y="7740"/>
                    </a:cubicBezTo>
                    <a:cubicBezTo>
                      <a:pt x="12260" y="7407"/>
                      <a:pt x="12260" y="7073"/>
                      <a:pt x="12193" y="6773"/>
                    </a:cubicBezTo>
                    <a:cubicBezTo>
                      <a:pt x="12827" y="6306"/>
                      <a:pt x="13361" y="5739"/>
                      <a:pt x="13761" y="5072"/>
                    </a:cubicBezTo>
                    <a:lnTo>
                      <a:pt x="13761" y="5072"/>
                    </a:lnTo>
                    <a:cubicBezTo>
                      <a:pt x="13492" y="5083"/>
                      <a:pt x="13222" y="5089"/>
                      <a:pt x="12953" y="5089"/>
                    </a:cubicBezTo>
                    <a:cubicBezTo>
                      <a:pt x="10889" y="5089"/>
                      <a:pt x="8833" y="4750"/>
                      <a:pt x="6856" y="4071"/>
                    </a:cubicBezTo>
                    <a:cubicBezTo>
                      <a:pt x="4421" y="3204"/>
                      <a:pt x="2153" y="1836"/>
                      <a:pt x="252" y="35"/>
                    </a:cubicBezTo>
                    <a:cubicBezTo>
                      <a:pt x="227" y="11"/>
                      <a:pt x="199" y="0"/>
                      <a:pt x="1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62" name="Google Shape;1062;p35"/>
          <p:cNvSpPr/>
          <p:nvPr/>
        </p:nvSpPr>
        <p:spPr>
          <a:xfrm>
            <a:off x="6172200" y="1375688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63" name="Google Shape;1063;p35"/>
          <p:cNvGrpSpPr/>
          <p:nvPr/>
        </p:nvGrpSpPr>
        <p:grpSpPr>
          <a:xfrm>
            <a:off x="727635" y="1817272"/>
            <a:ext cx="1005345" cy="869884"/>
            <a:chOff x="968013" y="650077"/>
            <a:chExt cx="777108" cy="672348"/>
          </a:xfrm>
        </p:grpSpPr>
        <p:sp>
          <p:nvSpPr>
            <p:cNvPr id="1064" name="Google Shape;1064;p35"/>
            <p:cNvSpPr/>
            <p:nvPr/>
          </p:nvSpPr>
          <p:spPr>
            <a:xfrm rot="-1397473">
              <a:off x="1241414" y="935197"/>
              <a:ext cx="332432" cy="272827"/>
            </a:xfrm>
            <a:custGeom>
              <a:avLst/>
              <a:gdLst/>
              <a:ahLst/>
              <a:cxnLst/>
              <a:rect l="l" t="t" r="r" b="b"/>
              <a:pathLst>
                <a:path w="16879" h="13851" extrusionOk="0">
                  <a:moveTo>
                    <a:pt x="7659" y="0"/>
                  </a:moveTo>
                  <a:cubicBezTo>
                    <a:pt x="394" y="0"/>
                    <a:pt x="0" y="10073"/>
                    <a:pt x="100" y="13845"/>
                  </a:cubicBezTo>
                  <a:cubicBezTo>
                    <a:pt x="316" y="13849"/>
                    <a:pt x="529" y="13851"/>
                    <a:pt x="738" y="13851"/>
                  </a:cubicBezTo>
                  <a:cubicBezTo>
                    <a:pt x="2454" y="13851"/>
                    <a:pt x="3842" y="13738"/>
                    <a:pt x="4169" y="13679"/>
                  </a:cubicBezTo>
                  <a:cubicBezTo>
                    <a:pt x="5237" y="13512"/>
                    <a:pt x="2668" y="3605"/>
                    <a:pt x="9206" y="3605"/>
                  </a:cubicBezTo>
                  <a:cubicBezTo>
                    <a:pt x="11636" y="3605"/>
                    <a:pt x="11222" y="12752"/>
                    <a:pt x="12449" y="12752"/>
                  </a:cubicBezTo>
                  <a:cubicBezTo>
                    <a:pt x="12468" y="12752"/>
                    <a:pt x="12488" y="12749"/>
                    <a:pt x="12509" y="12745"/>
                  </a:cubicBezTo>
                  <a:cubicBezTo>
                    <a:pt x="12976" y="12611"/>
                    <a:pt x="14810" y="12411"/>
                    <a:pt x="16878" y="12111"/>
                  </a:cubicBezTo>
                  <a:cubicBezTo>
                    <a:pt x="16445" y="8141"/>
                    <a:pt x="14710" y="169"/>
                    <a:pt x="7839" y="2"/>
                  </a:cubicBezTo>
                  <a:cubicBezTo>
                    <a:pt x="7778" y="1"/>
                    <a:pt x="7719" y="0"/>
                    <a:pt x="7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5"/>
            <p:cNvSpPr/>
            <p:nvPr/>
          </p:nvSpPr>
          <p:spPr>
            <a:xfrm rot="-1397473">
              <a:off x="1030693" y="760540"/>
              <a:ext cx="651747" cy="451423"/>
            </a:xfrm>
            <a:custGeom>
              <a:avLst/>
              <a:gdLst/>
              <a:ahLst/>
              <a:cxnLst/>
              <a:rect l="l" t="t" r="r" b="b"/>
              <a:pathLst>
                <a:path w="33092" h="22918" extrusionOk="0">
                  <a:moveTo>
                    <a:pt x="18151" y="0"/>
                  </a:moveTo>
                  <a:cubicBezTo>
                    <a:pt x="1825" y="0"/>
                    <a:pt x="301" y="20015"/>
                    <a:pt x="301" y="20015"/>
                  </a:cubicBezTo>
                  <a:cubicBezTo>
                    <a:pt x="1" y="21616"/>
                    <a:pt x="1702" y="22484"/>
                    <a:pt x="3937" y="22917"/>
                  </a:cubicBezTo>
                  <a:cubicBezTo>
                    <a:pt x="4235" y="12920"/>
                    <a:pt x="7555" y="4303"/>
                    <a:pt x="17615" y="4303"/>
                  </a:cubicBezTo>
                  <a:cubicBezTo>
                    <a:pt x="17692" y="4303"/>
                    <a:pt x="17769" y="4303"/>
                    <a:pt x="17847" y="4304"/>
                  </a:cubicBezTo>
                  <a:cubicBezTo>
                    <a:pt x="26086" y="4438"/>
                    <a:pt x="28921" y="15846"/>
                    <a:pt x="29755" y="20949"/>
                  </a:cubicBezTo>
                  <a:cubicBezTo>
                    <a:pt x="31657" y="20582"/>
                    <a:pt x="33091" y="20149"/>
                    <a:pt x="32958" y="19682"/>
                  </a:cubicBezTo>
                  <a:cubicBezTo>
                    <a:pt x="32557" y="18448"/>
                    <a:pt x="31690" y="134"/>
                    <a:pt x="18314" y="1"/>
                  </a:cubicBezTo>
                  <a:cubicBezTo>
                    <a:pt x="18259" y="1"/>
                    <a:pt x="18205" y="0"/>
                    <a:pt x="18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5"/>
            <p:cNvSpPr/>
            <p:nvPr/>
          </p:nvSpPr>
          <p:spPr>
            <a:xfrm rot="-1397473">
              <a:off x="1126304" y="839113"/>
              <a:ext cx="508525" cy="375884"/>
            </a:xfrm>
            <a:custGeom>
              <a:avLst/>
              <a:gdLst/>
              <a:ahLst/>
              <a:cxnLst/>
              <a:rect l="l" t="t" r="r" b="b"/>
              <a:pathLst>
                <a:path w="25820" h="19083" extrusionOk="0">
                  <a:moveTo>
                    <a:pt x="13678" y="1"/>
                  </a:moveTo>
                  <a:cubicBezTo>
                    <a:pt x="3586" y="1"/>
                    <a:pt x="299" y="8618"/>
                    <a:pt x="1" y="18615"/>
                  </a:cubicBezTo>
                  <a:cubicBezTo>
                    <a:pt x="1535" y="18949"/>
                    <a:pt x="3337" y="19049"/>
                    <a:pt x="4938" y="19082"/>
                  </a:cubicBezTo>
                  <a:cubicBezTo>
                    <a:pt x="4838" y="15310"/>
                    <a:pt x="5232" y="5237"/>
                    <a:pt x="12497" y="5237"/>
                  </a:cubicBezTo>
                  <a:cubicBezTo>
                    <a:pt x="12557" y="5237"/>
                    <a:pt x="12616" y="5238"/>
                    <a:pt x="12677" y="5239"/>
                  </a:cubicBezTo>
                  <a:cubicBezTo>
                    <a:pt x="19515" y="5406"/>
                    <a:pt x="21283" y="13378"/>
                    <a:pt x="21716" y="17348"/>
                  </a:cubicBezTo>
                  <a:cubicBezTo>
                    <a:pt x="23084" y="17148"/>
                    <a:pt x="24552" y="16914"/>
                    <a:pt x="25819" y="16647"/>
                  </a:cubicBezTo>
                  <a:cubicBezTo>
                    <a:pt x="24985" y="11544"/>
                    <a:pt x="22117" y="136"/>
                    <a:pt x="13911" y="2"/>
                  </a:cubicBezTo>
                  <a:cubicBezTo>
                    <a:pt x="13833" y="1"/>
                    <a:pt x="13755" y="1"/>
                    <a:pt x="136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7" name="Google Shape;1067;p35"/>
          <p:cNvGrpSpPr/>
          <p:nvPr/>
        </p:nvGrpSpPr>
        <p:grpSpPr>
          <a:xfrm rot="2235294">
            <a:off x="6258413" y="4074624"/>
            <a:ext cx="777157" cy="672390"/>
            <a:chOff x="968013" y="650077"/>
            <a:chExt cx="777108" cy="672348"/>
          </a:xfrm>
        </p:grpSpPr>
        <p:sp>
          <p:nvSpPr>
            <p:cNvPr id="1068" name="Google Shape;1068;p35"/>
            <p:cNvSpPr/>
            <p:nvPr/>
          </p:nvSpPr>
          <p:spPr>
            <a:xfrm rot="-1397473">
              <a:off x="1241414" y="935197"/>
              <a:ext cx="332432" cy="272827"/>
            </a:xfrm>
            <a:custGeom>
              <a:avLst/>
              <a:gdLst/>
              <a:ahLst/>
              <a:cxnLst/>
              <a:rect l="l" t="t" r="r" b="b"/>
              <a:pathLst>
                <a:path w="16879" h="13851" extrusionOk="0">
                  <a:moveTo>
                    <a:pt x="7659" y="0"/>
                  </a:moveTo>
                  <a:cubicBezTo>
                    <a:pt x="394" y="0"/>
                    <a:pt x="0" y="10073"/>
                    <a:pt x="100" y="13845"/>
                  </a:cubicBezTo>
                  <a:cubicBezTo>
                    <a:pt x="316" y="13849"/>
                    <a:pt x="529" y="13851"/>
                    <a:pt x="738" y="13851"/>
                  </a:cubicBezTo>
                  <a:cubicBezTo>
                    <a:pt x="2454" y="13851"/>
                    <a:pt x="3842" y="13738"/>
                    <a:pt x="4169" y="13679"/>
                  </a:cubicBezTo>
                  <a:cubicBezTo>
                    <a:pt x="5237" y="13512"/>
                    <a:pt x="2668" y="3605"/>
                    <a:pt x="9206" y="3605"/>
                  </a:cubicBezTo>
                  <a:cubicBezTo>
                    <a:pt x="11636" y="3605"/>
                    <a:pt x="11222" y="12752"/>
                    <a:pt x="12449" y="12752"/>
                  </a:cubicBezTo>
                  <a:cubicBezTo>
                    <a:pt x="12468" y="12752"/>
                    <a:pt x="12488" y="12749"/>
                    <a:pt x="12509" y="12745"/>
                  </a:cubicBezTo>
                  <a:cubicBezTo>
                    <a:pt x="12976" y="12611"/>
                    <a:pt x="14810" y="12411"/>
                    <a:pt x="16878" y="12111"/>
                  </a:cubicBezTo>
                  <a:cubicBezTo>
                    <a:pt x="16445" y="8141"/>
                    <a:pt x="14710" y="169"/>
                    <a:pt x="7839" y="2"/>
                  </a:cubicBezTo>
                  <a:cubicBezTo>
                    <a:pt x="7778" y="1"/>
                    <a:pt x="7719" y="0"/>
                    <a:pt x="76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5"/>
            <p:cNvSpPr/>
            <p:nvPr/>
          </p:nvSpPr>
          <p:spPr>
            <a:xfrm rot="-1397473">
              <a:off x="1030693" y="760540"/>
              <a:ext cx="651747" cy="451423"/>
            </a:xfrm>
            <a:custGeom>
              <a:avLst/>
              <a:gdLst/>
              <a:ahLst/>
              <a:cxnLst/>
              <a:rect l="l" t="t" r="r" b="b"/>
              <a:pathLst>
                <a:path w="33092" h="22918" extrusionOk="0">
                  <a:moveTo>
                    <a:pt x="18151" y="0"/>
                  </a:moveTo>
                  <a:cubicBezTo>
                    <a:pt x="1825" y="0"/>
                    <a:pt x="301" y="20015"/>
                    <a:pt x="301" y="20015"/>
                  </a:cubicBezTo>
                  <a:cubicBezTo>
                    <a:pt x="1" y="21616"/>
                    <a:pt x="1702" y="22484"/>
                    <a:pt x="3937" y="22917"/>
                  </a:cubicBezTo>
                  <a:cubicBezTo>
                    <a:pt x="4235" y="12920"/>
                    <a:pt x="7555" y="4303"/>
                    <a:pt x="17615" y="4303"/>
                  </a:cubicBezTo>
                  <a:cubicBezTo>
                    <a:pt x="17692" y="4303"/>
                    <a:pt x="17769" y="4303"/>
                    <a:pt x="17847" y="4304"/>
                  </a:cubicBezTo>
                  <a:cubicBezTo>
                    <a:pt x="26086" y="4438"/>
                    <a:pt x="28921" y="15846"/>
                    <a:pt x="29755" y="20949"/>
                  </a:cubicBezTo>
                  <a:cubicBezTo>
                    <a:pt x="31657" y="20582"/>
                    <a:pt x="33091" y="20149"/>
                    <a:pt x="32958" y="19682"/>
                  </a:cubicBezTo>
                  <a:cubicBezTo>
                    <a:pt x="32557" y="18448"/>
                    <a:pt x="31690" y="134"/>
                    <a:pt x="18314" y="1"/>
                  </a:cubicBezTo>
                  <a:cubicBezTo>
                    <a:pt x="18259" y="1"/>
                    <a:pt x="18205" y="0"/>
                    <a:pt x="181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5"/>
            <p:cNvSpPr/>
            <p:nvPr/>
          </p:nvSpPr>
          <p:spPr>
            <a:xfrm rot="-1397473">
              <a:off x="1126304" y="839113"/>
              <a:ext cx="508525" cy="375884"/>
            </a:xfrm>
            <a:custGeom>
              <a:avLst/>
              <a:gdLst/>
              <a:ahLst/>
              <a:cxnLst/>
              <a:rect l="l" t="t" r="r" b="b"/>
              <a:pathLst>
                <a:path w="25820" h="19083" extrusionOk="0">
                  <a:moveTo>
                    <a:pt x="13678" y="1"/>
                  </a:moveTo>
                  <a:cubicBezTo>
                    <a:pt x="3586" y="1"/>
                    <a:pt x="299" y="8618"/>
                    <a:pt x="1" y="18615"/>
                  </a:cubicBezTo>
                  <a:cubicBezTo>
                    <a:pt x="1535" y="18949"/>
                    <a:pt x="3337" y="19049"/>
                    <a:pt x="4938" y="19082"/>
                  </a:cubicBezTo>
                  <a:cubicBezTo>
                    <a:pt x="4838" y="15310"/>
                    <a:pt x="5232" y="5237"/>
                    <a:pt x="12497" y="5237"/>
                  </a:cubicBezTo>
                  <a:cubicBezTo>
                    <a:pt x="12557" y="5237"/>
                    <a:pt x="12616" y="5238"/>
                    <a:pt x="12677" y="5239"/>
                  </a:cubicBezTo>
                  <a:cubicBezTo>
                    <a:pt x="19515" y="5406"/>
                    <a:pt x="21283" y="13378"/>
                    <a:pt x="21716" y="17348"/>
                  </a:cubicBezTo>
                  <a:cubicBezTo>
                    <a:pt x="23084" y="17148"/>
                    <a:pt x="24552" y="16914"/>
                    <a:pt x="25819" y="16647"/>
                  </a:cubicBezTo>
                  <a:cubicBezTo>
                    <a:pt x="24985" y="11544"/>
                    <a:pt x="22117" y="136"/>
                    <a:pt x="13911" y="2"/>
                  </a:cubicBezTo>
                  <a:cubicBezTo>
                    <a:pt x="13833" y="1"/>
                    <a:pt x="13755" y="1"/>
                    <a:pt x="136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1" name="Google Shape;1071;p35"/>
          <p:cNvSpPr/>
          <p:nvPr/>
        </p:nvSpPr>
        <p:spPr>
          <a:xfrm rot="-445239">
            <a:off x="2707823" y="4434040"/>
            <a:ext cx="252944" cy="168422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35"/>
          <p:cNvSpPr/>
          <p:nvPr/>
        </p:nvSpPr>
        <p:spPr>
          <a:xfrm>
            <a:off x="3874900" y="803589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35"/>
          <p:cNvSpPr/>
          <p:nvPr/>
        </p:nvSpPr>
        <p:spPr>
          <a:xfrm rot="2135071">
            <a:off x="4498267" y="1434138"/>
            <a:ext cx="398926" cy="273548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1074;p35"/>
          <p:cNvSpPr/>
          <p:nvPr/>
        </p:nvSpPr>
        <p:spPr>
          <a:xfrm rot="15867071">
            <a:off x="5446791" y="1294808"/>
            <a:ext cx="260324" cy="227119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35"/>
          <p:cNvSpPr/>
          <p:nvPr/>
        </p:nvSpPr>
        <p:spPr>
          <a:xfrm>
            <a:off x="2825050" y="187062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35"/>
          <p:cNvSpPr/>
          <p:nvPr/>
        </p:nvSpPr>
        <p:spPr>
          <a:xfrm>
            <a:off x="7386067" y="2943895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077;p35"/>
          <p:cNvSpPr/>
          <p:nvPr/>
        </p:nvSpPr>
        <p:spPr>
          <a:xfrm rot="444932" flipH="1">
            <a:off x="8071732" y="3547526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35"/>
          <p:cNvSpPr/>
          <p:nvPr/>
        </p:nvSpPr>
        <p:spPr>
          <a:xfrm>
            <a:off x="2195300" y="412592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35"/>
          <p:cNvSpPr/>
          <p:nvPr/>
        </p:nvSpPr>
        <p:spPr>
          <a:xfrm>
            <a:off x="5966575" y="4160375"/>
            <a:ext cx="175150" cy="180175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35"/>
          <p:cNvSpPr/>
          <p:nvPr/>
        </p:nvSpPr>
        <p:spPr>
          <a:xfrm>
            <a:off x="6670638" y="4462763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35"/>
          <p:cNvSpPr/>
          <p:nvPr/>
        </p:nvSpPr>
        <p:spPr>
          <a:xfrm>
            <a:off x="2052238" y="143005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35"/>
          <p:cNvSpPr/>
          <p:nvPr/>
        </p:nvSpPr>
        <p:spPr>
          <a:xfrm rot="444932" flipH="1">
            <a:off x="2395957" y="699901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35"/>
          <p:cNvSpPr/>
          <p:nvPr/>
        </p:nvSpPr>
        <p:spPr>
          <a:xfrm>
            <a:off x="6337213" y="609175"/>
            <a:ext cx="175150" cy="180175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35"/>
          <p:cNvSpPr/>
          <p:nvPr/>
        </p:nvSpPr>
        <p:spPr>
          <a:xfrm>
            <a:off x="8106925" y="837638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35"/>
          <p:cNvSpPr/>
          <p:nvPr/>
        </p:nvSpPr>
        <p:spPr>
          <a:xfrm>
            <a:off x="8151950" y="137570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35"/>
          <p:cNvSpPr/>
          <p:nvPr/>
        </p:nvSpPr>
        <p:spPr>
          <a:xfrm>
            <a:off x="4224338" y="1211575"/>
            <a:ext cx="110950" cy="11093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1087;p35"/>
          <p:cNvSpPr/>
          <p:nvPr/>
        </p:nvSpPr>
        <p:spPr>
          <a:xfrm>
            <a:off x="4298888" y="404942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8" name="Google Shape;1088;p35"/>
          <p:cNvSpPr/>
          <p:nvPr/>
        </p:nvSpPr>
        <p:spPr>
          <a:xfrm rot="444932" flipH="1">
            <a:off x="4597932" y="3967414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9" name="Google Shape;1089;p35"/>
          <p:cNvSpPr/>
          <p:nvPr/>
        </p:nvSpPr>
        <p:spPr>
          <a:xfrm>
            <a:off x="3356513" y="4234175"/>
            <a:ext cx="175150" cy="180175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0" name="Google Shape;1090;p35"/>
          <p:cNvSpPr/>
          <p:nvPr/>
        </p:nvSpPr>
        <p:spPr>
          <a:xfrm>
            <a:off x="1044475" y="4428689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9A46CDD-693E-4A7F-B70D-CBC5C6214F75}"/>
              </a:ext>
            </a:extLst>
          </p:cNvPr>
          <p:cNvSpPr/>
          <p:nvPr/>
        </p:nvSpPr>
        <p:spPr>
          <a:xfrm>
            <a:off x="2224255" y="-2108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5B00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5B00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 THỤY</a:t>
            </a:r>
            <a:endParaRPr lang="en-US" altLang="en-US" sz="1800" b="1" dirty="0">
              <a:solidFill>
                <a:srgbClr val="5B00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027D9E-B42A-4E99-AC54-8DDEDF8552C3}"/>
              </a:ext>
            </a:extLst>
          </p:cNvPr>
          <p:cNvSpPr txBox="1"/>
          <p:nvPr/>
        </p:nvSpPr>
        <p:spPr>
          <a:xfrm>
            <a:off x="2339008" y="2966783"/>
            <a:ext cx="64237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4-5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Thu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765" y="699262"/>
            <a:ext cx="1350648" cy="1048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7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30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15" tmFilter="0, 0; 0.125,0.2665; 0.25,0.4; 0.375,0.465; 0.5,0.5;  0.625,0.535; 0.75,0.6; 0.875,0.7335; 1,1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5" tmFilter="0, 0; 0.125,0.2665; 0.25,0.4; 0.375,0.465; 0.5,0.5;  0.625,0.535; 0.75,0.6; 0.875,0.7335; 1,1">
                                          <p:stCondLst>
                                            <p:cond delay="207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3">
                                          <p:stCondLst>
                                            <p:cond delay="812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07" decel="50000">
                                          <p:stCondLst>
                                            <p:cond delay="845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3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07" decel="50000">
                                          <p:stCondLst>
                                            <p:cond delay="1673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3">
                                          <p:stCondLst>
                                            <p:cond delay="2052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07" decel="50000">
                                          <p:stCondLst>
                                            <p:cond delay="2085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3">
                                          <p:stCondLst>
                                            <p:cond delay="226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07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3" dur="2000" fill="hold"/>
                                        <p:tgtEl>
                                          <p:spTgt spid="9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9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9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5" grpId="1"/>
      <p:bldP spid="925" grpId="3"/>
      <p:bldP spid="925" grpId="4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84" y="969963"/>
            <a:ext cx="284797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278" y="969964"/>
            <a:ext cx="2689909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997" y="3065781"/>
            <a:ext cx="2689909" cy="1841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84" y="2984501"/>
            <a:ext cx="2847975" cy="176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292" y="2855915"/>
            <a:ext cx="1779587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56163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01 0.06949 L 0.25 0.250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99" y="90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63681E-6 L -0.20104 0.10994 C -0.18698 0.11674 -0.22395 0.18931 -0.20208 0.18931 C -0.14861 0.1785 -0.21493 0.14639 -0.21545 0.1399 C -0.21597 0.13341 -0.20191 0.14546 -0.20555 0.14947 L -0.23767 0.16337 L -0.22222 0.19302 L -0.23993 0.09635 L -0.25104 0.01915 L -0.23437 0.17356 L -0.24774 0.1853 " pathEditMode="relative" rAng="0" ptsTypes="FffaFAAAAAF">
                                      <p:cBhvr>
                                        <p:cTn id="17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52" y="963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42063E-6 L 0.07083 0.0034 C 0.08489 0.01235 0.10903 -0.01637 0.1309 -0.01637 C 0.1559 -0.01637 0.17239 -0.07474 0.18646 -0.0837 L 0.25642 -0.2656 " pathEditMode="relative" rAng="0" ptsTypes="FffFF">
                                      <p:cBhvr>
                                        <p:cTn id="30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12" y="-12662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46 -0.11859 L -0.21511 -0.08864 C -0.20157 -0.08215 -0.23264 -0.07042 -0.21164 -0.07042 C -0.18768 -0.07042 -0.21997 -0.042 -0.20643 -0.04849 L -0.18611 -0.06239 L -0.2066 -0.02038 " pathEditMode="relative" rAng="0" ptsTypes="FffFAF">
                                      <p:cBhvr>
                                        <p:cTn id="43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68" y="491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1311402"/>
            <a:ext cx="4206240" cy="2994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7682952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37"/>
          <p:cNvSpPr txBox="1">
            <a:spLocks noGrp="1"/>
          </p:cNvSpPr>
          <p:nvPr>
            <p:ph type="subTitle" idx="1"/>
          </p:nvPr>
        </p:nvSpPr>
        <p:spPr>
          <a:xfrm>
            <a:off x="1707800" y="2203100"/>
            <a:ext cx="2518200" cy="4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05" y="1896110"/>
            <a:ext cx="751840" cy="7861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5555" y="1953260"/>
            <a:ext cx="761365" cy="6724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2075" y="3571875"/>
            <a:ext cx="664845" cy="623570"/>
          </a:xfrm>
          <a:prstGeom prst="rect">
            <a:avLst/>
          </a:prstGeom>
        </p:spPr>
      </p:pic>
      <p:sp>
        <p:nvSpPr>
          <p:cNvPr id="12" name="Rounded Rectangle 11">
            <a:hlinkClick r:id="" action="ppaction://noaction"/>
          </p:cNvPr>
          <p:cNvSpPr/>
          <p:nvPr/>
        </p:nvSpPr>
        <p:spPr>
          <a:xfrm>
            <a:off x="1475740" y="1707515"/>
            <a:ext cx="2422525" cy="991870"/>
          </a:xfrm>
          <a:prstGeom prst="roundRect">
            <a:avLst/>
          </a:prstGeom>
          <a:solidFill>
            <a:srgbClr val="EA8D1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>
                <a:latin typeface="Segoe Script" panose="030B0504020000000003" charset="0"/>
                <a:cs typeface="Segoe Script" panose="030B0504020000000003" charset="0"/>
                <a:sym typeface="+mn-ea"/>
              </a:rPr>
              <a:t> </a:t>
            </a:r>
            <a:endParaRPr lang="en-US">
              <a:latin typeface="Segoe Script" panose="030B0504020000000003" charset="0"/>
              <a:cs typeface="Segoe Script" panose="030B0504020000000003" charset="0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 idx="2"/>
          </p:nvPr>
        </p:nvSpPr>
        <p:spPr>
          <a:xfrm>
            <a:off x="1331505" y="627270"/>
            <a:ext cx="7704000" cy="572700"/>
          </a:xfrm>
        </p:spPr>
        <p:txBody>
          <a:bodyPr/>
          <a:lstStyle/>
          <a:p>
            <a:r>
              <a:rPr lang="vi-VN" altLang="en-US" b="1"/>
              <a:t>Bé hãy chọn một chủ đề</a:t>
            </a:r>
          </a:p>
        </p:txBody>
      </p:sp>
      <p:sp>
        <p:nvSpPr>
          <p:cNvPr id="15" name="Rounded Rectangle 14">
            <a:hlinkClick r:id="rId6" action="ppaction://hlinksldjump"/>
          </p:cNvPr>
          <p:cNvSpPr/>
          <p:nvPr/>
        </p:nvSpPr>
        <p:spPr>
          <a:xfrm>
            <a:off x="6155690" y="3441065"/>
            <a:ext cx="2339340" cy="941705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 sz="3200" dirty="0">
                <a:solidFill>
                  <a:srgbClr val="5B00B7"/>
                </a:solidFill>
                <a:sym typeface="+mn-ea"/>
              </a:rPr>
              <a:t>Chủ đề </a:t>
            </a:r>
            <a:r>
              <a:rPr lang="en-US" altLang="en-GB" sz="3200" dirty="0" err="1">
                <a:solidFill>
                  <a:srgbClr val="5B00B7"/>
                </a:solidFill>
                <a:sym typeface="+mn-ea"/>
              </a:rPr>
              <a:t>đồ</a:t>
            </a:r>
            <a:r>
              <a:rPr lang="en-US" altLang="en-GB" sz="3200" dirty="0">
                <a:solidFill>
                  <a:srgbClr val="5B00B7"/>
                </a:solidFill>
                <a:sym typeface="+mn-ea"/>
              </a:rPr>
              <a:t> </a:t>
            </a:r>
            <a:r>
              <a:rPr lang="en-US" altLang="en-GB" sz="3200" dirty="0" err="1">
                <a:solidFill>
                  <a:srgbClr val="5B00B7"/>
                </a:solidFill>
                <a:sym typeface="+mn-ea"/>
              </a:rPr>
              <a:t>vật</a:t>
            </a:r>
            <a:endParaRPr lang="vi-VN" altLang="en-GB" sz="3200" dirty="0">
              <a:solidFill>
                <a:srgbClr val="5B00B7"/>
              </a:solidFill>
              <a:sym typeface="+mn-ea"/>
            </a:endParaRPr>
          </a:p>
        </p:txBody>
      </p:sp>
      <p:sp>
        <p:nvSpPr>
          <p:cNvPr id="16" name="Rounded Rectangle 15">
            <a:hlinkClick r:id="rId7" action="ppaction://hlinksldjump"/>
          </p:cNvPr>
          <p:cNvSpPr/>
          <p:nvPr/>
        </p:nvSpPr>
        <p:spPr>
          <a:xfrm>
            <a:off x="6083935" y="1809750"/>
            <a:ext cx="2339975" cy="960120"/>
          </a:xfrm>
          <a:prstGeom prst="roundRect">
            <a:avLst/>
          </a:prstGeom>
          <a:solidFill>
            <a:srgbClr val="EA8D1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 sz="3200">
                <a:solidFill>
                  <a:schemeClr val="bg1">
                    <a:lumMod val="10000"/>
                  </a:schemeClr>
                </a:solidFill>
                <a:sym typeface="+mn-ea"/>
              </a:rPr>
              <a:t>Chủ đề hoa quả</a:t>
            </a: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547495" y="3507740"/>
            <a:ext cx="2446020" cy="909955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 sz="3200" dirty="0">
                <a:solidFill>
                  <a:srgbClr val="5B00B7"/>
                </a:solidFill>
                <a:sym typeface="+mn-ea"/>
                <a:hlinkClick r:id="rId8" action="ppaction://hlinksldjump"/>
              </a:rPr>
              <a:t>Chủ</a:t>
            </a:r>
            <a:r>
              <a:rPr lang="vi-VN" altLang="en-GB" sz="3200" dirty="0">
                <a:solidFill>
                  <a:srgbClr val="5B00B7"/>
                </a:solidFill>
                <a:sym typeface="+mn-ea"/>
              </a:rPr>
              <a:t> đề </a:t>
            </a:r>
            <a:r>
              <a:rPr lang="en-US" altLang="en-GB" sz="3200" dirty="0" err="1">
                <a:solidFill>
                  <a:srgbClr val="5B00B7"/>
                </a:solidFill>
                <a:sym typeface="+mn-ea"/>
              </a:rPr>
              <a:t>hoa</a:t>
            </a:r>
            <a:endParaRPr lang="vi-VN" altLang="en-GB" sz="3200" dirty="0">
              <a:solidFill>
                <a:srgbClr val="5B00B7"/>
              </a:solidFill>
              <a:sym typeface="+mn-ea"/>
            </a:endParaRPr>
          </a:p>
        </p:txBody>
      </p:sp>
      <p:sp>
        <p:nvSpPr>
          <p:cNvPr id="19" name="Text Box 18">
            <a:hlinkClick r:id="rId9" action="ppaction://hlinksldjump"/>
          </p:cNvPr>
          <p:cNvSpPr txBox="1"/>
          <p:nvPr/>
        </p:nvSpPr>
        <p:spPr>
          <a:xfrm>
            <a:off x="1187450" y="1679575"/>
            <a:ext cx="252730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3200" dirty="0">
                <a:latin typeface="+mn-lt"/>
                <a:cs typeface="+mn-lt"/>
              </a:rPr>
              <a:t>Chủ đề </a:t>
            </a:r>
          </a:p>
          <a:p>
            <a:pPr algn="ctr"/>
            <a:r>
              <a:rPr lang="vi-VN" altLang="en-US" sz="3200" dirty="0">
                <a:latin typeface="+mn-lt"/>
                <a:cs typeface="+mn-lt"/>
              </a:rPr>
              <a:t>con vậ</a:t>
            </a:r>
            <a:r>
              <a:rPr lang="vi-VN" altLang="en-US" sz="3200" dirty="0"/>
              <a:t>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" y="3649345"/>
            <a:ext cx="820642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p38"/>
          <p:cNvSpPr txBox="1">
            <a:spLocks noGrp="1"/>
          </p:cNvSpPr>
          <p:nvPr>
            <p:ph type="title"/>
          </p:nvPr>
        </p:nvSpPr>
        <p:spPr>
          <a:xfrm>
            <a:off x="217170" y="1707515"/>
            <a:ext cx="8662035" cy="17170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 b="1">
                <a:solidFill>
                  <a:srgbClr val="5B00B7"/>
                </a:solidFill>
              </a:rPr>
              <a:t>Quả gì mà chua chua thế</a:t>
            </a:r>
            <a:br>
              <a:rPr lang="vi-VN" altLang="en-GB" b="1">
                <a:solidFill>
                  <a:srgbClr val="5B00B7"/>
                </a:solidFill>
              </a:rPr>
            </a:br>
            <a:r>
              <a:rPr lang="vi-VN" altLang="en-GB" b="1">
                <a:solidFill>
                  <a:srgbClr val="5B00B7"/>
                </a:solidFill>
              </a:rPr>
              <a:t>Xin thưa rằng quả ...... gì?</a:t>
            </a:r>
          </a:p>
        </p:txBody>
      </p:sp>
      <p:grpSp>
        <p:nvGrpSpPr>
          <p:cNvPr id="1132" name="Google Shape;1132;p38"/>
          <p:cNvGrpSpPr/>
          <p:nvPr/>
        </p:nvGrpSpPr>
        <p:grpSpPr>
          <a:xfrm>
            <a:off x="7628691" y="81920"/>
            <a:ext cx="1105076" cy="994381"/>
            <a:chOff x="6972101" y="876305"/>
            <a:chExt cx="1105076" cy="994381"/>
          </a:xfrm>
        </p:grpSpPr>
        <p:sp>
          <p:nvSpPr>
            <p:cNvPr id="1133" name="Google Shape;1133;p38"/>
            <p:cNvSpPr/>
            <p:nvPr/>
          </p:nvSpPr>
          <p:spPr>
            <a:xfrm>
              <a:off x="6972149" y="880502"/>
              <a:ext cx="1105028" cy="990184"/>
            </a:xfrm>
            <a:custGeom>
              <a:avLst/>
              <a:gdLst/>
              <a:ahLst/>
              <a:cxnLst/>
              <a:rect l="l" t="t" r="r" b="b"/>
              <a:pathLst>
                <a:path w="47168" h="44180" extrusionOk="0">
                  <a:moveTo>
                    <a:pt x="19019" y="1"/>
                  </a:moveTo>
                  <a:cubicBezTo>
                    <a:pt x="17373" y="1"/>
                    <a:pt x="15730" y="309"/>
                    <a:pt x="14178" y="1062"/>
                  </a:cubicBezTo>
                  <a:cubicBezTo>
                    <a:pt x="13144" y="1595"/>
                    <a:pt x="12109" y="2296"/>
                    <a:pt x="11175" y="3263"/>
                  </a:cubicBezTo>
                  <a:cubicBezTo>
                    <a:pt x="10942" y="3530"/>
                    <a:pt x="10708" y="3764"/>
                    <a:pt x="10508" y="4064"/>
                  </a:cubicBezTo>
                  <a:cubicBezTo>
                    <a:pt x="10308" y="4264"/>
                    <a:pt x="10175" y="4497"/>
                    <a:pt x="10041" y="4731"/>
                  </a:cubicBezTo>
                  <a:cubicBezTo>
                    <a:pt x="10308" y="4664"/>
                    <a:pt x="10542" y="4598"/>
                    <a:pt x="10809" y="4531"/>
                  </a:cubicBezTo>
                  <a:cubicBezTo>
                    <a:pt x="11776" y="4331"/>
                    <a:pt x="12777" y="4164"/>
                    <a:pt x="13744" y="4164"/>
                  </a:cubicBezTo>
                  <a:cubicBezTo>
                    <a:pt x="13877" y="4131"/>
                    <a:pt x="13977" y="4131"/>
                    <a:pt x="14111" y="4131"/>
                  </a:cubicBezTo>
                  <a:cubicBezTo>
                    <a:pt x="13977" y="4231"/>
                    <a:pt x="13844" y="4297"/>
                    <a:pt x="13744" y="4364"/>
                  </a:cubicBezTo>
                  <a:cubicBezTo>
                    <a:pt x="12476" y="5165"/>
                    <a:pt x="11376" y="5965"/>
                    <a:pt x="10408" y="6766"/>
                  </a:cubicBezTo>
                  <a:cubicBezTo>
                    <a:pt x="4971" y="11302"/>
                    <a:pt x="4070" y="15739"/>
                    <a:pt x="3470" y="16706"/>
                  </a:cubicBezTo>
                  <a:cubicBezTo>
                    <a:pt x="4671" y="16973"/>
                    <a:pt x="5972" y="17207"/>
                    <a:pt x="7406" y="17407"/>
                  </a:cubicBezTo>
                  <a:cubicBezTo>
                    <a:pt x="7273" y="17707"/>
                    <a:pt x="7139" y="18007"/>
                    <a:pt x="7006" y="18307"/>
                  </a:cubicBezTo>
                  <a:cubicBezTo>
                    <a:pt x="6502" y="18102"/>
                    <a:pt x="5936" y="17991"/>
                    <a:pt x="5366" y="17991"/>
                  </a:cubicBezTo>
                  <a:cubicBezTo>
                    <a:pt x="4916" y="17991"/>
                    <a:pt x="4464" y="18060"/>
                    <a:pt x="4037" y="18207"/>
                  </a:cubicBezTo>
                  <a:cubicBezTo>
                    <a:pt x="2669" y="18708"/>
                    <a:pt x="1702" y="19808"/>
                    <a:pt x="1102" y="20976"/>
                  </a:cubicBezTo>
                  <a:cubicBezTo>
                    <a:pt x="134" y="22844"/>
                    <a:pt x="1" y="24979"/>
                    <a:pt x="701" y="26813"/>
                  </a:cubicBezTo>
                  <a:cubicBezTo>
                    <a:pt x="1302" y="28415"/>
                    <a:pt x="2503" y="29782"/>
                    <a:pt x="4070" y="30683"/>
                  </a:cubicBezTo>
                  <a:cubicBezTo>
                    <a:pt x="4738" y="33318"/>
                    <a:pt x="6305" y="35686"/>
                    <a:pt x="8707" y="37288"/>
                  </a:cubicBezTo>
                  <a:cubicBezTo>
                    <a:pt x="12743" y="39956"/>
                    <a:pt x="17013" y="41991"/>
                    <a:pt x="21616" y="43425"/>
                  </a:cubicBezTo>
                  <a:cubicBezTo>
                    <a:pt x="22720" y="43771"/>
                    <a:pt x="23840" y="43937"/>
                    <a:pt x="24944" y="43937"/>
                  </a:cubicBezTo>
                  <a:cubicBezTo>
                    <a:pt x="26609" y="43937"/>
                    <a:pt x="28238" y="43560"/>
                    <a:pt x="29722" y="42858"/>
                  </a:cubicBezTo>
                  <a:cubicBezTo>
                    <a:pt x="29855" y="43025"/>
                    <a:pt x="30089" y="43125"/>
                    <a:pt x="30289" y="43259"/>
                  </a:cubicBezTo>
                  <a:cubicBezTo>
                    <a:pt x="31496" y="43862"/>
                    <a:pt x="32793" y="44180"/>
                    <a:pt x="34052" y="44180"/>
                  </a:cubicBezTo>
                  <a:cubicBezTo>
                    <a:pt x="34812" y="44180"/>
                    <a:pt x="35557" y="44064"/>
                    <a:pt x="36260" y="43826"/>
                  </a:cubicBezTo>
                  <a:cubicBezTo>
                    <a:pt x="38128" y="43192"/>
                    <a:pt x="39696" y="41757"/>
                    <a:pt x="40530" y="39823"/>
                  </a:cubicBezTo>
                  <a:cubicBezTo>
                    <a:pt x="41064" y="38622"/>
                    <a:pt x="41330" y="37154"/>
                    <a:pt x="40830" y="35820"/>
                  </a:cubicBezTo>
                  <a:cubicBezTo>
                    <a:pt x="40363" y="34452"/>
                    <a:pt x="39129" y="33385"/>
                    <a:pt x="37895" y="33218"/>
                  </a:cubicBezTo>
                  <a:cubicBezTo>
                    <a:pt x="37778" y="33201"/>
                    <a:pt x="37669" y="33193"/>
                    <a:pt x="37565" y="33193"/>
                  </a:cubicBezTo>
                  <a:cubicBezTo>
                    <a:pt x="37461" y="33193"/>
                    <a:pt x="37361" y="33201"/>
                    <a:pt x="37261" y="33218"/>
                  </a:cubicBezTo>
                  <a:cubicBezTo>
                    <a:pt x="37261" y="33185"/>
                    <a:pt x="37261" y="33185"/>
                    <a:pt x="37261" y="33151"/>
                  </a:cubicBezTo>
                  <a:cubicBezTo>
                    <a:pt x="38762" y="31884"/>
                    <a:pt x="40163" y="30483"/>
                    <a:pt x="41064" y="28415"/>
                  </a:cubicBezTo>
                  <a:cubicBezTo>
                    <a:pt x="41264" y="27914"/>
                    <a:pt x="41430" y="27414"/>
                    <a:pt x="41597" y="26880"/>
                  </a:cubicBezTo>
                  <a:cubicBezTo>
                    <a:pt x="41931" y="27214"/>
                    <a:pt x="42198" y="27514"/>
                    <a:pt x="42431" y="27814"/>
                  </a:cubicBezTo>
                  <a:cubicBezTo>
                    <a:pt x="43065" y="28815"/>
                    <a:pt x="43198" y="29749"/>
                    <a:pt x="43465" y="30816"/>
                  </a:cubicBezTo>
                  <a:cubicBezTo>
                    <a:pt x="43599" y="30583"/>
                    <a:pt x="43732" y="30349"/>
                    <a:pt x="43866" y="30116"/>
                  </a:cubicBezTo>
                  <a:cubicBezTo>
                    <a:pt x="43999" y="29882"/>
                    <a:pt x="44733" y="28214"/>
                    <a:pt x="45233" y="26080"/>
                  </a:cubicBezTo>
                  <a:cubicBezTo>
                    <a:pt x="45900" y="23144"/>
                    <a:pt x="46100" y="19341"/>
                    <a:pt x="43632" y="17040"/>
                  </a:cubicBezTo>
                  <a:lnTo>
                    <a:pt x="43632" y="17040"/>
                  </a:lnTo>
                  <a:cubicBezTo>
                    <a:pt x="43765" y="17073"/>
                    <a:pt x="43866" y="17073"/>
                    <a:pt x="43966" y="17073"/>
                  </a:cubicBezTo>
                  <a:cubicBezTo>
                    <a:pt x="45166" y="17273"/>
                    <a:pt x="46234" y="17974"/>
                    <a:pt x="47101" y="18808"/>
                  </a:cubicBezTo>
                  <a:cubicBezTo>
                    <a:pt x="47108" y="18814"/>
                    <a:pt x="47114" y="18817"/>
                    <a:pt x="47120" y="18817"/>
                  </a:cubicBezTo>
                  <a:cubicBezTo>
                    <a:pt x="47146" y="18817"/>
                    <a:pt x="47168" y="18768"/>
                    <a:pt x="47168" y="18741"/>
                  </a:cubicBezTo>
                  <a:cubicBezTo>
                    <a:pt x="46634" y="17307"/>
                    <a:pt x="45533" y="16306"/>
                    <a:pt x="44066" y="15839"/>
                  </a:cubicBezTo>
                  <a:cubicBezTo>
                    <a:pt x="43658" y="15726"/>
                    <a:pt x="43188" y="15658"/>
                    <a:pt x="42720" y="15658"/>
                  </a:cubicBezTo>
                  <a:cubicBezTo>
                    <a:pt x="42499" y="15658"/>
                    <a:pt x="42278" y="15673"/>
                    <a:pt x="42064" y="15705"/>
                  </a:cubicBezTo>
                  <a:cubicBezTo>
                    <a:pt x="42631" y="15038"/>
                    <a:pt x="43065" y="14138"/>
                    <a:pt x="43298" y="13471"/>
                  </a:cubicBezTo>
                  <a:cubicBezTo>
                    <a:pt x="43866" y="11869"/>
                    <a:pt x="43966" y="10135"/>
                    <a:pt x="43432" y="8500"/>
                  </a:cubicBezTo>
                  <a:cubicBezTo>
                    <a:pt x="43432" y="8470"/>
                    <a:pt x="43405" y="8454"/>
                    <a:pt x="43375" y="8454"/>
                  </a:cubicBezTo>
                  <a:cubicBezTo>
                    <a:pt x="43339" y="8454"/>
                    <a:pt x="43298" y="8479"/>
                    <a:pt x="43298" y="8534"/>
                  </a:cubicBezTo>
                  <a:cubicBezTo>
                    <a:pt x="43132" y="9801"/>
                    <a:pt x="42831" y="11002"/>
                    <a:pt x="42364" y="12136"/>
                  </a:cubicBezTo>
                  <a:cubicBezTo>
                    <a:pt x="42298" y="11936"/>
                    <a:pt x="42198" y="11736"/>
                    <a:pt x="42098" y="11536"/>
                  </a:cubicBezTo>
                  <a:cubicBezTo>
                    <a:pt x="40830" y="9134"/>
                    <a:pt x="38762" y="6933"/>
                    <a:pt x="36694" y="5231"/>
                  </a:cubicBezTo>
                  <a:cubicBezTo>
                    <a:pt x="34792" y="3664"/>
                    <a:pt x="32624" y="2363"/>
                    <a:pt x="30256" y="1429"/>
                  </a:cubicBezTo>
                  <a:lnTo>
                    <a:pt x="30256" y="1429"/>
                  </a:lnTo>
                  <a:cubicBezTo>
                    <a:pt x="31457" y="2696"/>
                    <a:pt x="33091" y="4297"/>
                    <a:pt x="33191" y="6065"/>
                  </a:cubicBezTo>
                  <a:cubicBezTo>
                    <a:pt x="33216" y="6114"/>
                    <a:pt x="33169" y="6145"/>
                    <a:pt x="33128" y="6145"/>
                  </a:cubicBezTo>
                  <a:cubicBezTo>
                    <a:pt x="33114" y="6145"/>
                    <a:pt x="33100" y="6141"/>
                    <a:pt x="33091" y="6132"/>
                  </a:cubicBezTo>
                  <a:cubicBezTo>
                    <a:pt x="32105" y="4853"/>
                    <a:pt x="25546" y="1"/>
                    <a:pt x="19019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6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34" name="Google Shape;1134;p38"/>
            <p:cNvGrpSpPr/>
            <p:nvPr/>
          </p:nvGrpSpPr>
          <p:grpSpPr>
            <a:xfrm>
              <a:off x="6972101" y="876305"/>
              <a:ext cx="1105028" cy="990162"/>
              <a:chOff x="7056575" y="164888"/>
              <a:chExt cx="1179200" cy="1104475"/>
            </a:xfrm>
          </p:grpSpPr>
          <p:sp>
            <p:nvSpPr>
              <p:cNvPr id="1135" name="Google Shape;1135;p38"/>
              <p:cNvSpPr/>
              <p:nvPr/>
            </p:nvSpPr>
            <p:spPr>
              <a:xfrm>
                <a:off x="7056575" y="614363"/>
                <a:ext cx="226850" cy="333075"/>
              </a:xfrm>
              <a:custGeom>
                <a:avLst/>
                <a:gdLst/>
                <a:ahLst/>
                <a:cxnLst/>
                <a:rect l="l" t="t" r="r" b="b"/>
                <a:pathLst>
                  <a:path w="9074" h="13323" extrusionOk="0">
                    <a:moveTo>
                      <a:pt x="5403" y="1"/>
                    </a:moveTo>
                    <a:cubicBezTo>
                      <a:pt x="4941" y="1"/>
                      <a:pt x="4475" y="75"/>
                      <a:pt x="4037" y="228"/>
                    </a:cubicBezTo>
                    <a:cubicBezTo>
                      <a:pt x="2669" y="729"/>
                      <a:pt x="1702" y="1829"/>
                      <a:pt x="1102" y="2997"/>
                    </a:cubicBezTo>
                    <a:cubicBezTo>
                      <a:pt x="134" y="4865"/>
                      <a:pt x="1" y="7000"/>
                      <a:pt x="701" y="8834"/>
                    </a:cubicBezTo>
                    <a:cubicBezTo>
                      <a:pt x="1368" y="10702"/>
                      <a:pt x="2903" y="12237"/>
                      <a:pt x="4904" y="13138"/>
                    </a:cubicBezTo>
                    <a:cubicBezTo>
                      <a:pt x="5148" y="13219"/>
                      <a:pt x="5392" y="13322"/>
                      <a:pt x="5654" y="13322"/>
                    </a:cubicBezTo>
                    <a:cubicBezTo>
                      <a:pt x="5715" y="13322"/>
                      <a:pt x="5776" y="13317"/>
                      <a:pt x="5838" y="13304"/>
                    </a:cubicBezTo>
                    <a:cubicBezTo>
                      <a:pt x="6472" y="13204"/>
                      <a:pt x="6839" y="12570"/>
                      <a:pt x="7039" y="12037"/>
                    </a:cubicBezTo>
                    <a:cubicBezTo>
                      <a:pt x="7806" y="9902"/>
                      <a:pt x="8440" y="7667"/>
                      <a:pt x="8774" y="5465"/>
                    </a:cubicBezTo>
                    <a:cubicBezTo>
                      <a:pt x="9007" y="3998"/>
                      <a:pt x="9074" y="1996"/>
                      <a:pt x="7906" y="895"/>
                    </a:cubicBezTo>
                    <a:cubicBezTo>
                      <a:pt x="7279" y="313"/>
                      <a:pt x="6350" y="1"/>
                      <a:pt x="5403" y="1"/>
                    </a:cubicBezTo>
                    <a:close/>
                  </a:path>
                </a:pathLst>
              </a:custGeom>
              <a:solidFill>
                <a:srgbClr val="EDB5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38"/>
              <p:cNvSpPr/>
              <p:nvPr/>
            </p:nvSpPr>
            <p:spPr>
              <a:xfrm>
                <a:off x="7094950" y="682013"/>
                <a:ext cx="102600" cy="203850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8154" extrusionOk="0">
                    <a:moveTo>
                      <a:pt x="1912" y="0"/>
                    </a:moveTo>
                    <a:cubicBezTo>
                      <a:pt x="1673" y="0"/>
                      <a:pt x="1404" y="49"/>
                      <a:pt x="1101" y="158"/>
                    </a:cubicBezTo>
                    <a:cubicBezTo>
                      <a:pt x="1068" y="158"/>
                      <a:pt x="1068" y="191"/>
                      <a:pt x="1101" y="191"/>
                    </a:cubicBezTo>
                    <a:cubicBezTo>
                      <a:pt x="2836" y="191"/>
                      <a:pt x="3236" y="2559"/>
                      <a:pt x="3303" y="3894"/>
                    </a:cubicBezTo>
                    <a:lnTo>
                      <a:pt x="3303" y="3960"/>
                    </a:lnTo>
                    <a:cubicBezTo>
                      <a:pt x="2745" y="3338"/>
                      <a:pt x="2063" y="2730"/>
                      <a:pt x="1310" y="2730"/>
                    </a:cubicBezTo>
                    <a:cubicBezTo>
                      <a:pt x="892" y="2730"/>
                      <a:pt x="453" y="2917"/>
                      <a:pt x="0" y="3393"/>
                    </a:cubicBezTo>
                    <a:cubicBezTo>
                      <a:pt x="0" y="3417"/>
                      <a:pt x="0" y="3440"/>
                      <a:pt x="12" y="3440"/>
                    </a:cubicBezTo>
                    <a:cubicBezTo>
                      <a:pt x="17" y="3440"/>
                      <a:pt x="24" y="3436"/>
                      <a:pt x="34" y="3427"/>
                    </a:cubicBezTo>
                    <a:cubicBezTo>
                      <a:pt x="279" y="3307"/>
                      <a:pt x="520" y="3254"/>
                      <a:pt x="754" y="3254"/>
                    </a:cubicBezTo>
                    <a:cubicBezTo>
                      <a:pt x="1760" y="3254"/>
                      <a:pt x="2641" y="4235"/>
                      <a:pt x="3236" y="5128"/>
                    </a:cubicBezTo>
                    <a:cubicBezTo>
                      <a:pt x="3136" y="5995"/>
                      <a:pt x="2869" y="6862"/>
                      <a:pt x="2502" y="7730"/>
                    </a:cubicBezTo>
                    <a:cubicBezTo>
                      <a:pt x="2388" y="7996"/>
                      <a:pt x="2567" y="8154"/>
                      <a:pt x="2778" y="8154"/>
                    </a:cubicBezTo>
                    <a:cubicBezTo>
                      <a:pt x="2938" y="8154"/>
                      <a:pt x="3117" y="8064"/>
                      <a:pt x="3203" y="7863"/>
                    </a:cubicBezTo>
                    <a:cubicBezTo>
                      <a:pt x="3469" y="7296"/>
                      <a:pt x="3670" y="6696"/>
                      <a:pt x="3803" y="6095"/>
                    </a:cubicBezTo>
                    <a:cubicBezTo>
                      <a:pt x="3903" y="5695"/>
                      <a:pt x="3970" y="5295"/>
                      <a:pt x="4003" y="4894"/>
                    </a:cubicBezTo>
                    <a:cubicBezTo>
                      <a:pt x="4103" y="3994"/>
                      <a:pt x="4036" y="3060"/>
                      <a:pt x="3803" y="2192"/>
                    </a:cubicBezTo>
                    <a:cubicBezTo>
                      <a:pt x="3527" y="1142"/>
                      <a:pt x="3067" y="0"/>
                      <a:pt x="1912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38"/>
              <p:cNvSpPr/>
              <p:nvPr/>
            </p:nvSpPr>
            <p:spPr>
              <a:xfrm>
                <a:off x="7121625" y="298838"/>
                <a:ext cx="1002400" cy="964675"/>
              </a:xfrm>
              <a:custGeom>
                <a:avLst/>
                <a:gdLst/>
                <a:ahLst/>
                <a:cxnLst/>
                <a:rect l="l" t="t" r="r" b="b"/>
                <a:pathLst>
                  <a:path w="40096" h="38587" extrusionOk="0">
                    <a:moveTo>
                      <a:pt x="17764" y="1"/>
                    </a:moveTo>
                    <a:cubicBezTo>
                      <a:pt x="13812" y="1"/>
                      <a:pt x="10055" y="2112"/>
                      <a:pt x="8073" y="5711"/>
                    </a:cubicBezTo>
                    <a:cubicBezTo>
                      <a:pt x="5771" y="9847"/>
                      <a:pt x="3737" y="14150"/>
                      <a:pt x="1969" y="18553"/>
                    </a:cubicBezTo>
                    <a:cubicBezTo>
                      <a:pt x="1" y="23424"/>
                      <a:pt x="1702" y="29028"/>
                      <a:pt x="6105" y="31930"/>
                    </a:cubicBezTo>
                    <a:cubicBezTo>
                      <a:pt x="10141" y="34598"/>
                      <a:pt x="14411" y="36633"/>
                      <a:pt x="19014" y="38067"/>
                    </a:cubicBezTo>
                    <a:cubicBezTo>
                      <a:pt x="20119" y="38419"/>
                      <a:pt x="21242" y="38587"/>
                      <a:pt x="22349" y="38587"/>
                    </a:cubicBezTo>
                    <a:cubicBezTo>
                      <a:pt x="26286" y="38587"/>
                      <a:pt x="30019" y="36457"/>
                      <a:pt x="32024" y="32864"/>
                    </a:cubicBezTo>
                    <a:cubicBezTo>
                      <a:pt x="34325" y="28727"/>
                      <a:pt x="36360" y="24424"/>
                      <a:pt x="38128" y="20054"/>
                    </a:cubicBezTo>
                    <a:cubicBezTo>
                      <a:pt x="40096" y="15151"/>
                      <a:pt x="38395" y="9547"/>
                      <a:pt x="33992" y="6645"/>
                    </a:cubicBezTo>
                    <a:cubicBezTo>
                      <a:pt x="29955" y="3976"/>
                      <a:pt x="25686" y="1941"/>
                      <a:pt x="21082" y="507"/>
                    </a:cubicBezTo>
                    <a:cubicBezTo>
                      <a:pt x="19984" y="165"/>
                      <a:pt x="18866" y="1"/>
                      <a:pt x="17764" y="1"/>
                    </a:cubicBezTo>
                    <a:close/>
                  </a:path>
                </a:pathLst>
              </a:custGeom>
              <a:solidFill>
                <a:srgbClr val="EDB5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38"/>
              <p:cNvSpPr/>
              <p:nvPr/>
            </p:nvSpPr>
            <p:spPr>
              <a:xfrm>
                <a:off x="7340950" y="900938"/>
                <a:ext cx="93425" cy="88575"/>
              </a:xfrm>
              <a:custGeom>
                <a:avLst/>
                <a:gdLst/>
                <a:ahLst/>
                <a:cxnLst/>
                <a:rect l="l" t="t" r="r" b="b"/>
                <a:pathLst>
                  <a:path w="3737" h="3543" extrusionOk="0">
                    <a:moveTo>
                      <a:pt x="1753" y="0"/>
                    </a:moveTo>
                    <a:cubicBezTo>
                      <a:pt x="1575" y="0"/>
                      <a:pt x="1399" y="27"/>
                      <a:pt x="1235" y="73"/>
                    </a:cubicBezTo>
                    <a:cubicBezTo>
                      <a:pt x="734" y="207"/>
                      <a:pt x="267" y="507"/>
                      <a:pt x="1" y="1007"/>
                    </a:cubicBezTo>
                    <a:cubicBezTo>
                      <a:pt x="401" y="707"/>
                      <a:pt x="835" y="574"/>
                      <a:pt x="1268" y="540"/>
                    </a:cubicBezTo>
                    <a:cubicBezTo>
                      <a:pt x="1322" y="536"/>
                      <a:pt x="1377" y="534"/>
                      <a:pt x="1431" y="534"/>
                    </a:cubicBezTo>
                    <a:cubicBezTo>
                      <a:pt x="1809" y="534"/>
                      <a:pt x="2177" y="636"/>
                      <a:pt x="2469" y="841"/>
                    </a:cubicBezTo>
                    <a:cubicBezTo>
                      <a:pt x="2803" y="1107"/>
                      <a:pt x="3069" y="1474"/>
                      <a:pt x="3236" y="1941"/>
                    </a:cubicBezTo>
                    <a:cubicBezTo>
                      <a:pt x="3403" y="2408"/>
                      <a:pt x="3503" y="2975"/>
                      <a:pt x="3570" y="3543"/>
                    </a:cubicBezTo>
                    <a:cubicBezTo>
                      <a:pt x="3703" y="2975"/>
                      <a:pt x="3737" y="2375"/>
                      <a:pt x="3603" y="1775"/>
                    </a:cubicBezTo>
                    <a:cubicBezTo>
                      <a:pt x="3570" y="1474"/>
                      <a:pt x="3436" y="1174"/>
                      <a:pt x="3303" y="941"/>
                    </a:cubicBezTo>
                    <a:cubicBezTo>
                      <a:pt x="3136" y="674"/>
                      <a:pt x="2936" y="440"/>
                      <a:pt x="2703" y="307"/>
                    </a:cubicBezTo>
                    <a:cubicBezTo>
                      <a:pt x="2421" y="90"/>
                      <a:pt x="2083" y="0"/>
                      <a:pt x="1753" y="0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38"/>
              <p:cNvSpPr/>
              <p:nvPr/>
            </p:nvSpPr>
            <p:spPr>
              <a:xfrm>
                <a:off x="7601975" y="815613"/>
                <a:ext cx="212450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8498" h="2626" extrusionOk="0">
                    <a:moveTo>
                      <a:pt x="3303" y="1"/>
                    </a:moveTo>
                    <a:cubicBezTo>
                      <a:pt x="2316" y="1"/>
                      <a:pt x="1302" y="217"/>
                      <a:pt x="334" y="684"/>
                    </a:cubicBezTo>
                    <a:cubicBezTo>
                      <a:pt x="167" y="751"/>
                      <a:pt x="34" y="951"/>
                      <a:pt x="34" y="1118"/>
                    </a:cubicBezTo>
                    <a:cubicBezTo>
                      <a:pt x="0" y="1285"/>
                      <a:pt x="34" y="1318"/>
                      <a:pt x="100" y="1452"/>
                    </a:cubicBezTo>
                    <a:cubicBezTo>
                      <a:pt x="177" y="1554"/>
                      <a:pt x="312" y="1597"/>
                      <a:pt x="431" y="1597"/>
                    </a:cubicBezTo>
                    <a:cubicBezTo>
                      <a:pt x="467" y="1597"/>
                      <a:pt x="503" y="1593"/>
                      <a:pt x="534" y="1585"/>
                    </a:cubicBezTo>
                    <a:cubicBezTo>
                      <a:pt x="1592" y="1369"/>
                      <a:pt x="2599" y="1243"/>
                      <a:pt x="3562" y="1243"/>
                    </a:cubicBezTo>
                    <a:cubicBezTo>
                      <a:pt x="5271" y="1243"/>
                      <a:pt x="6846" y="1638"/>
                      <a:pt x="8340" y="2619"/>
                    </a:cubicBezTo>
                    <a:cubicBezTo>
                      <a:pt x="8349" y="2624"/>
                      <a:pt x="8358" y="2626"/>
                      <a:pt x="8368" y="2626"/>
                    </a:cubicBezTo>
                    <a:cubicBezTo>
                      <a:pt x="8430" y="2626"/>
                      <a:pt x="8498" y="2539"/>
                      <a:pt x="8440" y="2452"/>
                    </a:cubicBezTo>
                    <a:cubicBezTo>
                      <a:pt x="7271" y="924"/>
                      <a:pt x="5344" y="1"/>
                      <a:pt x="3303" y="1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38"/>
              <p:cNvSpPr/>
              <p:nvPr/>
            </p:nvSpPr>
            <p:spPr>
              <a:xfrm>
                <a:off x="7319275" y="625488"/>
                <a:ext cx="114125" cy="118975"/>
              </a:xfrm>
              <a:custGeom>
                <a:avLst/>
                <a:gdLst/>
                <a:ahLst/>
                <a:cxnLst/>
                <a:rect l="l" t="t" r="r" b="b"/>
                <a:pathLst>
                  <a:path w="4565" h="4759" extrusionOk="0">
                    <a:moveTo>
                      <a:pt x="531" y="1"/>
                    </a:moveTo>
                    <a:cubicBezTo>
                      <a:pt x="400" y="1"/>
                      <a:pt x="268" y="6"/>
                      <a:pt x="134" y="17"/>
                    </a:cubicBezTo>
                    <a:cubicBezTo>
                      <a:pt x="67" y="17"/>
                      <a:pt x="0" y="150"/>
                      <a:pt x="67" y="184"/>
                    </a:cubicBezTo>
                    <a:cubicBezTo>
                      <a:pt x="2135" y="784"/>
                      <a:pt x="3103" y="2352"/>
                      <a:pt x="3636" y="4553"/>
                    </a:cubicBezTo>
                    <a:cubicBezTo>
                      <a:pt x="3666" y="4643"/>
                      <a:pt x="3749" y="4759"/>
                      <a:pt x="3862" y="4759"/>
                    </a:cubicBezTo>
                    <a:cubicBezTo>
                      <a:pt x="3875" y="4759"/>
                      <a:pt x="3889" y="4757"/>
                      <a:pt x="3903" y="4754"/>
                    </a:cubicBezTo>
                    <a:cubicBezTo>
                      <a:pt x="4037" y="4720"/>
                      <a:pt x="4070" y="4720"/>
                      <a:pt x="4203" y="4587"/>
                    </a:cubicBezTo>
                    <a:cubicBezTo>
                      <a:pt x="4337" y="4487"/>
                      <a:pt x="4470" y="4287"/>
                      <a:pt x="4470" y="4153"/>
                    </a:cubicBezTo>
                    <a:cubicBezTo>
                      <a:pt x="4565" y="1629"/>
                      <a:pt x="2810" y="1"/>
                      <a:pt x="531" y="1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38"/>
              <p:cNvSpPr/>
              <p:nvPr/>
            </p:nvSpPr>
            <p:spPr>
              <a:xfrm>
                <a:off x="7563675" y="936688"/>
                <a:ext cx="227100" cy="111200"/>
              </a:xfrm>
              <a:custGeom>
                <a:avLst/>
                <a:gdLst/>
                <a:ahLst/>
                <a:cxnLst/>
                <a:rect l="l" t="t" r="r" b="b"/>
                <a:pathLst>
                  <a:path w="9084" h="4448" extrusionOk="0">
                    <a:moveTo>
                      <a:pt x="4838" y="0"/>
                    </a:moveTo>
                    <a:cubicBezTo>
                      <a:pt x="3392" y="0"/>
                      <a:pt x="1679" y="537"/>
                      <a:pt x="31" y="1712"/>
                    </a:cubicBezTo>
                    <a:cubicBezTo>
                      <a:pt x="8" y="1736"/>
                      <a:pt x="1" y="1759"/>
                      <a:pt x="22" y="1759"/>
                    </a:cubicBezTo>
                    <a:cubicBezTo>
                      <a:pt x="31" y="1759"/>
                      <a:pt x="45" y="1755"/>
                      <a:pt x="65" y="1746"/>
                    </a:cubicBezTo>
                    <a:cubicBezTo>
                      <a:pt x="1303" y="1095"/>
                      <a:pt x="2569" y="797"/>
                      <a:pt x="3718" y="797"/>
                    </a:cubicBezTo>
                    <a:cubicBezTo>
                      <a:pt x="6220" y="797"/>
                      <a:pt x="8172" y="2207"/>
                      <a:pt x="8104" y="4448"/>
                    </a:cubicBezTo>
                    <a:cubicBezTo>
                      <a:pt x="8104" y="4448"/>
                      <a:pt x="8137" y="4448"/>
                      <a:pt x="8170" y="4414"/>
                    </a:cubicBezTo>
                    <a:cubicBezTo>
                      <a:pt x="9084" y="1652"/>
                      <a:pt x="7373" y="0"/>
                      <a:pt x="4838" y="0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38"/>
              <p:cNvSpPr/>
              <p:nvPr/>
            </p:nvSpPr>
            <p:spPr>
              <a:xfrm>
                <a:off x="7596125" y="909513"/>
                <a:ext cx="68425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732" extrusionOk="0">
                    <a:moveTo>
                      <a:pt x="1304" y="1"/>
                    </a:moveTo>
                    <a:cubicBezTo>
                      <a:pt x="836" y="1"/>
                      <a:pt x="372" y="179"/>
                      <a:pt x="1" y="631"/>
                    </a:cubicBezTo>
                    <a:cubicBezTo>
                      <a:pt x="1" y="664"/>
                      <a:pt x="1" y="731"/>
                      <a:pt x="34" y="731"/>
                    </a:cubicBezTo>
                    <a:cubicBezTo>
                      <a:pt x="693" y="658"/>
                      <a:pt x="1335" y="477"/>
                      <a:pt x="1971" y="477"/>
                    </a:cubicBezTo>
                    <a:cubicBezTo>
                      <a:pt x="2204" y="477"/>
                      <a:pt x="2437" y="502"/>
                      <a:pt x="2669" y="564"/>
                    </a:cubicBezTo>
                    <a:cubicBezTo>
                      <a:pt x="2736" y="564"/>
                      <a:pt x="2736" y="531"/>
                      <a:pt x="2703" y="498"/>
                    </a:cubicBezTo>
                    <a:cubicBezTo>
                      <a:pt x="2307" y="205"/>
                      <a:pt x="1804" y="1"/>
                      <a:pt x="1304" y="1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38"/>
              <p:cNvSpPr/>
              <p:nvPr/>
            </p:nvSpPr>
            <p:spPr>
              <a:xfrm>
                <a:off x="7227550" y="713988"/>
                <a:ext cx="133400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5336" h="6006" extrusionOk="0">
                    <a:moveTo>
                      <a:pt x="2492" y="0"/>
                    </a:moveTo>
                    <a:cubicBezTo>
                      <a:pt x="1717" y="0"/>
                      <a:pt x="843" y="529"/>
                      <a:pt x="0" y="1714"/>
                    </a:cubicBezTo>
                    <a:cubicBezTo>
                      <a:pt x="0" y="1747"/>
                      <a:pt x="0" y="1781"/>
                      <a:pt x="0" y="1781"/>
                    </a:cubicBezTo>
                    <a:cubicBezTo>
                      <a:pt x="617" y="1234"/>
                      <a:pt x="1251" y="981"/>
                      <a:pt x="1846" y="981"/>
                    </a:cubicBezTo>
                    <a:cubicBezTo>
                      <a:pt x="3504" y="981"/>
                      <a:pt x="4868" y="2941"/>
                      <a:pt x="4770" y="5984"/>
                    </a:cubicBezTo>
                    <a:cubicBezTo>
                      <a:pt x="4770" y="5997"/>
                      <a:pt x="4782" y="6006"/>
                      <a:pt x="4795" y="6006"/>
                    </a:cubicBezTo>
                    <a:cubicBezTo>
                      <a:pt x="4814" y="6006"/>
                      <a:pt x="4837" y="5989"/>
                      <a:pt x="4837" y="5950"/>
                    </a:cubicBezTo>
                    <a:cubicBezTo>
                      <a:pt x="5336" y="2389"/>
                      <a:pt x="4138" y="0"/>
                      <a:pt x="2492" y="0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38"/>
              <p:cNvSpPr/>
              <p:nvPr/>
            </p:nvSpPr>
            <p:spPr>
              <a:xfrm>
                <a:off x="7353450" y="755988"/>
                <a:ext cx="33400" cy="52075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2083" extrusionOk="0">
                    <a:moveTo>
                      <a:pt x="68" y="1"/>
                    </a:moveTo>
                    <a:cubicBezTo>
                      <a:pt x="34" y="1"/>
                      <a:pt x="1" y="34"/>
                      <a:pt x="34" y="67"/>
                    </a:cubicBezTo>
                    <a:cubicBezTo>
                      <a:pt x="501" y="568"/>
                      <a:pt x="568" y="1368"/>
                      <a:pt x="835" y="2069"/>
                    </a:cubicBezTo>
                    <a:cubicBezTo>
                      <a:pt x="835" y="2078"/>
                      <a:pt x="841" y="2082"/>
                      <a:pt x="849" y="2082"/>
                    </a:cubicBezTo>
                    <a:cubicBezTo>
                      <a:pt x="868" y="2082"/>
                      <a:pt x="902" y="2059"/>
                      <a:pt x="902" y="2035"/>
                    </a:cubicBezTo>
                    <a:cubicBezTo>
                      <a:pt x="1335" y="935"/>
                      <a:pt x="735" y="201"/>
                      <a:pt x="68" y="1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38"/>
              <p:cNvSpPr/>
              <p:nvPr/>
            </p:nvSpPr>
            <p:spPr>
              <a:xfrm>
                <a:off x="7250450" y="933588"/>
                <a:ext cx="388250" cy="206975"/>
              </a:xfrm>
              <a:custGeom>
                <a:avLst/>
                <a:gdLst/>
                <a:ahLst/>
                <a:cxnLst/>
                <a:rect l="l" t="t" r="r" b="b"/>
                <a:pathLst>
                  <a:path w="15530" h="8279" extrusionOk="0">
                    <a:moveTo>
                      <a:pt x="171" y="0"/>
                    </a:moveTo>
                    <a:cubicBezTo>
                      <a:pt x="84" y="0"/>
                      <a:pt x="1" y="101"/>
                      <a:pt x="51" y="202"/>
                    </a:cubicBezTo>
                    <a:cubicBezTo>
                      <a:pt x="919" y="1770"/>
                      <a:pt x="2120" y="3237"/>
                      <a:pt x="3587" y="4538"/>
                    </a:cubicBezTo>
                    <a:cubicBezTo>
                      <a:pt x="4988" y="5806"/>
                      <a:pt x="6723" y="7140"/>
                      <a:pt x="8758" y="7941"/>
                    </a:cubicBezTo>
                    <a:cubicBezTo>
                      <a:pt x="9184" y="8123"/>
                      <a:pt x="9667" y="8278"/>
                      <a:pt x="10230" y="8278"/>
                    </a:cubicBezTo>
                    <a:cubicBezTo>
                      <a:pt x="10283" y="8278"/>
                      <a:pt x="10337" y="8277"/>
                      <a:pt x="10392" y="8274"/>
                    </a:cubicBezTo>
                    <a:cubicBezTo>
                      <a:pt x="12427" y="8174"/>
                      <a:pt x="14362" y="6440"/>
                      <a:pt x="15462" y="5139"/>
                    </a:cubicBezTo>
                    <a:cubicBezTo>
                      <a:pt x="15529" y="5072"/>
                      <a:pt x="15462" y="4938"/>
                      <a:pt x="15362" y="4938"/>
                    </a:cubicBezTo>
                    <a:cubicBezTo>
                      <a:pt x="14583" y="5039"/>
                      <a:pt x="13795" y="5090"/>
                      <a:pt x="13007" y="5090"/>
                    </a:cubicBezTo>
                    <a:cubicBezTo>
                      <a:pt x="10928" y="5090"/>
                      <a:pt x="8839" y="4739"/>
                      <a:pt x="6856" y="4038"/>
                    </a:cubicBezTo>
                    <a:cubicBezTo>
                      <a:pt x="4421" y="3204"/>
                      <a:pt x="2153" y="1803"/>
                      <a:pt x="252" y="35"/>
                    </a:cubicBezTo>
                    <a:cubicBezTo>
                      <a:pt x="227" y="11"/>
                      <a:pt x="199" y="0"/>
                      <a:pt x="17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38"/>
              <p:cNvSpPr/>
              <p:nvPr/>
            </p:nvSpPr>
            <p:spPr>
              <a:xfrm>
                <a:off x="7250450" y="933588"/>
                <a:ext cx="344050" cy="206975"/>
              </a:xfrm>
              <a:custGeom>
                <a:avLst/>
                <a:gdLst/>
                <a:ahLst/>
                <a:cxnLst/>
                <a:rect l="l" t="t" r="r" b="b"/>
                <a:pathLst>
                  <a:path w="13762" h="8279" extrusionOk="0">
                    <a:moveTo>
                      <a:pt x="171" y="0"/>
                    </a:moveTo>
                    <a:cubicBezTo>
                      <a:pt x="84" y="0"/>
                      <a:pt x="1" y="101"/>
                      <a:pt x="51" y="202"/>
                    </a:cubicBezTo>
                    <a:cubicBezTo>
                      <a:pt x="919" y="1770"/>
                      <a:pt x="2120" y="3237"/>
                      <a:pt x="3587" y="4572"/>
                    </a:cubicBezTo>
                    <a:cubicBezTo>
                      <a:pt x="5022" y="5806"/>
                      <a:pt x="6723" y="7140"/>
                      <a:pt x="8758" y="7941"/>
                    </a:cubicBezTo>
                    <a:cubicBezTo>
                      <a:pt x="9184" y="8123"/>
                      <a:pt x="9694" y="8278"/>
                      <a:pt x="10237" y="8278"/>
                    </a:cubicBezTo>
                    <a:cubicBezTo>
                      <a:pt x="10289" y="8278"/>
                      <a:pt x="10340" y="8277"/>
                      <a:pt x="10392" y="8274"/>
                    </a:cubicBezTo>
                    <a:cubicBezTo>
                      <a:pt x="11026" y="8241"/>
                      <a:pt x="11660" y="8041"/>
                      <a:pt x="12260" y="7740"/>
                    </a:cubicBezTo>
                    <a:cubicBezTo>
                      <a:pt x="12260" y="7407"/>
                      <a:pt x="12260" y="7073"/>
                      <a:pt x="12193" y="6773"/>
                    </a:cubicBezTo>
                    <a:cubicBezTo>
                      <a:pt x="12827" y="6306"/>
                      <a:pt x="13361" y="5739"/>
                      <a:pt x="13761" y="5072"/>
                    </a:cubicBezTo>
                    <a:lnTo>
                      <a:pt x="13761" y="5072"/>
                    </a:lnTo>
                    <a:cubicBezTo>
                      <a:pt x="13492" y="5083"/>
                      <a:pt x="13222" y="5089"/>
                      <a:pt x="12953" y="5089"/>
                    </a:cubicBezTo>
                    <a:cubicBezTo>
                      <a:pt x="10889" y="5089"/>
                      <a:pt x="8833" y="4750"/>
                      <a:pt x="6856" y="4071"/>
                    </a:cubicBezTo>
                    <a:cubicBezTo>
                      <a:pt x="4421" y="3204"/>
                      <a:pt x="2153" y="1836"/>
                      <a:pt x="252" y="35"/>
                    </a:cubicBezTo>
                    <a:cubicBezTo>
                      <a:pt x="227" y="11"/>
                      <a:pt x="199" y="0"/>
                      <a:pt x="1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38"/>
              <p:cNvSpPr/>
              <p:nvPr/>
            </p:nvSpPr>
            <p:spPr>
              <a:xfrm>
                <a:off x="7787100" y="994663"/>
                <a:ext cx="302750" cy="274700"/>
              </a:xfrm>
              <a:custGeom>
                <a:avLst/>
                <a:gdLst/>
                <a:ahLst/>
                <a:cxnLst/>
                <a:rect l="l" t="t" r="r" b="b"/>
                <a:pathLst>
                  <a:path w="12110" h="10988" extrusionOk="0">
                    <a:moveTo>
                      <a:pt x="8274" y="0"/>
                    </a:moveTo>
                    <a:cubicBezTo>
                      <a:pt x="6836" y="0"/>
                      <a:pt x="5460" y="1211"/>
                      <a:pt x="4537" y="2195"/>
                    </a:cubicBezTo>
                    <a:cubicBezTo>
                      <a:pt x="3036" y="3863"/>
                      <a:pt x="1735" y="5764"/>
                      <a:pt x="568" y="7733"/>
                    </a:cubicBezTo>
                    <a:cubicBezTo>
                      <a:pt x="268" y="8233"/>
                      <a:pt x="1" y="8867"/>
                      <a:pt x="301" y="9434"/>
                    </a:cubicBezTo>
                    <a:cubicBezTo>
                      <a:pt x="468" y="9734"/>
                      <a:pt x="768" y="9901"/>
                      <a:pt x="1035" y="10034"/>
                    </a:cubicBezTo>
                    <a:cubicBezTo>
                      <a:pt x="2247" y="10661"/>
                      <a:pt x="3564" y="10987"/>
                      <a:pt x="4838" y="10987"/>
                    </a:cubicBezTo>
                    <a:cubicBezTo>
                      <a:pt x="5597" y="10987"/>
                      <a:pt x="6342" y="10871"/>
                      <a:pt x="7039" y="10635"/>
                    </a:cubicBezTo>
                    <a:cubicBezTo>
                      <a:pt x="8907" y="10001"/>
                      <a:pt x="10475" y="8566"/>
                      <a:pt x="11309" y="6632"/>
                    </a:cubicBezTo>
                    <a:cubicBezTo>
                      <a:pt x="11843" y="5431"/>
                      <a:pt x="12109" y="3963"/>
                      <a:pt x="11609" y="2629"/>
                    </a:cubicBezTo>
                    <a:cubicBezTo>
                      <a:pt x="11142" y="1261"/>
                      <a:pt x="9908" y="194"/>
                      <a:pt x="8640" y="27"/>
                    </a:cubicBezTo>
                    <a:cubicBezTo>
                      <a:pt x="8518" y="9"/>
                      <a:pt x="8396" y="0"/>
                      <a:pt x="8274" y="0"/>
                    </a:cubicBezTo>
                    <a:close/>
                  </a:path>
                </a:pathLst>
              </a:custGeom>
              <a:solidFill>
                <a:srgbClr val="EDB5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38"/>
              <p:cNvSpPr/>
              <p:nvPr/>
            </p:nvSpPr>
            <p:spPr>
              <a:xfrm>
                <a:off x="7842975" y="1106763"/>
                <a:ext cx="196825" cy="112300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4492" extrusionOk="0">
                    <a:moveTo>
                      <a:pt x="6152" y="0"/>
                    </a:moveTo>
                    <a:cubicBezTo>
                      <a:pt x="5671" y="0"/>
                      <a:pt x="5152" y="128"/>
                      <a:pt x="4671" y="280"/>
                    </a:cubicBezTo>
                    <a:cubicBezTo>
                      <a:pt x="3837" y="547"/>
                      <a:pt x="3036" y="980"/>
                      <a:pt x="2302" y="1547"/>
                    </a:cubicBezTo>
                    <a:cubicBezTo>
                      <a:pt x="1969" y="1814"/>
                      <a:pt x="1668" y="2081"/>
                      <a:pt x="1402" y="2381"/>
                    </a:cubicBezTo>
                    <a:cubicBezTo>
                      <a:pt x="968" y="2815"/>
                      <a:pt x="568" y="3282"/>
                      <a:pt x="201" y="3816"/>
                    </a:cubicBezTo>
                    <a:cubicBezTo>
                      <a:pt x="1" y="4116"/>
                      <a:pt x="232" y="4491"/>
                      <a:pt x="473" y="4491"/>
                    </a:cubicBezTo>
                    <a:cubicBezTo>
                      <a:pt x="553" y="4491"/>
                      <a:pt x="634" y="4449"/>
                      <a:pt x="701" y="4349"/>
                    </a:cubicBezTo>
                    <a:cubicBezTo>
                      <a:pt x="1235" y="3549"/>
                      <a:pt x="1835" y="2882"/>
                      <a:pt x="2536" y="2315"/>
                    </a:cubicBezTo>
                    <a:cubicBezTo>
                      <a:pt x="3837" y="2348"/>
                      <a:pt x="5538" y="2681"/>
                      <a:pt x="5671" y="4149"/>
                    </a:cubicBezTo>
                    <a:cubicBezTo>
                      <a:pt x="5671" y="4166"/>
                      <a:pt x="5680" y="4174"/>
                      <a:pt x="5688" y="4174"/>
                    </a:cubicBezTo>
                    <a:cubicBezTo>
                      <a:pt x="5696" y="4174"/>
                      <a:pt x="5705" y="4166"/>
                      <a:pt x="5705" y="4149"/>
                    </a:cubicBezTo>
                    <a:cubicBezTo>
                      <a:pt x="6172" y="2348"/>
                      <a:pt x="4771" y="1881"/>
                      <a:pt x="3470" y="1647"/>
                    </a:cubicBezTo>
                    <a:cubicBezTo>
                      <a:pt x="3503" y="1647"/>
                      <a:pt x="3503" y="1614"/>
                      <a:pt x="3536" y="1614"/>
                    </a:cubicBezTo>
                    <a:cubicBezTo>
                      <a:pt x="4243" y="1210"/>
                      <a:pt x="5329" y="708"/>
                      <a:pt x="6283" y="708"/>
                    </a:cubicBezTo>
                    <a:cubicBezTo>
                      <a:pt x="6905" y="708"/>
                      <a:pt x="7471" y="922"/>
                      <a:pt x="7840" y="1514"/>
                    </a:cubicBezTo>
                    <a:cubicBezTo>
                      <a:pt x="7840" y="1514"/>
                      <a:pt x="7873" y="1514"/>
                      <a:pt x="7873" y="1481"/>
                    </a:cubicBezTo>
                    <a:cubicBezTo>
                      <a:pt x="7625" y="342"/>
                      <a:pt x="6939" y="0"/>
                      <a:pt x="6152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38"/>
              <p:cNvSpPr/>
              <p:nvPr/>
            </p:nvSpPr>
            <p:spPr>
              <a:xfrm>
                <a:off x="7143300" y="164888"/>
                <a:ext cx="1092475" cy="887175"/>
              </a:xfrm>
              <a:custGeom>
                <a:avLst/>
                <a:gdLst/>
                <a:ahLst/>
                <a:cxnLst/>
                <a:rect l="l" t="t" r="r" b="b"/>
                <a:pathLst>
                  <a:path w="43699" h="35487" extrusionOk="0">
                    <a:moveTo>
                      <a:pt x="15550" y="1"/>
                    </a:moveTo>
                    <a:cubicBezTo>
                      <a:pt x="13904" y="1"/>
                      <a:pt x="12261" y="309"/>
                      <a:pt x="10709" y="1062"/>
                    </a:cubicBezTo>
                    <a:cubicBezTo>
                      <a:pt x="9675" y="1595"/>
                      <a:pt x="8640" y="2296"/>
                      <a:pt x="7706" y="3263"/>
                    </a:cubicBezTo>
                    <a:cubicBezTo>
                      <a:pt x="7473" y="3530"/>
                      <a:pt x="7239" y="3764"/>
                      <a:pt x="7039" y="4030"/>
                    </a:cubicBezTo>
                    <a:cubicBezTo>
                      <a:pt x="6839" y="4264"/>
                      <a:pt x="6706" y="4497"/>
                      <a:pt x="6572" y="4731"/>
                    </a:cubicBezTo>
                    <a:cubicBezTo>
                      <a:pt x="6806" y="4664"/>
                      <a:pt x="7073" y="4598"/>
                      <a:pt x="7340" y="4531"/>
                    </a:cubicBezTo>
                    <a:cubicBezTo>
                      <a:pt x="8307" y="4331"/>
                      <a:pt x="9308" y="4164"/>
                      <a:pt x="10275" y="4164"/>
                    </a:cubicBezTo>
                    <a:cubicBezTo>
                      <a:pt x="10408" y="4131"/>
                      <a:pt x="10508" y="4131"/>
                      <a:pt x="10642" y="4131"/>
                    </a:cubicBezTo>
                    <a:cubicBezTo>
                      <a:pt x="10508" y="4231"/>
                      <a:pt x="10375" y="4297"/>
                      <a:pt x="10275" y="4364"/>
                    </a:cubicBezTo>
                    <a:cubicBezTo>
                      <a:pt x="9007" y="5165"/>
                      <a:pt x="7873" y="5965"/>
                      <a:pt x="6939" y="6766"/>
                    </a:cubicBezTo>
                    <a:cubicBezTo>
                      <a:pt x="1502" y="11269"/>
                      <a:pt x="601" y="15739"/>
                      <a:pt x="1" y="16706"/>
                    </a:cubicBezTo>
                    <a:cubicBezTo>
                      <a:pt x="2543" y="17257"/>
                      <a:pt x="5506" y="17752"/>
                      <a:pt x="9175" y="17752"/>
                    </a:cubicBezTo>
                    <a:cubicBezTo>
                      <a:pt x="9503" y="17752"/>
                      <a:pt x="9836" y="17748"/>
                      <a:pt x="10175" y="17740"/>
                    </a:cubicBezTo>
                    <a:cubicBezTo>
                      <a:pt x="12110" y="17707"/>
                      <a:pt x="14244" y="17540"/>
                      <a:pt x="16613" y="17140"/>
                    </a:cubicBezTo>
                    <a:cubicBezTo>
                      <a:pt x="17614" y="16973"/>
                      <a:pt x="18648" y="16773"/>
                      <a:pt x="19748" y="16539"/>
                    </a:cubicBezTo>
                    <a:lnTo>
                      <a:pt x="19748" y="16539"/>
                    </a:lnTo>
                    <a:cubicBezTo>
                      <a:pt x="19048" y="17006"/>
                      <a:pt x="18347" y="17473"/>
                      <a:pt x="17614" y="17874"/>
                    </a:cubicBezTo>
                    <a:cubicBezTo>
                      <a:pt x="16713" y="18374"/>
                      <a:pt x="15846" y="18841"/>
                      <a:pt x="14945" y="19275"/>
                    </a:cubicBezTo>
                    <a:cubicBezTo>
                      <a:pt x="14311" y="19575"/>
                      <a:pt x="13644" y="19875"/>
                      <a:pt x="12977" y="20109"/>
                    </a:cubicBezTo>
                    <a:cubicBezTo>
                      <a:pt x="12577" y="20309"/>
                      <a:pt x="12143" y="20442"/>
                      <a:pt x="11709" y="20609"/>
                    </a:cubicBezTo>
                    <a:cubicBezTo>
                      <a:pt x="13377" y="20943"/>
                      <a:pt x="15379" y="21676"/>
                      <a:pt x="17647" y="22143"/>
                    </a:cubicBezTo>
                    <a:cubicBezTo>
                      <a:pt x="18846" y="22380"/>
                      <a:pt x="20127" y="22550"/>
                      <a:pt x="21476" y="22550"/>
                    </a:cubicBezTo>
                    <a:cubicBezTo>
                      <a:pt x="22979" y="22550"/>
                      <a:pt x="24567" y="22339"/>
                      <a:pt x="26220" y="21777"/>
                    </a:cubicBezTo>
                    <a:cubicBezTo>
                      <a:pt x="27687" y="21276"/>
                      <a:pt x="29222" y="20509"/>
                      <a:pt x="30823" y="19341"/>
                    </a:cubicBezTo>
                    <a:lnTo>
                      <a:pt x="30823" y="19341"/>
                    </a:lnTo>
                    <a:cubicBezTo>
                      <a:pt x="30289" y="20342"/>
                      <a:pt x="29622" y="21510"/>
                      <a:pt x="28955" y="22577"/>
                    </a:cubicBezTo>
                    <a:cubicBezTo>
                      <a:pt x="28421" y="23411"/>
                      <a:pt x="27888" y="24178"/>
                      <a:pt x="27354" y="24779"/>
                    </a:cubicBezTo>
                    <a:cubicBezTo>
                      <a:pt x="27020" y="25179"/>
                      <a:pt x="26720" y="25479"/>
                      <a:pt x="26420" y="25713"/>
                    </a:cubicBezTo>
                    <a:cubicBezTo>
                      <a:pt x="28588" y="25613"/>
                      <a:pt x="30122" y="25212"/>
                      <a:pt x="31257" y="24645"/>
                    </a:cubicBezTo>
                    <a:cubicBezTo>
                      <a:pt x="32191" y="24145"/>
                      <a:pt x="32858" y="23544"/>
                      <a:pt x="33358" y="22877"/>
                    </a:cubicBezTo>
                    <a:cubicBezTo>
                      <a:pt x="33558" y="22644"/>
                      <a:pt x="33758" y="22377"/>
                      <a:pt x="33925" y="22110"/>
                    </a:cubicBezTo>
                    <a:lnTo>
                      <a:pt x="33925" y="22110"/>
                    </a:lnTo>
                    <a:cubicBezTo>
                      <a:pt x="33859" y="22344"/>
                      <a:pt x="33792" y="22610"/>
                      <a:pt x="33725" y="22877"/>
                    </a:cubicBezTo>
                    <a:cubicBezTo>
                      <a:pt x="33592" y="23378"/>
                      <a:pt x="33458" y="23878"/>
                      <a:pt x="33325" y="24378"/>
                    </a:cubicBezTo>
                    <a:cubicBezTo>
                      <a:pt x="32924" y="26080"/>
                      <a:pt x="32491" y="27814"/>
                      <a:pt x="32091" y="29615"/>
                    </a:cubicBezTo>
                    <a:cubicBezTo>
                      <a:pt x="31657" y="31550"/>
                      <a:pt x="31290" y="33518"/>
                      <a:pt x="31023" y="35486"/>
                    </a:cubicBezTo>
                    <a:cubicBezTo>
                      <a:pt x="33392" y="33351"/>
                      <a:pt x="36127" y="31717"/>
                      <a:pt x="37595" y="28415"/>
                    </a:cubicBezTo>
                    <a:cubicBezTo>
                      <a:pt x="37795" y="27914"/>
                      <a:pt x="37961" y="27414"/>
                      <a:pt x="38128" y="26880"/>
                    </a:cubicBezTo>
                    <a:cubicBezTo>
                      <a:pt x="38462" y="27214"/>
                      <a:pt x="38729" y="27514"/>
                      <a:pt x="38962" y="27814"/>
                    </a:cubicBezTo>
                    <a:cubicBezTo>
                      <a:pt x="39596" y="28782"/>
                      <a:pt x="39729" y="29749"/>
                      <a:pt x="39996" y="30816"/>
                    </a:cubicBezTo>
                    <a:cubicBezTo>
                      <a:pt x="40130" y="30583"/>
                      <a:pt x="40263" y="30349"/>
                      <a:pt x="40397" y="30116"/>
                    </a:cubicBezTo>
                    <a:cubicBezTo>
                      <a:pt x="40530" y="29882"/>
                      <a:pt x="41264" y="28214"/>
                      <a:pt x="41731" y="26080"/>
                    </a:cubicBezTo>
                    <a:cubicBezTo>
                      <a:pt x="42431" y="23144"/>
                      <a:pt x="42631" y="19341"/>
                      <a:pt x="40163" y="17040"/>
                    </a:cubicBezTo>
                    <a:lnTo>
                      <a:pt x="40163" y="17040"/>
                    </a:lnTo>
                    <a:cubicBezTo>
                      <a:pt x="40296" y="17073"/>
                      <a:pt x="40397" y="17073"/>
                      <a:pt x="40497" y="17073"/>
                    </a:cubicBezTo>
                    <a:cubicBezTo>
                      <a:pt x="41697" y="17273"/>
                      <a:pt x="42765" y="17974"/>
                      <a:pt x="43632" y="18808"/>
                    </a:cubicBezTo>
                    <a:cubicBezTo>
                      <a:pt x="43639" y="18814"/>
                      <a:pt x="43645" y="18817"/>
                      <a:pt x="43651" y="18817"/>
                    </a:cubicBezTo>
                    <a:cubicBezTo>
                      <a:pt x="43677" y="18817"/>
                      <a:pt x="43699" y="18768"/>
                      <a:pt x="43699" y="18741"/>
                    </a:cubicBezTo>
                    <a:cubicBezTo>
                      <a:pt x="43165" y="17307"/>
                      <a:pt x="42064" y="16306"/>
                      <a:pt x="40597" y="15839"/>
                    </a:cubicBezTo>
                    <a:cubicBezTo>
                      <a:pt x="40212" y="15711"/>
                      <a:pt x="39772" y="15651"/>
                      <a:pt x="39330" y="15651"/>
                    </a:cubicBezTo>
                    <a:cubicBezTo>
                      <a:pt x="39083" y="15651"/>
                      <a:pt x="38835" y="15670"/>
                      <a:pt x="38595" y="15705"/>
                    </a:cubicBezTo>
                    <a:cubicBezTo>
                      <a:pt x="39162" y="15038"/>
                      <a:pt x="39563" y="14104"/>
                      <a:pt x="39829" y="13437"/>
                    </a:cubicBezTo>
                    <a:cubicBezTo>
                      <a:pt x="40397" y="11836"/>
                      <a:pt x="40463" y="10135"/>
                      <a:pt x="39963" y="8500"/>
                    </a:cubicBezTo>
                    <a:cubicBezTo>
                      <a:pt x="39963" y="8470"/>
                      <a:pt x="39936" y="8454"/>
                      <a:pt x="39906" y="8454"/>
                    </a:cubicBezTo>
                    <a:cubicBezTo>
                      <a:pt x="39870" y="8454"/>
                      <a:pt x="39829" y="8479"/>
                      <a:pt x="39829" y="8534"/>
                    </a:cubicBezTo>
                    <a:cubicBezTo>
                      <a:pt x="39663" y="9801"/>
                      <a:pt x="39362" y="10969"/>
                      <a:pt x="38862" y="12136"/>
                    </a:cubicBezTo>
                    <a:cubicBezTo>
                      <a:pt x="38795" y="11936"/>
                      <a:pt x="38729" y="11736"/>
                      <a:pt x="38629" y="11536"/>
                    </a:cubicBezTo>
                    <a:cubicBezTo>
                      <a:pt x="37361" y="9134"/>
                      <a:pt x="35293" y="6933"/>
                      <a:pt x="33225" y="5231"/>
                    </a:cubicBezTo>
                    <a:cubicBezTo>
                      <a:pt x="31323" y="3664"/>
                      <a:pt x="29155" y="2363"/>
                      <a:pt x="26787" y="1395"/>
                    </a:cubicBezTo>
                    <a:lnTo>
                      <a:pt x="26787" y="1395"/>
                    </a:lnTo>
                    <a:cubicBezTo>
                      <a:pt x="27954" y="2663"/>
                      <a:pt x="29622" y="4297"/>
                      <a:pt x="29722" y="6065"/>
                    </a:cubicBezTo>
                    <a:cubicBezTo>
                      <a:pt x="29722" y="6114"/>
                      <a:pt x="29686" y="6145"/>
                      <a:pt x="29654" y="6145"/>
                    </a:cubicBezTo>
                    <a:cubicBezTo>
                      <a:pt x="29642" y="6145"/>
                      <a:pt x="29631" y="6141"/>
                      <a:pt x="29622" y="6132"/>
                    </a:cubicBezTo>
                    <a:cubicBezTo>
                      <a:pt x="28636" y="4853"/>
                      <a:pt x="22077" y="1"/>
                      <a:pt x="15550" y="1"/>
                    </a:cubicBezTo>
                    <a:close/>
                  </a:path>
                </a:pathLst>
              </a:custGeom>
              <a:solidFill>
                <a:srgbClr val="5C37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38"/>
              <p:cNvSpPr/>
              <p:nvPr/>
            </p:nvSpPr>
            <p:spPr>
              <a:xfrm>
                <a:off x="7326775" y="191413"/>
                <a:ext cx="84250" cy="86750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3470" extrusionOk="0">
                    <a:moveTo>
                      <a:pt x="3370" y="1"/>
                    </a:moveTo>
                    <a:lnTo>
                      <a:pt x="3370" y="1"/>
                    </a:lnTo>
                    <a:cubicBezTo>
                      <a:pt x="2336" y="534"/>
                      <a:pt x="1301" y="1235"/>
                      <a:pt x="367" y="2202"/>
                    </a:cubicBezTo>
                    <a:cubicBezTo>
                      <a:pt x="234" y="2636"/>
                      <a:pt x="134" y="3070"/>
                      <a:pt x="1" y="3470"/>
                    </a:cubicBezTo>
                    <a:cubicBezTo>
                      <a:pt x="968" y="3270"/>
                      <a:pt x="1969" y="3103"/>
                      <a:pt x="2936" y="3103"/>
                    </a:cubicBezTo>
                    <a:cubicBezTo>
                      <a:pt x="2969" y="2069"/>
                      <a:pt x="3136" y="1035"/>
                      <a:pt x="3370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38"/>
              <p:cNvSpPr/>
              <p:nvPr/>
            </p:nvSpPr>
            <p:spPr>
              <a:xfrm>
                <a:off x="7313425" y="273988"/>
                <a:ext cx="90100" cy="102575"/>
              </a:xfrm>
              <a:custGeom>
                <a:avLst/>
                <a:gdLst/>
                <a:ahLst/>
                <a:cxnLst/>
                <a:rect l="l" t="t" r="r" b="b"/>
                <a:pathLst>
                  <a:path w="3604" h="4103" extrusionOk="0">
                    <a:moveTo>
                      <a:pt x="3470" y="0"/>
                    </a:moveTo>
                    <a:lnTo>
                      <a:pt x="3470" y="0"/>
                    </a:lnTo>
                    <a:cubicBezTo>
                      <a:pt x="2202" y="801"/>
                      <a:pt x="1102" y="1601"/>
                      <a:pt x="134" y="2402"/>
                    </a:cubicBezTo>
                    <a:cubicBezTo>
                      <a:pt x="68" y="2969"/>
                      <a:pt x="1" y="3536"/>
                      <a:pt x="1" y="4103"/>
                    </a:cubicBezTo>
                    <a:cubicBezTo>
                      <a:pt x="1168" y="3402"/>
                      <a:pt x="2369" y="2702"/>
                      <a:pt x="3603" y="2035"/>
                    </a:cubicBezTo>
                    <a:cubicBezTo>
                      <a:pt x="3503" y="1368"/>
                      <a:pt x="3437" y="667"/>
                      <a:pt x="3470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38"/>
              <p:cNvSpPr/>
              <p:nvPr/>
            </p:nvSpPr>
            <p:spPr>
              <a:xfrm>
                <a:off x="7313425" y="345688"/>
                <a:ext cx="105100" cy="81750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3270" extrusionOk="0">
                    <a:moveTo>
                      <a:pt x="3737" y="1"/>
                    </a:moveTo>
                    <a:cubicBezTo>
                      <a:pt x="2469" y="768"/>
                      <a:pt x="1202" y="1569"/>
                      <a:pt x="1" y="2369"/>
                    </a:cubicBezTo>
                    <a:cubicBezTo>
                      <a:pt x="34" y="2669"/>
                      <a:pt x="34" y="2970"/>
                      <a:pt x="101" y="3270"/>
                    </a:cubicBezTo>
                    <a:cubicBezTo>
                      <a:pt x="1435" y="2669"/>
                      <a:pt x="2803" y="2069"/>
                      <a:pt x="4204" y="1535"/>
                    </a:cubicBezTo>
                    <a:cubicBezTo>
                      <a:pt x="4004" y="1035"/>
                      <a:pt x="3870" y="501"/>
                      <a:pt x="3737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38"/>
              <p:cNvSpPr/>
              <p:nvPr/>
            </p:nvSpPr>
            <p:spPr>
              <a:xfrm>
                <a:off x="7319275" y="402413"/>
                <a:ext cx="239350" cy="206825"/>
              </a:xfrm>
              <a:custGeom>
                <a:avLst/>
                <a:gdLst/>
                <a:ahLst/>
                <a:cxnLst/>
                <a:rect l="l" t="t" r="r" b="b"/>
                <a:pathLst>
                  <a:path w="9574" h="8273" extrusionOk="0">
                    <a:moveTo>
                      <a:pt x="4203" y="0"/>
                    </a:moveTo>
                    <a:cubicBezTo>
                      <a:pt x="2802" y="634"/>
                      <a:pt x="1401" y="1268"/>
                      <a:pt x="67" y="1935"/>
                    </a:cubicBezTo>
                    <a:lnTo>
                      <a:pt x="0" y="1968"/>
                    </a:lnTo>
                    <a:cubicBezTo>
                      <a:pt x="301" y="3503"/>
                      <a:pt x="834" y="5004"/>
                      <a:pt x="1735" y="6405"/>
                    </a:cubicBezTo>
                    <a:cubicBezTo>
                      <a:pt x="2169" y="7072"/>
                      <a:pt x="2636" y="7706"/>
                      <a:pt x="3136" y="8273"/>
                    </a:cubicBezTo>
                    <a:cubicBezTo>
                      <a:pt x="5071" y="8206"/>
                      <a:pt x="7205" y="8039"/>
                      <a:pt x="9574" y="7639"/>
                    </a:cubicBezTo>
                    <a:cubicBezTo>
                      <a:pt x="8406" y="6705"/>
                      <a:pt x="7306" y="5671"/>
                      <a:pt x="6472" y="4403"/>
                    </a:cubicBezTo>
                    <a:cubicBezTo>
                      <a:pt x="5604" y="3102"/>
                      <a:pt x="4804" y="1568"/>
                      <a:pt x="4203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38"/>
              <p:cNvSpPr/>
              <p:nvPr/>
            </p:nvSpPr>
            <p:spPr>
              <a:xfrm>
                <a:off x="7467700" y="611713"/>
                <a:ext cx="215200" cy="106775"/>
              </a:xfrm>
              <a:custGeom>
                <a:avLst/>
                <a:gdLst/>
                <a:ahLst/>
                <a:cxnLst/>
                <a:rect l="l" t="t" r="r" b="b"/>
                <a:pathLst>
                  <a:path w="8608" h="4271" extrusionOk="0">
                    <a:moveTo>
                      <a:pt x="4638" y="1"/>
                    </a:moveTo>
                    <a:cubicBezTo>
                      <a:pt x="3737" y="501"/>
                      <a:pt x="2870" y="968"/>
                      <a:pt x="1969" y="1402"/>
                    </a:cubicBezTo>
                    <a:cubicBezTo>
                      <a:pt x="1335" y="1702"/>
                      <a:pt x="668" y="2002"/>
                      <a:pt x="1" y="2269"/>
                    </a:cubicBezTo>
                    <a:cubicBezTo>
                      <a:pt x="1435" y="3170"/>
                      <a:pt x="3003" y="3803"/>
                      <a:pt x="4671" y="4270"/>
                    </a:cubicBezTo>
                    <a:lnTo>
                      <a:pt x="4704" y="4270"/>
                    </a:lnTo>
                    <a:cubicBezTo>
                      <a:pt x="6005" y="3637"/>
                      <a:pt x="7306" y="3003"/>
                      <a:pt x="8607" y="2336"/>
                    </a:cubicBezTo>
                    <a:cubicBezTo>
                      <a:pt x="7973" y="2069"/>
                      <a:pt x="7339" y="1769"/>
                      <a:pt x="6739" y="1368"/>
                    </a:cubicBezTo>
                    <a:cubicBezTo>
                      <a:pt x="6005" y="935"/>
                      <a:pt x="5305" y="501"/>
                      <a:pt x="4638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38"/>
              <p:cNvSpPr/>
              <p:nvPr/>
            </p:nvSpPr>
            <p:spPr>
              <a:xfrm>
                <a:off x="7639500" y="683438"/>
                <a:ext cx="159300" cy="45625"/>
              </a:xfrm>
              <a:custGeom>
                <a:avLst/>
                <a:gdLst/>
                <a:ahLst/>
                <a:cxnLst/>
                <a:rect l="l" t="t" r="r" b="b"/>
                <a:pathLst>
                  <a:path w="6372" h="1825" extrusionOk="0">
                    <a:moveTo>
                      <a:pt x="3036" y="0"/>
                    </a:moveTo>
                    <a:cubicBezTo>
                      <a:pt x="2035" y="601"/>
                      <a:pt x="1035" y="1168"/>
                      <a:pt x="0" y="1735"/>
                    </a:cubicBezTo>
                    <a:cubicBezTo>
                      <a:pt x="559" y="1792"/>
                      <a:pt x="1132" y="1824"/>
                      <a:pt x="1717" y="1824"/>
                    </a:cubicBezTo>
                    <a:cubicBezTo>
                      <a:pt x="3192" y="1824"/>
                      <a:pt x="4748" y="1617"/>
                      <a:pt x="6372" y="1068"/>
                    </a:cubicBezTo>
                    <a:cubicBezTo>
                      <a:pt x="5238" y="734"/>
                      <a:pt x="4137" y="401"/>
                      <a:pt x="3036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38"/>
              <p:cNvSpPr/>
              <p:nvPr/>
            </p:nvSpPr>
            <p:spPr>
              <a:xfrm>
                <a:off x="7827125" y="730138"/>
                <a:ext cx="150150" cy="55075"/>
              </a:xfrm>
              <a:custGeom>
                <a:avLst/>
                <a:gdLst/>
                <a:ahLst/>
                <a:cxnLst/>
                <a:rect l="l" t="t" r="r" b="b"/>
                <a:pathLst>
                  <a:path w="6006" h="2203" extrusionOk="0">
                    <a:moveTo>
                      <a:pt x="1602" y="0"/>
                    </a:moveTo>
                    <a:cubicBezTo>
                      <a:pt x="1068" y="801"/>
                      <a:pt x="535" y="1568"/>
                      <a:pt x="1" y="2202"/>
                    </a:cubicBezTo>
                    <a:cubicBezTo>
                      <a:pt x="635" y="2202"/>
                      <a:pt x="1268" y="2202"/>
                      <a:pt x="1902" y="2169"/>
                    </a:cubicBezTo>
                    <a:cubicBezTo>
                      <a:pt x="2536" y="2135"/>
                      <a:pt x="3203" y="2069"/>
                      <a:pt x="3904" y="2035"/>
                    </a:cubicBezTo>
                    <a:cubicBezTo>
                      <a:pt x="4838" y="1535"/>
                      <a:pt x="5505" y="934"/>
                      <a:pt x="6005" y="267"/>
                    </a:cubicBezTo>
                    <a:lnTo>
                      <a:pt x="6005" y="267"/>
                    </a:lnTo>
                    <a:cubicBezTo>
                      <a:pt x="5772" y="301"/>
                      <a:pt x="5538" y="301"/>
                      <a:pt x="5338" y="301"/>
                    </a:cubicBezTo>
                    <a:cubicBezTo>
                      <a:pt x="4471" y="301"/>
                      <a:pt x="3603" y="267"/>
                      <a:pt x="2736" y="134"/>
                    </a:cubicBezTo>
                    <a:cubicBezTo>
                      <a:pt x="2336" y="101"/>
                      <a:pt x="1969" y="34"/>
                      <a:pt x="1602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38"/>
              <p:cNvSpPr/>
              <p:nvPr/>
            </p:nvSpPr>
            <p:spPr>
              <a:xfrm>
                <a:off x="8069800" y="696788"/>
                <a:ext cx="85100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3404" h="2002" extrusionOk="0">
                    <a:moveTo>
                      <a:pt x="3403" y="0"/>
                    </a:moveTo>
                    <a:lnTo>
                      <a:pt x="3403" y="0"/>
                    </a:lnTo>
                    <a:cubicBezTo>
                      <a:pt x="2269" y="501"/>
                      <a:pt x="1135" y="834"/>
                      <a:pt x="34" y="1101"/>
                    </a:cubicBezTo>
                    <a:cubicBezTo>
                      <a:pt x="34" y="1401"/>
                      <a:pt x="1" y="1701"/>
                      <a:pt x="1" y="2002"/>
                    </a:cubicBezTo>
                    <a:cubicBezTo>
                      <a:pt x="1102" y="1535"/>
                      <a:pt x="2236" y="867"/>
                      <a:pt x="3403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38"/>
              <p:cNvSpPr/>
              <p:nvPr/>
            </p:nvSpPr>
            <p:spPr>
              <a:xfrm>
                <a:off x="7977250" y="728463"/>
                <a:ext cx="74225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1836" extrusionOk="0">
                    <a:moveTo>
                      <a:pt x="2969" y="1"/>
                    </a:moveTo>
                    <a:cubicBezTo>
                      <a:pt x="2035" y="168"/>
                      <a:pt x="1134" y="268"/>
                      <a:pt x="367" y="334"/>
                    </a:cubicBezTo>
                    <a:cubicBezTo>
                      <a:pt x="234" y="835"/>
                      <a:pt x="100" y="1335"/>
                      <a:pt x="0" y="1835"/>
                    </a:cubicBezTo>
                    <a:cubicBezTo>
                      <a:pt x="901" y="1669"/>
                      <a:pt x="1835" y="1435"/>
                      <a:pt x="2802" y="1102"/>
                    </a:cubicBezTo>
                    <a:cubicBezTo>
                      <a:pt x="2869" y="735"/>
                      <a:pt x="2902" y="368"/>
                      <a:pt x="2969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38"/>
              <p:cNvSpPr/>
              <p:nvPr/>
            </p:nvSpPr>
            <p:spPr>
              <a:xfrm>
                <a:off x="7919700" y="875238"/>
                <a:ext cx="163475" cy="176825"/>
              </a:xfrm>
              <a:custGeom>
                <a:avLst/>
                <a:gdLst/>
                <a:ahLst/>
                <a:cxnLst/>
                <a:rect l="l" t="t" r="r" b="b"/>
                <a:pathLst>
                  <a:path w="6539" h="7073" extrusionOk="0">
                    <a:moveTo>
                      <a:pt x="6539" y="1"/>
                    </a:moveTo>
                    <a:lnTo>
                      <a:pt x="6539" y="1"/>
                    </a:lnTo>
                    <a:cubicBezTo>
                      <a:pt x="4771" y="634"/>
                      <a:pt x="2903" y="1001"/>
                      <a:pt x="1035" y="1201"/>
                    </a:cubicBezTo>
                    <a:cubicBezTo>
                      <a:pt x="601" y="3136"/>
                      <a:pt x="234" y="5104"/>
                      <a:pt x="0" y="7072"/>
                    </a:cubicBezTo>
                    <a:cubicBezTo>
                      <a:pt x="2336" y="4937"/>
                      <a:pt x="5071" y="3303"/>
                      <a:pt x="6539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38"/>
              <p:cNvSpPr/>
              <p:nvPr/>
            </p:nvSpPr>
            <p:spPr>
              <a:xfrm>
                <a:off x="8117350" y="816863"/>
                <a:ext cx="70075" cy="1184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4738" extrusionOk="0">
                    <a:moveTo>
                      <a:pt x="2802" y="1"/>
                    </a:moveTo>
                    <a:lnTo>
                      <a:pt x="2802" y="1"/>
                    </a:lnTo>
                    <a:cubicBezTo>
                      <a:pt x="1935" y="668"/>
                      <a:pt x="1001" y="1268"/>
                      <a:pt x="0" y="1735"/>
                    </a:cubicBezTo>
                    <a:cubicBezTo>
                      <a:pt x="634" y="2736"/>
                      <a:pt x="767" y="3670"/>
                      <a:pt x="1034" y="4737"/>
                    </a:cubicBezTo>
                    <a:cubicBezTo>
                      <a:pt x="1168" y="4504"/>
                      <a:pt x="1301" y="4270"/>
                      <a:pt x="1435" y="4037"/>
                    </a:cubicBezTo>
                    <a:cubicBezTo>
                      <a:pt x="1568" y="3803"/>
                      <a:pt x="2302" y="2135"/>
                      <a:pt x="2802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71" name="Google Shape;1171;p38"/>
          <p:cNvGrpSpPr/>
          <p:nvPr/>
        </p:nvGrpSpPr>
        <p:grpSpPr>
          <a:xfrm>
            <a:off x="243614" y="3852163"/>
            <a:ext cx="1288610" cy="967180"/>
            <a:chOff x="939574" y="3499738"/>
            <a:chExt cx="1288610" cy="967180"/>
          </a:xfrm>
        </p:grpSpPr>
        <p:sp>
          <p:nvSpPr>
            <p:cNvPr id="1172" name="Google Shape;1172;p38"/>
            <p:cNvSpPr/>
            <p:nvPr/>
          </p:nvSpPr>
          <p:spPr>
            <a:xfrm>
              <a:off x="942721" y="3499738"/>
              <a:ext cx="1285464" cy="967157"/>
            </a:xfrm>
            <a:custGeom>
              <a:avLst/>
              <a:gdLst/>
              <a:ahLst/>
              <a:cxnLst/>
              <a:rect l="l" t="t" r="r" b="b"/>
              <a:pathLst>
                <a:path w="58610" h="44097" extrusionOk="0">
                  <a:moveTo>
                    <a:pt x="29237" y="1"/>
                  </a:moveTo>
                  <a:cubicBezTo>
                    <a:pt x="26559" y="1"/>
                    <a:pt x="23816" y="300"/>
                    <a:pt x="21049" y="1627"/>
                  </a:cubicBezTo>
                  <a:cubicBezTo>
                    <a:pt x="19381" y="2461"/>
                    <a:pt x="17680" y="3528"/>
                    <a:pt x="15979" y="4929"/>
                  </a:cubicBezTo>
                  <a:cubicBezTo>
                    <a:pt x="11509" y="8699"/>
                    <a:pt x="7172" y="13602"/>
                    <a:pt x="3203" y="24677"/>
                  </a:cubicBezTo>
                  <a:cubicBezTo>
                    <a:pt x="2102" y="27779"/>
                    <a:pt x="1035" y="31348"/>
                    <a:pt x="1" y="35485"/>
                  </a:cubicBezTo>
                  <a:cubicBezTo>
                    <a:pt x="1535" y="35985"/>
                    <a:pt x="3003" y="36485"/>
                    <a:pt x="4471" y="36952"/>
                  </a:cubicBezTo>
                  <a:cubicBezTo>
                    <a:pt x="5038" y="35018"/>
                    <a:pt x="5571" y="33083"/>
                    <a:pt x="6272" y="31181"/>
                  </a:cubicBezTo>
                  <a:cubicBezTo>
                    <a:pt x="6272" y="31165"/>
                    <a:pt x="6289" y="31156"/>
                    <a:pt x="6305" y="31156"/>
                  </a:cubicBezTo>
                  <a:cubicBezTo>
                    <a:pt x="6322" y="31156"/>
                    <a:pt x="6339" y="31165"/>
                    <a:pt x="6339" y="31181"/>
                  </a:cubicBezTo>
                  <a:cubicBezTo>
                    <a:pt x="6505" y="33150"/>
                    <a:pt x="6138" y="35051"/>
                    <a:pt x="5738" y="36952"/>
                  </a:cubicBezTo>
                  <a:cubicBezTo>
                    <a:pt x="5705" y="37086"/>
                    <a:pt x="5705" y="37219"/>
                    <a:pt x="5671" y="37353"/>
                  </a:cubicBezTo>
                  <a:cubicBezTo>
                    <a:pt x="13177" y="39721"/>
                    <a:pt x="19982" y="41556"/>
                    <a:pt x="26386" y="42723"/>
                  </a:cubicBezTo>
                  <a:cubicBezTo>
                    <a:pt x="26586" y="42189"/>
                    <a:pt x="26820" y="41656"/>
                    <a:pt x="26987" y="41222"/>
                  </a:cubicBezTo>
                  <a:cubicBezTo>
                    <a:pt x="27016" y="41163"/>
                    <a:pt x="27077" y="41137"/>
                    <a:pt x="27137" y="41137"/>
                  </a:cubicBezTo>
                  <a:cubicBezTo>
                    <a:pt x="27213" y="41137"/>
                    <a:pt x="27287" y="41180"/>
                    <a:pt x="27287" y="41255"/>
                  </a:cubicBezTo>
                  <a:cubicBezTo>
                    <a:pt x="27320" y="41822"/>
                    <a:pt x="27287" y="42323"/>
                    <a:pt x="27187" y="42856"/>
                  </a:cubicBezTo>
                  <a:cubicBezTo>
                    <a:pt x="27754" y="42957"/>
                    <a:pt x="28321" y="43057"/>
                    <a:pt x="28888" y="43157"/>
                  </a:cubicBezTo>
                  <a:cubicBezTo>
                    <a:pt x="29088" y="42156"/>
                    <a:pt x="29355" y="41222"/>
                    <a:pt x="29622" y="40255"/>
                  </a:cubicBezTo>
                  <a:cubicBezTo>
                    <a:pt x="29637" y="40225"/>
                    <a:pt x="29672" y="40208"/>
                    <a:pt x="29709" y="40208"/>
                  </a:cubicBezTo>
                  <a:cubicBezTo>
                    <a:pt x="29755" y="40208"/>
                    <a:pt x="29804" y="40233"/>
                    <a:pt x="29822" y="40288"/>
                  </a:cubicBezTo>
                  <a:cubicBezTo>
                    <a:pt x="29855" y="41289"/>
                    <a:pt x="29822" y="42289"/>
                    <a:pt x="29755" y="43290"/>
                  </a:cubicBezTo>
                  <a:cubicBezTo>
                    <a:pt x="33410" y="43814"/>
                    <a:pt x="36929" y="44096"/>
                    <a:pt x="40369" y="44096"/>
                  </a:cubicBezTo>
                  <a:cubicBezTo>
                    <a:pt x="44370" y="44096"/>
                    <a:pt x="48264" y="43715"/>
                    <a:pt x="52138" y="42890"/>
                  </a:cubicBezTo>
                  <a:cubicBezTo>
                    <a:pt x="52238" y="41689"/>
                    <a:pt x="52438" y="40521"/>
                    <a:pt x="52772" y="39321"/>
                  </a:cubicBezTo>
                  <a:cubicBezTo>
                    <a:pt x="52786" y="39279"/>
                    <a:pt x="52817" y="39260"/>
                    <a:pt x="52849" y="39260"/>
                  </a:cubicBezTo>
                  <a:cubicBezTo>
                    <a:pt x="52893" y="39260"/>
                    <a:pt x="52938" y="39296"/>
                    <a:pt x="52938" y="39354"/>
                  </a:cubicBezTo>
                  <a:cubicBezTo>
                    <a:pt x="52938" y="40388"/>
                    <a:pt x="53039" y="41522"/>
                    <a:pt x="53105" y="42690"/>
                  </a:cubicBezTo>
                  <a:cubicBezTo>
                    <a:pt x="53639" y="42556"/>
                    <a:pt x="54206" y="42423"/>
                    <a:pt x="54740" y="42289"/>
                  </a:cubicBezTo>
                  <a:cubicBezTo>
                    <a:pt x="54673" y="39988"/>
                    <a:pt x="54440" y="37719"/>
                    <a:pt x="54339" y="35418"/>
                  </a:cubicBezTo>
                  <a:cubicBezTo>
                    <a:pt x="54339" y="35399"/>
                    <a:pt x="54362" y="35379"/>
                    <a:pt x="54381" y="35379"/>
                  </a:cubicBezTo>
                  <a:cubicBezTo>
                    <a:pt x="54394" y="35379"/>
                    <a:pt x="54406" y="35390"/>
                    <a:pt x="54406" y="35418"/>
                  </a:cubicBezTo>
                  <a:cubicBezTo>
                    <a:pt x="54773" y="37619"/>
                    <a:pt x="55207" y="39854"/>
                    <a:pt x="55574" y="42056"/>
                  </a:cubicBezTo>
                  <a:cubicBezTo>
                    <a:pt x="56374" y="41856"/>
                    <a:pt x="57141" y="41622"/>
                    <a:pt x="57942" y="41355"/>
                  </a:cubicBezTo>
                  <a:cubicBezTo>
                    <a:pt x="58609" y="41122"/>
                    <a:pt x="57809" y="32049"/>
                    <a:pt x="57709" y="31482"/>
                  </a:cubicBezTo>
                  <a:cubicBezTo>
                    <a:pt x="57642" y="31181"/>
                    <a:pt x="57575" y="30915"/>
                    <a:pt x="57542" y="30614"/>
                  </a:cubicBezTo>
                  <a:cubicBezTo>
                    <a:pt x="56941" y="27546"/>
                    <a:pt x="56408" y="23476"/>
                    <a:pt x="55707" y="21008"/>
                  </a:cubicBezTo>
                  <a:cubicBezTo>
                    <a:pt x="54106" y="15570"/>
                    <a:pt x="51638" y="11601"/>
                    <a:pt x="48936" y="8599"/>
                  </a:cubicBezTo>
                  <a:cubicBezTo>
                    <a:pt x="47401" y="6530"/>
                    <a:pt x="45333" y="4929"/>
                    <a:pt x="43265" y="3695"/>
                  </a:cubicBezTo>
                  <a:cubicBezTo>
                    <a:pt x="43098" y="3562"/>
                    <a:pt x="42931" y="3462"/>
                    <a:pt x="42765" y="3362"/>
                  </a:cubicBezTo>
                  <a:cubicBezTo>
                    <a:pt x="38862" y="726"/>
                    <a:pt x="34759" y="126"/>
                    <a:pt x="30689" y="26"/>
                  </a:cubicBezTo>
                  <a:cubicBezTo>
                    <a:pt x="30208" y="10"/>
                    <a:pt x="29724" y="1"/>
                    <a:pt x="29237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2400000" algn="bl" rotWithShape="0">
                <a:schemeClr val="dk1">
                  <a:alpha val="2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73" name="Google Shape;1173;p38"/>
            <p:cNvGrpSpPr/>
            <p:nvPr/>
          </p:nvGrpSpPr>
          <p:grpSpPr>
            <a:xfrm>
              <a:off x="939574" y="3499760"/>
              <a:ext cx="1285464" cy="967157"/>
              <a:chOff x="787850" y="3378725"/>
              <a:chExt cx="1465250" cy="1102425"/>
            </a:xfrm>
          </p:grpSpPr>
          <p:sp>
            <p:nvSpPr>
              <p:cNvPr id="1174" name="Google Shape;1174;p38"/>
              <p:cNvSpPr/>
              <p:nvPr/>
            </p:nvSpPr>
            <p:spPr>
              <a:xfrm>
                <a:off x="787850" y="3378725"/>
                <a:ext cx="1465250" cy="1102425"/>
              </a:xfrm>
              <a:custGeom>
                <a:avLst/>
                <a:gdLst/>
                <a:ahLst/>
                <a:cxnLst/>
                <a:rect l="l" t="t" r="r" b="b"/>
                <a:pathLst>
                  <a:path w="58610" h="44097" extrusionOk="0">
                    <a:moveTo>
                      <a:pt x="29237" y="1"/>
                    </a:moveTo>
                    <a:cubicBezTo>
                      <a:pt x="26559" y="1"/>
                      <a:pt x="23816" y="300"/>
                      <a:pt x="21049" y="1627"/>
                    </a:cubicBezTo>
                    <a:cubicBezTo>
                      <a:pt x="19381" y="2461"/>
                      <a:pt x="17680" y="3528"/>
                      <a:pt x="15979" y="4929"/>
                    </a:cubicBezTo>
                    <a:cubicBezTo>
                      <a:pt x="11509" y="8699"/>
                      <a:pt x="7172" y="13602"/>
                      <a:pt x="3203" y="24677"/>
                    </a:cubicBezTo>
                    <a:cubicBezTo>
                      <a:pt x="2102" y="27779"/>
                      <a:pt x="1035" y="31348"/>
                      <a:pt x="1" y="35485"/>
                    </a:cubicBezTo>
                    <a:cubicBezTo>
                      <a:pt x="1535" y="35985"/>
                      <a:pt x="3003" y="36485"/>
                      <a:pt x="4471" y="36952"/>
                    </a:cubicBezTo>
                    <a:cubicBezTo>
                      <a:pt x="5038" y="35018"/>
                      <a:pt x="5571" y="33083"/>
                      <a:pt x="6272" y="31181"/>
                    </a:cubicBezTo>
                    <a:cubicBezTo>
                      <a:pt x="6272" y="31165"/>
                      <a:pt x="6289" y="31156"/>
                      <a:pt x="6305" y="31156"/>
                    </a:cubicBezTo>
                    <a:cubicBezTo>
                      <a:pt x="6322" y="31156"/>
                      <a:pt x="6339" y="31165"/>
                      <a:pt x="6339" y="31181"/>
                    </a:cubicBezTo>
                    <a:cubicBezTo>
                      <a:pt x="6505" y="33150"/>
                      <a:pt x="6138" y="35084"/>
                      <a:pt x="5738" y="36952"/>
                    </a:cubicBezTo>
                    <a:cubicBezTo>
                      <a:pt x="5705" y="37086"/>
                      <a:pt x="5705" y="37219"/>
                      <a:pt x="5671" y="37353"/>
                    </a:cubicBezTo>
                    <a:cubicBezTo>
                      <a:pt x="13177" y="39721"/>
                      <a:pt x="19982" y="41556"/>
                      <a:pt x="26386" y="42723"/>
                    </a:cubicBezTo>
                    <a:cubicBezTo>
                      <a:pt x="26586" y="42189"/>
                      <a:pt x="26820" y="41656"/>
                      <a:pt x="26987" y="41222"/>
                    </a:cubicBezTo>
                    <a:cubicBezTo>
                      <a:pt x="27001" y="41163"/>
                      <a:pt x="27061" y="41137"/>
                      <a:pt x="27123" y="41137"/>
                    </a:cubicBezTo>
                    <a:cubicBezTo>
                      <a:pt x="27203" y="41137"/>
                      <a:pt x="27287" y="41180"/>
                      <a:pt x="27287" y="41255"/>
                    </a:cubicBezTo>
                    <a:cubicBezTo>
                      <a:pt x="27320" y="41822"/>
                      <a:pt x="27287" y="42323"/>
                      <a:pt x="27187" y="42856"/>
                    </a:cubicBezTo>
                    <a:cubicBezTo>
                      <a:pt x="27754" y="42957"/>
                      <a:pt x="28321" y="43057"/>
                      <a:pt x="28888" y="43157"/>
                    </a:cubicBezTo>
                    <a:cubicBezTo>
                      <a:pt x="29088" y="42189"/>
                      <a:pt x="29355" y="41222"/>
                      <a:pt x="29622" y="40255"/>
                    </a:cubicBezTo>
                    <a:cubicBezTo>
                      <a:pt x="29637" y="40225"/>
                      <a:pt x="29679" y="40208"/>
                      <a:pt x="29720" y="40208"/>
                    </a:cubicBezTo>
                    <a:cubicBezTo>
                      <a:pt x="29771" y="40208"/>
                      <a:pt x="29822" y="40233"/>
                      <a:pt x="29822" y="40288"/>
                    </a:cubicBezTo>
                    <a:cubicBezTo>
                      <a:pt x="29855" y="41289"/>
                      <a:pt x="29822" y="42289"/>
                      <a:pt x="29755" y="43290"/>
                    </a:cubicBezTo>
                    <a:cubicBezTo>
                      <a:pt x="33395" y="43814"/>
                      <a:pt x="36913" y="44096"/>
                      <a:pt x="40356" y="44096"/>
                    </a:cubicBezTo>
                    <a:cubicBezTo>
                      <a:pt x="44360" y="44096"/>
                      <a:pt x="48264" y="43715"/>
                      <a:pt x="52138" y="42890"/>
                    </a:cubicBezTo>
                    <a:cubicBezTo>
                      <a:pt x="52238" y="41689"/>
                      <a:pt x="52438" y="40521"/>
                      <a:pt x="52772" y="39321"/>
                    </a:cubicBezTo>
                    <a:cubicBezTo>
                      <a:pt x="52786" y="39279"/>
                      <a:pt x="52817" y="39260"/>
                      <a:pt x="52849" y="39260"/>
                    </a:cubicBezTo>
                    <a:cubicBezTo>
                      <a:pt x="52893" y="39260"/>
                      <a:pt x="52938" y="39296"/>
                      <a:pt x="52938" y="39354"/>
                    </a:cubicBezTo>
                    <a:cubicBezTo>
                      <a:pt x="52938" y="40388"/>
                      <a:pt x="53039" y="41522"/>
                      <a:pt x="53105" y="42690"/>
                    </a:cubicBezTo>
                    <a:cubicBezTo>
                      <a:pt x="53639" y="42556"/>
                      <a:pt x="54206" y="42423"/>
                      <a:pt x="54740" y="42289"/>
                    </a:cubicBezTo>
                    <a:cubicBezTo>
                      <a:pt x="54673" y="39988"/>
                      <a:pt x="54440" y="37719"/>
                      <a:pt x="54339" y="35418"/>
                    </a:cubicBezTo>
                    <a:cubicBezTo>
                      <a:pt x="54339" y="35401"/>
                      <a:pt x="54356" y="35393"/>
                      <a:pt x="54373" y="35393"/>
                    </a:cubicBezTo>
                    <a:cubicBezTo>
                      <a:pt x="54390" y="35393"/>
                      <a:pt x="54406" y="35401"/>
                      <a:pt x="54406" y="35418"/>
                    </a:cubicBezTo>
                    <a:cubicBezTo>
                      <a:pt x="54773" y="37619"/>
                      <a:pt x="55207" y="39854"/>
                      <a:pt x="55574" y="42056"/>
                    </a:cubicBezTo>
                    <a:cubicBezTo>
                      <a:pt x="56374" y="41856"/>
                      <a:pt x="57141" y="41622"/>
                      <a:pt x="57942" y="41355"/>
                    </a:cubicBezTo>
                    <a:cubicBezTo>
                      <a:pt x="58609" y="41122"/>
                      <a:pt x="57809" y="32049"/>
                      <a:pt x="57709" y="31482"/>
                    </a:cubicBezTo>
                    <a:cubicBezTo>
                      <a:pt x="57642" y="31181"/>
                      <a:pt x="57575" y="30915"/>
                      <a:pt x="57542" y="30614"/>
                    </a:cubicBezTo>
                    <a:cubicBezTo>
                      <a:pt x="56941" y="27546"/>
                      <a:pt x="56408" y="23476"/>
                      <a:pt x="55707" y="20974"/>
                    </a:cubicBezTo>
                    <a:cubicBezTo>
                      <a:pt x="52905" y="11467"/>
                      <a:pt x="47401" y="6464"/>
                      <a:pt x="42765" y="3362"/>
                    </a:cubicBezTo>
                    <a:cubicBezTo>
                      <a:pt x="38862" y="726"/>
                      <a:pt x="34759" y="126"/>
                      <a:pt x="30689" y="26"/>
                    </a:cubicBezTo>
                    <a:cubicBezTo>
                      <a:pt x="30208" y="10"/>
                      <a:pt x="29724" y="1"/>
                      <a:pt x="292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38"/>
              <p:cNvSpPr/>
              <p:nvPr/>
            </p:nvSpPr>
            <p:spPr>
              <a:xfrm>
                <a:off x="787850" y="3995625"/>
                <a:ext cx="1465250" cy="485525"/>
              </a:xfrm>
              <a:custGeom>
                <a:avLst/>
                <a:gdLst/>
                <a:ahLst/>
                <a:cxnLst/>
                <a:rect l="l" t="t" r="r" b="b"/>
                <a:pathLst>
                  <a:path w="58610" h="19421" extrusionOk="0">
                    <a:moveTo>
                      <a:pt x="3203" y="1"/>
                    </a:moveTo>
                    <a:cubicBezTo>
                      <a:pt x="2102" y="3103"/>
                      <a:pt x="1035" y="6672"/>
                      <a:pt x="1" y="10809"/>
                    </a:cubicBezTo>
                    <a:cubicBezTo>
                      <a:pt x="1535" y="11309"/>
                      <a:pt x="3003" y="11809"/>
                      <a:pt x="4471" y="12276"/>
                    </a:cubicBezTo>
                    <a:cubicBezTo>
                      <a:pt x="5038" y="10342"/>
                      <a:pt x="5571" y="8407"/>
                      <a:pt x="6272" y="6505"/>
                    </a:cubicBezTo>
                    <a:cubicBezTo>
                      <a:pt x="6272" y="6489"/>
                      <a:pt x="6289" y="6480"/>
                      <a:pt x="6305" y="6480"/>
                    </a:cubicBezTo>
                    <a:cubicBezTo>
                      <a:pt x="6322" y="6480"/>
                      <a:pt x="6339" y="6489"/>
                      <a:pt x="6339" y="6505"/>
                    </a:cubicBezTo>
                    <a:cubicBezTo>
                      <a:pt x="6505" y="8474"/>
                      <a:pt x="6138" y="10408"/>
                      <a:pt x="5738" y="12276"/>
                    </a:cubicBezTo>
                    <a:cubicBezTo>
                      <a:pt x="5705" y="12410"/>
                      <a:pt x="5705" y="12543"/>
                      <a:pt x="5671" y="12677"/>
                    </a:cubicBezTo>
                    <a:cubicBezTo>
                      <a:pt x="13177" y="15045"/>
                      <a:pt x="19982" y="16880"/>
                      <a:pt x="26386" y="18047"/>
                    </a:cubicBezTo>
                    <a:cubicBezTo>
                      <a:pt x="26586" y="17513"/>
                      <a:pt x="26820" y="16980"/>
                      <a:pt x="26987" y="16546"/>
                    </a:cubicBezTo>
                    <a:cubicBezTo>
                      <a:pt x="27001" y="16487"/>
                      <a:pt x="27061" y="16461"/>
                      <a:pt x="27123" y="16461"/>
                    </a:cubicBezTo>
                    <a:cubicBezTo>
                      <a:pt x="27203" y="16461"/>
                      <a:pt x="27287" y="16504"/>
                      <a:pt x="27287" y="16579"/>
                    </a:cubicBezTo>
                    <a:cubicBezTo>
                      <a:pt x="27320" y="17146"/>
                      <a:pt x="27287" y="17647"/>
                      <a:pt x="27187" y="18180"/>
                    </a:cubicBezTo>
                    <a:cubicBezTo>
                      <a:pt x="27754" y="18281"/>
                      <a:pt x="28321" y="18381"/>
                      <a:pt x="28888" y="18481"/>
                    </a:cubicBezTo>
                    <a:cubicBezTo>
                      <a:pt x="29088" y="17513"/>
                      <a:pt x="29355" y="16546"/>
                      <a:pt x="29622" y="15579"/>
                    </a:cubicBezTo>
                    <a:cubicBezTo>
                      <a:pt x="29637" y="15549"/>
                      <a:pt x="29679" y="15532"/>
                      <a:pt x="29720" y="15532"/>
                    </a:cubicBezTo>
                    <a:cubicBezTo>
                      <a:pt x="29771" y="15532"/>
                      <a:pt x="29822" y="15557"/>
                      <a:pt x="29822" y="15612"/>
                    </a:cubicBezTo>
                    <a:cubicBezTo>
                      <a:pt x="29855" y="16613"/>
                      <a:pt x="29822" y="17613"/>
                      <a:pt x="29755" y="18614"/>
                    </a:cubicBezTo>
                    <a:cubicBezTo>
                      <a:pt x="33395" y="19138"/>
                      <a:pt x="36913" y="19420"/>
                      <a:pt x="40356" y="19420"/>
                    </a:cubicBezTo>
                    <a:cubicBezTo>
                      <a:pt x="44360" y="19420"/>
                      <a:pt x="48264" y="19039"/>
                      <a:pt x="52138" y="18214"/>
                    </a:cubicBezTo>
                    <a:cubicBezTo>
                      <a:pt x="52238" y="17013"/>
                      <a:pt x="52438" y="15845"/>
                      <a:pt x="52772" y="14645"/>
                    </a:cubicBezTo>
                    <a:cubicBezTo>
                      <a:pt x="52786" y="14603"/>
                      <a:pt x="52817" y="14584"/>
                      <a:pt x="52849" y="14584"/>
                    </a:cubicBezTo>
                    <a:cubicBezTo>
                      <a:pt x="52893" y="14584"/>
                      <a:pt x="52938" y="14620"/>
                      <a:pt x="52938" y="14678"/>
                    </a:cubicBezTo>
                    <a:cubicBezTo>
                      <a:pt x="52938" y="15712"/>
                      <a:pt x="53039" y="16846"/>
                      <a:pt x="53105" y="18014"/>
                    </a:cubicBezTo>
                    <a:cubicBezTo>
                      <a:pt x="53639" y="17880"/>
                      <a:pt x="54206" y="17747"/>
                      <a:pt x="54740" y="17613"/>
                    </a:cubicBezTo>
                    <a:cubicBezTo>
                      <a:pt x="54673" y="15312"/>
                      <a:pt x="54440" y="13043"/>
                      <a:pt x="54339" y="10742"/>
                    </a:cubicBezTo>
                    <a:cubicBezTo>
                      <a:pt x="54339" y="10725"/>
                      <a:pt x="54356" y="10717"/>
                      <a:pt x="54373" y="10717"/>
                    </a:cubicBezTo>
                    <a:cubicBezTo>
                      <a:pt x="54390" y="10717"/>
                      <a:pt x="54406" y="10725"/>
                      <a:pt x="54406" y="10742"/>
                    </a:cubicBezTo>
                    <a:cubicBezTo>
                      <a:pt x="54773" y="12943"/>
                      <a:pt x="55207" y="15178"/>
                      <a:pt x="55574" y="17380"/>
                    </a:cubicBezTo>
                    <a:cubicBezTo>
                      <a:pt x="56374" y="17180"/>
                      <a:pt x="57141" y="16946"/>
                      <a:pt x="57942" y="16679"/>
                    </a:cubicBezTo>
                    <a:cubicBezTo>
                      <a:pt x="58609" y="16446"/>
                      <a:pt x="57809" y="7373"/>
                      <a:pt x="57709" y="6772"/>
                    </a:cubicBezTo>
                    <a:cubicBezTo>
                      <a:pt x="57642" y="6505"/>
                      <a:pt x="57575" y="6239"/>
                      <a:pt x="57542" y="5938"/>
                    </a:cubicBezTo>
                    <a:cubicBezTo>
                      <a:pt x="51178" y="7340"/>
                      <a:pt x="44659" y="8049"/>
                      <a:pt x="38143" y="8049"/>
                    </a:cubicBezTo>
                    <a:cubicBezTo>
                      <a:pt x="31475" y="8049"/>
                      <a:pt x="24809" y="7306"/>
                      <a:pt x="18314" y="5805"/>
                    </a:cubicBezTo>
                    <a:cubicBezTo>
                      <a:pt x="13043" y="4604"/>
                      <a:pt x="7773" y="2836"/>
                      <a:pt x="3203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38"/>
              <p:cNvSpPr/>
              <p:nvPr/>
            </p:nvSpPr>
            <p:spPr>
              <a:xfrm>
                <a:off x="950475" y="3863150"/>
                <a:ext cx="236025" cy="342250"/>
              </a:xfrm>
              <a:custGeom>
                <a:avLst/>
                <a:gdLst/>
                <a:ahLst/>
                <a:cxnLst/>
                <a:rect l="l" t="t" r="r" b="b"/>
                <a:pathLst>
                  <a:path w="9441" h="13690" extrusionOk="0">
                    <a:moveTo>
                      <a:pt x="5102" y="0"/>
                    </a:moveTo>
                    <a:cubicBezTo>
                      <a:pt x="4167" y="0"/>
                      <a:pt x="3180" y="325"/>
                      <a:pt x="2402" y="930"/>
                    </a:cubicBezTo>
                    <a:cubicBezTo>
                      <a:pt x="1168" y="1864"/>
                      <a:pt x="567" y="3298"/>
                      <a:pt x="367" y="4666"/>
                    </a:cubicBezTo>
                    <a:cubicBezTo>
                      <a:pt x="0" y="6901"/>
                      <a:pt x="567" y="9103"/>
                      <a:pt x="1868" y="10737"/>
                    </a:cubicBezTo>
                    <a:cubicBezTo>
                      <a:pt x="3203" y="12372"/>
                      <a:pt x="5271" y="13439"/>
                      <a:pt x="7572" y="13672"/>
                    </a:cubicBezTo>
                    <a:cubicBezTo>
                      <a:pt x="7686" y="13683"/>
                      <a:pt x="7799" y="13690"/>
                      <a:pt x="7911" y="13690"/>
                    </a:cubicBezTo>
                    <a:cubicBezTo>
                      <a:pt x="8160" y="13690"/>
                      <a:pt x="8399" y="13654"/>
                      <a:pt x="8606" y="13539"/>
                    </a:cubicBezTo>
                    <a:cubicBezTo>
                      <a:pt x="9207" y="13239"/>
                      <a:pt x="9340" y="12472"/>
                      <a:pt x="9374" y="11871"/>
                    </a:cubicBezTo>
                    <a:cubicBezTo>
                      <a:pt x="9440" y="9436"/>
                      <a:pt x="9340" y="6968"/>
                      <a:pt x="8940" y="4633"/>
                    </a:cubicBezTo>
                    <a:cubicBezTo>
                      <a:pt x="8707" y="3065"/>
                      <a:pt x="8073" y="997"/>
                      <a:pt x="6538" y="296"/>
                    </a:cubicBezTo>
                    <a:cubicBezTo>
                      <a:pt x="6103" y="96"/>
                      <a:pt x="5610" y="0"/>
                      <a:pt x="5102" y="0"/>
                    </a:cubicBezTo>
                    <a:close/>
                  </a:path>
                </a:pathLst>
              </a:custGeom>
              <a:solidFill>
                <a:srgbClr val="EDB5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38"/>
              <p:cNvSpPr/>
              <p:nvPr/>
            </p:nvSpPr>
            <p:spPr>
              <a:xfrm>
                <a:off x="1900325" y="3987000"/>
                <a:ext cx="271050" cy="321725"/>
              </a:xfrm>
              <a:custGeom>
                <a:avLst/>
                <a:gdLst/>
                <a:ahLst/>
                <a:cxnLst/>
                <a:rect l="l" t="t" r="r" b="b"/>
                <a:pathLst>
                  <a:path w="10842" h="12869" extrusionOk="0">
                    <a:moveTo>
                      <a:pt x="6331" y="1"/>
                    </a:moveTo>
                    <a:cubicBezTo>
                      <a:pt x="6153" y="1"/>
                      <a:pt x="5976" y="15"/>
                      <a:pt x="5804" y="46"/>
                    </a:cubicBezTo>
                    <a:cubicBezTo>
                      <a:pt x="4136" y="346"/>
                      <a:pt x="3036" y="2214"/>
                      <a:pt x="2402" y="3648"/>
                    </a:cubicBezTo>
                    <a:cubicBezTo>
                      <a:pt x="1434" y="5816"/>
                      <a:pt x="734" y="8185"/>
                      <a:pt x="200" y="10553"/>
                    </a:cubicBezTo>
                    <a:cubicBezTo>
                      <a:pt x="67" y="11154"/>
                      <a:pt x="0" y="11921"/>
                      <a:pt x="500" y="12388"/>
                    </a:cubicBezTo>
                    <a:cubicBezTo>
                      <a:pt x="767" y="12621"/>
                      <a:pt x="1134" y="12688"/>
                      <a:pt x="1468" y="12755"/>
                    </a:cubicBezTo>
                    <a:cubicBezTo>
                      <a:pt x="1948" y="12831"/>
                      <a:pt x="2426" y="12869"/>
                      <a:pt x="2898" y="12869"/>
                    </a:cubicBezTo>
                    <a:cubicBezTo>
                      <a:pt x="4689" y="12869"/>
                      <a:pt x="6386" y="12331"/>
                      <a:pt x="7706" y="11354"/>
                    </a:cubicBezTo>
                    <a:cubicBezTo>
                      <a:pt x="9407" y="10086"/>
                      <a:pt x="10508" y="8085"/>
                      <a:pt x="10708" y="5850"/>
                    </a:cubicBezTo>
                    <a:cubicBezTo>
                      <a:pt x="10841" y="4482"/>
                      <a:pt x="10608" y="2914"/>
                      <a:pt x="9674" y="1713"/>
                    </a:cubicBezTo>
                    <a:cubicBezTo>
                      <a:pt x="8860" y="667"/>
                      <a:pt x="7540" y="1"/>
                      <a:pt x="6331" y="1"/>
                    </a:cubicBezTo>
                    <a:close/>
                  </a:path>
                </a:pathLst>
              </a:custGeom>
              <a:solidFill>
                <a:srgbClr val="EDB5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38"/>
              <p:cNvSpPr/>
              <p:nvPr/>
            </p:nvSpPr>
            <p:spPr>
              <a:xfrm>
                <a:off x="1965850" y="4094375"/>
                <a:ext cx="173000" cy="147500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5900" extrusionOk="0">
                    <a:moveTo>
                      <a:pt x="5411" y="1"/>
                    </a:moveTo>
                    <a:cubicBezTo>
                      <a:pt x="4787" y="1"/>
                      <a:pt x="4115" y="352"/>
                      <a:pt x="3517" y="721"/>
                    </a:cubicBezTo>
                    <a:cubicBezTo>
                      <a:pt x="2750" y="1188"/>
                      <a:pt x="2082" y="1822"/>
                      <a:pt x="1549" y="2589"/>
                    </a:cubicBezTo>
                    <a:cubicBezTo>
                      <a:pt x="1282" y="2889"/>
                      <a:pt x="1082" y="3223"/>
                      <a:pt x="882" y="3590"/>
                    </a:cubicBezTo>
                    <a:cubicBezTo>
                      <a:pt x="581" y="4123"/>
                      <a:pt x="315" y="4690"/>
                      <a:pt x="114" y="5291"/>
                    </a:cubicBezTo>
                    <a:cubicBezTo>
                      <a:pt x="0" y="5611"/>
                      <a:pt x="246" y="5899"/>
                      <a:pt x="466" y="5899"/>
                    </a:cubicBezTo>
                    <a:cubicBezTo>
                      <a:pt x="567" y="5899"/>
                      <a:pt x="662" y="5838"/>
                      <a:pt x="715" y="5691"/>
                    </a:cubicBezTo>
                    <a:cubicBezTo>
                      <a:pt x="1015" y="4790"/>
                      <a:pt x="1449" y="3956"/>
                      <a:pt x="1949" y="3256"/>
                    </a:cubicBezTo>
                    <a:cubicBezTo>
                      <a:pt x="2408" y="3138"/>
                      <a:pt x="2917" y="3054"/>
                      <a:pt x="3405" y="3054"/>
                    </a:cubicBezTo>
                    <a:cubicBezTo>
                      <a:pt x="4301" y="3054"/>
                      <a:pt x="5128" y="3338"/>
                      <a:pt x="5452" y="4223"/>
                    </a:cubicBezTo>
                    <a:cubicBezTo>
                      <a:pt x="5452" y="4223"/>
                      <a:pt x="5485" y="4223"/>
                      <a:pt x="5485" y="4190"/>
                    </a:cubicBezTo>
                    <a:cubicBezTo>
                      <a:pt x="5485" y="2642"/>
                      <a:pt x="4416" y="2329"/>
                      <a:pt x="3301" y="2329"/>
                    </a:cubicBezTo>
                    <a:cubicBezTo>
                      <a:pt x="3097" y="2329"/>
                      <a:pt x="2891" y="2339"/>
                      <a:pt x="2690" y="2355"/>
                    </a:cubicBezTo>
                    <a:lnTo>
                      <a:pt x="2690" y="2355"/>
                    </a:lnTo>
                    <a:cubicBezTo>
                      <a:pt x="2716" y="2351"/>
                      <a:pt x="2719" y="2322"/>
                      <a:pt x="2750" y="2322"/>
                    </a:cubicBezTo>
                    <a:cubicBezTo>
                      <a:pt x="3458" y="1638"/>
                      <a:pt x="4648" y="669"/>
                      <a:pt x="5745" y="669"/>
                    </a:cubicBezTo>
                    <a:cubicBezTo>
                      <a:pt x="6147" y="669"/>
                      <a:pt x="6537" y="799"/>
                      <a:pt x="6886" y="1121"/>
                    </a:cubicBezTo>
                    <a:cubicBezTo>
                      <a:pt x="6886" y="1121"/>
                      <a:pt x="6919" y="1121"/>
                      <a:pt x="6886" y="1088"/>
                    </a:cubicBezTo>
                    <a:cubicBezTo>
                      <a:pt x="6492" y="283"/>
                      <a:pt x="5970" y="1"/>
                      <a:pt x="5411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38"/>
              <p:cNvSpPr/>
              <p:nvPr/>
            </p:nvSpPr>
            <p:spPr>
              <a:xfrm>
                <a:off x="983825" y="3974150"/>
                <a:ext cx="135625" cy="177375"/>
              </a:xfrm>
              <a:custGeom>
                <a:avLst/>
                <a:gdLst/>
                <a:ahLst/>
                <a:cxnLst/>
                <a:rect l="l" t="t" r="r" b="b"/>
                <a:pathLst>
                  <a:path w="5425" h="7095" extrusionOk="0">
                    <a:moveTo>
                      <a:pt x="1350" y="0"/>
                    </a:moveTo>
                    <a:cubicBezTo>
                      <a:pt x="928" y="0"/>
                      <a:pt x="485" y="194"/>
                      <a:pt x="34" y="693"/>
                    </a:cubicBezTo>
                    <a:cubicBezTo>
                      <a:pt x="1" y="693"/>
                      <a:pt x="34" y="726"/>
                      <a:pt x="67" y="726"/>
                    </a:cubicBezTo>
                    <a:cubicBezTo>
                      <a:pt x="318" y="595"/>
                      <a:pt x="567" y="538"/>
                      <a:pt x="810" y="538"/>
                    </a:cubicBezTo>
                    <a:cubicBezTo>
                      <a:pt x="2051" y="538"/>
                      <a:pt x="3145" y="2046"/>
                      <a:pt x="3703" y="2995"/>
                    </a:cubicBezTo>
                    <a:lnTo>
                      <a:pt x="3737" y="3095"/>
                    </a:lnTo>
                    <a:cubicBezTo>
                      <a:pt x="3217" y="2884"/>
                      <a:pt x="2661" y="2709"/>
                      <a:pt x="2152" y="2709"/>
                    </a:cubicBezTo>
                    <a:cubicBezTo>
                      <a:pt x="1453" y="2709"/>
                      <a:pt x="843" y="3039"/>
                      <a:pt x="534" y="4062"/>
                    </a:cubicBezTo>
                    <a:cubicBezTo>
                      <a:pt x="534" y="4086"/>
                      <a:pt x="551" y="4109"/>
                      <a:pt x="561" y="4109"/>
                    </a:cubicBezTo>
                    <a:cubicBezTo>
                      <a:pt x="565" y="4109"/>
                      <a:pt x="568" y="4105"/>
                      <a:pt x="568" y="4095"/>
                    </a:cubicBezTo>
                    <a:cubicBezTo>
                      <a:pt x="934" y="3602"/>
                      <a:pt x="1431" y="3419"/>
                      <a:pt x="1971" y="3419"/>
                    </a:cubicBezTo>
                    <a:cubicBezTo>
                      <a:pt x="2710" y="3419"/>
                      <a:pt x="3529" y="3763"/>
                      <a:pt x="4204" y="4129"/>
                    </a:cubicBezTo>
                    <a:cubicBezTo>
                      <a:pt x="4504" y="4963"/>
                      <a:pt x="4671" y="5863"/>
                      <a:pt x="4704" y="6831"/>
                    </a:cubicBezTo>
                    <a:cubicBezTo>
                      <a:pt x="4717" y="7014"/>
                      <a:pt x="4833" y="7094"/>
                      <a:pt x="4967" y="7094"/>
                    </a:cubicBezTo>
                    <a:cubicBezTo>
                      <a:pt x="5174" y="7094"/>
                      <a:pt x="5425" y="6901"/>
                      <a:pt x="5404" y="6597"/>
                    </a:cubicBezTo>
                    <a:cubicBezTo>
                      <a:pt x="5371" y="5963"/>
                      <a:pt x="5271" y="5330"/>
                      <a:pt x="5138" y="4763"/>
                    </a:cubicBezTo>
                    <a:cubicBezTo>
                      <a:pt x="5038" y="4362"/>
                      <a:pt x="4904" y="3962"/>
                      <a:pt x="4771" y="3595"/>
                    </a:cubicBezTo>
                    <a:cubicBezTo>
                      <a:pt x="4437" y="2728"/>
                      <a:pt x="3970" y="1927"/>
                      <a:pt x="3370" y="1260"/>
                    </a:cubicBezTo>
                    <a:cubicBezTo>
                      <a:pt x="2811" y="637"/>
                      <a:pt x="2114" y="0"/>
                      <a:pt x="1350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38"/>
              <p:cNvSpPr/>
              <p:nvPr/>
            </p:nvSpPr>
            <p:spPr>
              <a:xfrm>
                <a:off x="1106425" y="3413425"/>
                <a:ext cx="945700" cy="968450"/>
              </a:xfrm>
              <a:custGeom>
                <a:avLst/>
                <a:gdLst/>
                <a:ahLst/>
                <a:cxnLst/>
                <a:rect l="l" t="t" r="r" b="b"/>
                <a:pathLst>
                  <a:path w="37828" h="38738" extrusionOk="0">
                    <a:moveTo>
                      <a:pt x="14414" y="1"/>
                    </a:moveTo>
                    <a:cubicBezTo>
                      <a:pt x="14169" y="1"/>
                      <a:pt x="13923" y="2"/>
                      <a:pt x="13677" y="5"/>
                    </a:cubicBezTo>
                    <a:cubicBezTo>
                      <a:pt x="8073" y="72"/>
                      <a:pt x="3302" y="4108"/>
                      <a:pt x="2235" y="9612"/>
                    </a:cubicBezTo>
                    <a:cubicBezTo>
                      <a:pt x="1301" y="14583"/>
                      <a:pt x="667" y="19620"/>
                      <a:pt x="334" y="24656"/>
                    </a:cubicBezTo>
                    <a:cubicBezTo>
                      <a:pt x="0" y="30260"/>
                      <a:pt x="3603" y="35331"/>
                      <a:pt x="9007" y="36832"/>
                    </a:cubicBezTo>
                    <a:cubicBezTo>
                      <a:pt x="13740" y="38103"/>
                      <a:pt x="18504" y="38738"/>
                      <a:pt x="23413" y="38738"/>
                    </a:cubicBezTo>
                    <a:cubicBezTo>
                      <a:pt x="23659" y="38738"/>
                      <a:pt x="23904" y="38736"/>
                      <a:pt x="24151" y="38733"/>
                    </a:cubicBezTo>
                    <a:cubicBezTo>
                      <a:pt x="29755" y="38666"/>
                      <a:pt x="34525" y="34630"/>
                      <a:pt x="35559" y="29126"/>
                    </a:cubicBezTo>
                    <a:cubicBezTo>
                      <a:pt x="36526" y="24156"/>
                      <a:pt x="37160" y="19119"/>
                      <a:pt x="37460" y="14082"/>
                    </a:cubicBezTo>
                    <a:cubicBezTo>
                      <a:pt x="37827" y="8478"/>
                      <a:pt x="34225" y="3408"/>
                      <a:pt x="28821" y="1907"/>
                    </a:cubicBezTo>
                    <a:cubicBezTo>
                      <a:pt x="24087" y="636"/>
                      <a:pt x="19323" y="1"/>
                      <a:pt x="14414" y="1"/>
                    </a:cubicBezTo>
                    <a:close/>
                  </a:path>
                </a:pathLst>
              </a:custGeom>
              <a:solidFill>
                <a:srgbClr val="EDB5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38"/>
              <p:cNvSpPr/>
              <p:nvPr/>
            </p:nvSpPr>
            <p:spPr>
              <a:xfrm>
                <a:off x="1485850" y="4060650"/>
                <a:ext cx="1309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2671" extrusionOk="0">
                    <a:moveTo>
                      <a:pt x="2564" y="0"/>
                    </a:moveTo>
                    <a:cubicBezTo>
                      <a:pt x="2351" y="0"/>
                      <a:pt x="2129" y="37"/>
                      <a:pt x="1935" y="102"/>
                    </a:cubicBezTo>
                    <a:cubicBezTo>
                      <a:pt x="1602" y="168"/>
                      <a:pt x="1302" y="335"/>
                      <a:pt x="1068" y="535"/>
                    </a:cubicBezTo>
                    <a:cubicBezTo>
                      <a:pt x="568" y="902"/>
                      <a:pt x="201" y="1436"/>
                      <a:pt x="1" y="2003"/>
                    </a:cubicBezTo>
                    <a:cubicBezTo>
                      <a:pt x="434" y="1603"/>
                      <a:pt x="868" y="1203"/>
                      <a:pt x="1335" y="936"/>
                    </a:cubicBezTo>
                    <a:cubicBezTo>
                      <a:pt x="1707" y="750"/>
                      <a:pt x="2099" y="649"/>
                      <a:pt x="2513" y="649"/>
                    </a:cubicBezTo>
                    <a:cubicBezTo>
                      <a:pt x="2619" y="649"/>
                      <a:pt x="2727" y="655"/>
                      <a:pt x="2836" y="669"/>
                    </a:cubicBezTo>
                    <a:cubicBezTo>
                      <a:pt x="3303" y="736"/>
                      <a:pt x="3803" y="969"/>
                      <a:pt x="4204" y="1336"/>
                    </a:cubicBezTo>
                    <a:cubicBezTo>
                      <a:pt x="4637" y="1670"/>
                      <a:pt x="4971" y="2103"/>
                      <a:pt x="5238" y="2670"/>
                    </a:cubicBezTo>
                    <a:cubicBezTo>
                      <a:pt x="5238" y="2070"/>
                      <a:pt x="4971" y="1436"/>
                      <a:pt x="4571" y="969"/>
                    </a:cubicBezTo>
                    <a:cubicBezTo>
                      <a:pt x="4170" y="502"/>
                      <a:pt x="3570" y="102"/>
                      <a:pt x="2903" y="35"/>
                    </a:cubicBezTo>
                    <a:cubicBezTo>
                      <a:pt x="2796" y="11"/>
                      <a:pt x="2682" y="0"/>
                      <a:pt x="2564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38"/>
              <p:cNvSpPr/>
              <p:nvPr/>
            </p:nvSpPr>
            <p:spPr>
              <a:xfrm>
                <a:off x="1210650" y="3869325"/>
                <a:ext cx="217675" cy="217850"/>
              </a:xfrm>
              <a:custGeom>
                <a:avLst/>
                <a:gdLst/>
                <a:ahLst/>
                <a:cxnLst/>
                <a:rect l="l" t="t" r="r" b="b"/>
                <a:pathLst>
                  <a:path w="8707" h="8714" extrusionOk="0">
                    <a:moveTo>
                      <a:pt x="3971" y="1"/>
                    </a:moveTo>
                    <a:cubicBezTo>
                      <a:pt x="3691" y="1"/>
                      <a:pt x="3412" y="28"/>
                      <a:pt x="3136" y="83"/>
                    </a:cubicBezTo>
                    <a:cubicBezTo>
                      <a:pt x="1935" y="283"/>
                      <a:pt x="935" y="1684"/>
                      <a:pt x="468" y="2751"/>
                    </a:cubicBezTo>
                    <a:cubicBezTo>
                      <a:pt x="67" y="3752"/>
                      <a:pt x="1" y="4953"/>
                      <a:pt x="401" y="5953"/>
                    </a:cubicBezTo>
                    <a:cubicBezTo>
                      <a:pt x="835" y="7021"/>
                      <a:pt x="1735" y="7855"/>
                      <a:pt x="2769" y="8288"/>
                    </a:cubicBezTo>
                    <a:cubicBezTo>
                      <a:pt x="3391" y="8565"/>
                      <a:pt x="4045" y="8714"/>
                      <a:pt x="4697" y="8714"/>
                    </a:cubicBezTo>
                    <a:cubicBezTo>
                      <a:pt x="4990" y="8714"/>
                      <a:pt x="5282" y="8684"/>
                      <a:pt x="5571" y="8622"/>
                    </a:cubicBezTo>
                    <a:cubicBezTo>
                      <a:pt x="6505" y="8422"/>
                      <a:pt x="7373" y="7855"/>
                      <a:pt x="7906" y="7088"/>
                    </a:cubicBezTo>
                    <a:cubicBezTo>
                      <a:pt x="8307" y="6521"/>
                      <a:pt x="8507" y="5853"/>
                      <a:pt x="8574" y="5186"/>
                    </a:cubicBezTo>
                    <a:cubicBezTo>
                      <a:pt x="8707" y="3652"/>
                      <a:pt x="8073" y="2084"/>
                      <a:pt x="6906" y="1083"/>
                    </a:cubicBezTo>
                    <a:cubicBezTo>
                      <a:pt x="6112" y="395"/>
                      <a:pt x="5044" y="1"/>
                      <a:pt x="39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38"/>
              <p:cNvSpPr/>
              <p:nvPr/>
            </p:nvSpPr>
            <p:spPr>
              <a:xfrm>
                <a:off x="1262350" y="3918175"/>
                <a:ext cx="157650" cy="148100"/>
              </a:xfrm>
              <a:custGeom>
                <a:avLst/>
                <a:gdLst/>
                <a:ahLst/>
                <a:cxnLst/>
                <a:rect l="l" t="t" r="r" b="b"/>
                <a:pathLst>
                  <a:path w="6306" h="5924" extrusionOk="0">
                    <a:moveTo>
                      <a:pt x="3120" y="0"/>
                    </a:moveTo>
                    <a:cubicBezTo>
                      <a:pt x="1660" y="0"/>
                      <a:pt x="417" y="1104"/>
                      <a:pt x="234" y="2598"/>
                    </a:cubicBezTo>
                    <a:cubicBezTo>
                      <a:pt x="1" y="4200"/>
                      <a:pt x="1168" y="5701"/>
                      <a:pt x="2770" y="5901"/>
                    </a:cubicBezTo>
                    <a:cubicBezTo>
                      <a:pt x="2895" y="5916"/>
                      <a:pt x="3020" y="5924"/>
                      <a:pt x="3143" y="5924"/>
                    </a:cubicBezTo>
                    <a:cubicBezTo>
                      <a:pt x="4627" y="5924"/>
                      <a:pt x="5920" y="4841"/>
                      <a:pt x="6105" y="3332"/>
                    </a:cubicBezTo>
                    <a:cubicBezTo>
                      <a:pt x="6305" y="1698"/>
                      <a:pt x="5138" y="230"/>
                      <a:pt x="3537" y="30"/>
                    </a:cubicBezTo>
                    <a:cubicBezTo>
                      <a:pt x="3397" y="10"/>
                      <a:pt x="3258" y="0"/>
                      <a:pt x="31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38"/>
              <p:cNvSpPr/>
              <p:nvPr/>
            </p:nvSpPr>
            <p:spPr>
              <a:xfrm>
                <a:off x="1304900" y="3957275"/>
                <a:ext cx="73400" cy="69250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2770" extrusionOk="0">
                    <a:moveTo>
                      <a:pt x="1301" y="0"/>
                    </a:moveTo>
                    <a:cubicBezTo>
                      <a:pt x="667" y="67"/>
                      <a:pt x="167" y="567"/>
                      <a:pt x="67" y="1201"/>
                    </a:cubicBezTo>
                    <a:cubicBezTo>
                      <a:pt x="0" y="1968"/>
                      <a:pt x="534" y="2669"/>
                      <a:pt x="1268" y="2769"/>
                    </a:cubicBezTo>
                    <a:lnTo>
                      <a:pt x="1601" y="2769"/>
                    </a:lnTo>
                    <a:cubicBezTo>
                      <a:pt x="2235" y="2702"/>
                      <a:pt x="2735" y="2202"/>
                      <a:pt x="2835" y="1568"/>
                    </a:cubicBezTo>
                    <a:cubicBezTo>
                      <a:pt x="2936" y="801"/>
                      <a:pt x="2368" y="100"/>
                      <a:pt x="1635" y="34"/>
                    </a:cubicBezTo>
                    <a:cubicBezTo>
                      <a:pt x="1501" y="0"/>
                      <a:pt x="1401" y="0"/>
                      <a:pt x="130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38"/>
              <p:cNvSpPr/>
              <p:nvPr/>
            </p:nvSpPr>
            <p:spPr>
              <a:xfrm>
                <a:off x="1219000" y="3860900"/>
                <a:ext cx="172650" cy="86400"/>
              </a:xfrm>
              <a:custGeom>
                <a:avLst/>
                <a:gdLst/>
                <a:ahLst/>
                <a:cxnLst/>
                <a:rect l="l" t="t" r="r" b="b"/>
                <a:pathLst>
                  <a:path w="6906" h="3456" extrusionOk="0">
                    <a:moveTo>
                      <a:pt x="3685" y="1"/>
                    </a:moveTo>
                    <a:cubicBezTo>
                      <a:pt x="1926" y="1"/>
                      <a:pt x="263" y="1249"/>
                      <a:pt x="0" y="3455"/>
                    </a:cubicBezTo>
                    <a:lnTo>
                      <a:pt x="34" y="3455"/>
                    </a:lnTo>
                    <a:cubicBezTo>
                      <a:pt x="698" y="1740"/>
                      <a:pt x="2423" y="728"/>
                      <a:pt x="4138" y="728"/>
                    </a:cubicBezTo>
                    <a:cubicBezTo>
                      <a:pt x="5092" y="728"/>
                      <a:pt x="6042" y="1041"/>
                      <a:pt x="6805" y="1721"/>
                    </a:cubicBezTo>
                    <a:cubicBezTo>
                      <a:pt x="6839" y="1721"/>
                      <a:pt x="6905" y="1687"/>
                      <a:pt x="6872" y="1654"/>
                    </a:cubicBezTo>
                    <a:cubicBezTo>
                      <a:pt x="6006" y="526"/>
                      <a:pt x="4825" y="1"/>
                      <a:pt x="368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38"/>
              <p:cNvSpPr/>
              <p:nvPr/>
            </p:nvSpPr>
            <p:spPr>
              <a:xfrm>
                <a:off x="1701000" y="3933800"/>
                <a:ext cx="216850" cy="213350"/>
              </a:xfrm>
              <a:custGeom>
                <a:avLst/>
                <a:gdLst/>
                <a:ahLst/>
                <a:cxnLst/>
                <a:rect l="l" t="t" r="r" b="b"/>
                <a:pathLst>
                  <a:path w="8674" h="8534" extrusionOk="0">
                    <a:moveTo>
                      <a:pt x="4741" y="0"/>
                    </a:moveTo>
                    <a:cubicBezTo>
                      <a:pt x="4037" y="0"/>
                      <a:pt x="3329" y="159"/>
                      <a:pt x="2703" y="472"/>
                    </a:cubicBezTo>
                    <a:cubicBezTo>
                      <a:pt x="1335" y="1140"/>
                      <a:pt x="334" y="2507"/>
                      <a:pt x="101" y="4008"/>
                    </a:cubicBezTo>
                    <a:cubicBezTo>
                      <a:pt x="1" y="4675"/>
                      <a:pt x="34" y="5376"/>
                      <a:pt x="234" y="6010"/>
                    </a:cubicBezTo>
                    <a:cubicBezTo>
                      <a:pt x="568" y="6910"/>
                      <a:pt x="1268" y="7644"/>
                      <a:pt x="2136" y="8078"/>
                    </a:cubicBezTo>
                    <a:cubicBezTo>
                      <a:pt x="2744" y="8394"/>
                      <a:pt x="3442" y="8533"/>
                      <a:pt x="4137" y="8533"/>
                    </a:cubicBezTo>
                    <a:cubicBezTo>
                      <a:pt x="4395" y="8533"/>
                      <a:pt x="4652" y="8514"/>
                      <a:pt x="4904" y="8478"/>
                    </a:cubicBezTo>
                    <a:cubicBezTo>
                      <a:pt x="6038" y="8311"/>
                      <a:pt x="7106" y="7711"/>
                      <a:pt x="7806" y="6810"/>
                    </a:cubicBezTo>
                    <a:cubicBezTo>
                      <a:pt x="8440" y="5910"/>
                      <a:pt x="8674" y="4775"/>
                      <a:pt x="8540" y="3675"/>
                    </a:cubicBezTo>
                    <a:cubicBezTo>
                      <a:pt x="8373" y="2541"/>
                      <a:pt x="7706" y="939"/>
                      <a:pt x="6605" y="406"/>
                    </a:cubicBezTo>
                    <a:cubicBezTo>
                      <a:pt x="6031" y="134"/>
                      <a:pt x="5387" y="0"/>
                      <a:pt x="47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38"/>
              <p:cNvSpPr/>
              <p:nvPr/>
            </p:nvSpPr>
            <p:spPr>
              <a:xfrm>
                <a:off x="1706850" y="3974225"/>
                <a:ext cx="157625" cy="148100"/>
              </a:xfrm>
              <a:custGeom>
                <a:avLst/>
                <a:gdLst/>
                <a:ahLst/>
                <a:cxnLst/>
                <a:rect l="l" t="t" r="r" b="b"/>
                <a:pathLst>
                  <a:path w="6305" h="5924" extrusionOk="0">
                    <a:moveTo>
                      <a:pt x="3171" y="1"/>
                    </a:moveTo>
                    <a:cubicBezTo>
                      <a:pt x="1688" y="1"/>
                      <a:pt x="419" y="1110"/>
                      <a:pt x="234" y="2591"/>
                    </a:cubicBezTo>
                    <a:cubicBezTo>
                      <a:pt x="0" y="4226"/>
                      <a:pt x="1168" y="5694"/>
                      <a:pt x="2802" y="5894"/>
                    </a:cubicBezTo>
                    <a:cubicBezTo>
                      <a:pt x="2940" y="5914"/>
                      <a:pt x="3077" y="5924"/>
                      <a:pt x="3212" y="5924"/>
                    </a:cubicBezTo>
                    <a:cubicBezTo>
                      <a:pt x="4652" y="5924"/>
                      <a:pt x="5922" y="4822"/>
                      <a:pt x="6105" y="3359"/>
                    </a:cubicBezTo>
                    <a:cubicBezTo>
                      <a:pt x="6305" y="1724"/>
                      <a:pt x="5171" y="223"/>
                      <a:pt x="3536" y="23"/>
                    </a:cubicBezTo>
                    <a:cubicBezTo>
                      <a:pt x="3413" y="8"/>
                      <a:pt x="3292" y="1"/>
                      <a:pt x="31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38"/>
              <p:cNvSpPr/>
              <p:nvPr/>
            </p:nvSpPr>
            <p:spPr>
              <a:xfrm>
                <a:off x="1750200" y="4013975"/>
                <a:ext cx="72575" cy="69250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2770" extrusionOk="0">
                    <a:moveTo>
                      <a:pt x="1268" y="1"/>
                    </a:moveTo>
                    <a:cubicBezTo>
                      <a:pt x="635" y="67"/>
                      <a:pt x="134" y="568"/>
                      <a:pt x="68" y="1202"/>
                    </a:cubicBezTo>
                    <a:cubicBezTo>
                      <a:pt x="1" y="1568"/>
                      <a:pt x="101" y="1935"/>
                      <a:pt x="334" y="2236"/>
                    </a:cubicBezTo>
                    <a:cubicBezTo>
                      <a:pt x="568" y="2502"/>
                      <a:pt x="868" y="2703"/>
                      <a:pt x="1235" y="2736"/>
                    </a:cubicBezTo>
                    <a:cubicBezTo>
                      <a:pt x="1368" y="2769"/>
                      <a:pt x="1469" y="2769"/>
                      <a:pt x="1569" y="2769"/>
                    </a:cubicBezTo>
                    <a:cubicBezTo>
                      <a:pt x="2202" y="2703"/>
                      <a:pt x="2703" y="2202"/>
                      <a:pt x="2803" y="1535"/>
                    </a:cubicBezTo>
                    <a:cubicBezTo>
                      <a:pt x="2903" y="801"/>
                      <a:pt x="2369" y="101"/>
                      <a:pt x="160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38"/>
              <p:cNvSpPr/>
              <p:nvPr/>
            </p:nvSpPr>
            <p:spPr>
              <a:xfrm>
                <a:off x="1759550" y="3926150"/>
                <a:ext cx="164750" cy="109525"/>
              </a:xfrm>
              <a:custGeom>
                <a:avLst/>
                <a:gdLst/>
                <a:ahLst/>
                <a:cxnLst/>
                <a:rect l="l" t="t" r="r" b="b"/>
                <a:pathLst>
                  <a:path w="6590" h="4381" extrusionOk="0">
                    <a:moveTo>
                      <a:pt x="2594" y="1"/>
                    </a:moveTo>
                    <a:cubicBezTo>
                      <a:pt x="1742" y="1"/>
                      <a:pt x="845" y="284"/>
                      <a:pt x="27" y="912"/>
                    </a:cubicBezTo>
                    <a:cubicBezTo>
                      <a:pt x="0" y="939"/>
                      <a:pt x="17" y="988"/>
                      <a:pt x="42" y="988"/>
                    </a:cubicBezTo>
                    <a:cubicBezTo>
                      <a:pt x="48" y="988"/>
                      <a:pt x="54" y="985"/>
                      <a:pt x="60" y="979"/>
                    </a:cubicBezTo>
                    <a:cubicBezTo>
                      <a:pt x="637" y="687"/>
                      <a:pt x="1246" y="553"/>
                      <a:pt x="1849" y="553"/>
                    </a:cubicBezTo>
                    <a:cubicBezTo>
                      <a:pt x="3935" y="553"/>
                      <a:pt x="5939" y="2156"/>
                      <a:pt x="6198" y="4381"/>
                    </a:cubicBezTo>
                    <a:lnTo>
                      <a:pt x="6232" y="4381"/>
                    </a:lnTo>
                    <a:cubicBezTo>
                      <a:pt x="6589" y="1782"/>
                      <a:pt x="4731" y="1"/>
                      <a:pt x="259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38"/>
              <p:cNvSpPr/>
              <p:nvPr/>
            </p:nvSpPr>
            <p:spPr>
              <a:xfrm>
                <a:off x="1186650" y="3793450"/>
                <a:ext cx="22750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9100" h="2723" extrusionOk="0">
                    <a:moveTo>
                      <a:pt x="5523" y="1"/>
                    </a:moveTo>
                    <a:cubicBezTo>
                      <a:pt x="3366" y="1"/>
                      <a:pt x="1328" y="949"/>
                      <a:pt x="60" y="2551"/>
                    </a:cubicBezTo>
                    <a:cubicBezTo>
                      <a:pt x="1" y="2610"/>
                      <a:pt x="100" y="2723"/>
                      <a:pt x="170" y="2723"/>
                    </a:cubicBezTo>
                    <a:cubicBezTo>
                      <a:pt x="178" y="2723"/>
                      <a:pt x="186" y="2721"/>
                      <a:pt x="194" y="2717"/>
                    </a:cubicBezTo>
                    <a:cubicBezTo>
                      <a:pt x="1773" y="1720"/>
                      <a:pt x="3404" y="1318"/>
                      <a:pt x="5160" y="1318"/>
                    </a:cubicBezTo>
                    <a:cubicBezTo>
                      <a:pt x="6222" y="1318"/>
                      <a:pt x="7330" y="1465"/>
                      <a:pt x="8499" y="1717"/>
                    </a:cubicBezTo>
                    <a:cubicBezTo>
                      <a:pt x="8551" y="1727"/>
                      <a:pt x="8609" y="1734"/>
                      <a:pt x="8666" y="1734"/>
                    </a:cubicBezTo>
                    <a:cubicBezTo>
                      <a:pt x="8795" y="1734"/>
                      <a:pt x="8920" y="1698"/>
                      <a:pt x="8966" y="1583"/>
                    </a:cubicBezTo>
                    <a:cubicBezTo>
                      <a:pt x="9067" y="1450"/>
                      <a:pt x="9100" y="1416"/>
                      <a:pt x="9067" y="1216"/>
                    </a:cubicBezTo>
                    <a:cubicBezTo>
                      <a:pt x="9067" y="1049"/>
                      <a:pt x="8933" y="849"/>
                      <a:pt x="8766" y="749"/>
                    </a:cubicBezTo>
                    <a:cubicBezTo>
                      <a:pt x="7710" y="238"/>
                      <a:pt x="6602" y="1"/>
                      <a:pt x="552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38"/>
              <p:cNvSpPr/>
              <p:nvPr/>
            </p:nvSpPr>
            <p:spPr>
              <a:xfrm>
                <a:off x="1749375" y="3849100"/>
                <a:ext cx="204100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8164" h="4722" extrusionOk="0">
                    <a:moveTo>
                      <a:pt x="1444" y="1"/>
                    </a:moveTo>
                    <a:cubicBezTo>
                      <a:pt x="1144" y="1"/>
                      <a:pt x="840" y="19"/>
                      <a:pt x="534" y="58"/>
                    </a:cubicBezTo>
                    <a:cubicBezTo>
                      <a:pt x="367" y="58"/>
                      <a:pt x="167" y="224"/>
                      <a:pt x="101" y="391"/>
                    </a:cubicBezTo>
                    <a:cubicBezTo>
                      <a:pt x="0" y="558"/>
                      <a:pt x="0" y="591"/>
                      <a:pt x="34" y="792"/>
                    </a:cubicBezTo>
                    <a:cubicBezTo>
                      <a:pt x="67" y="958"/>
                      <a:pt x="267" y="1025"/>
                      <a:pt x="434" y="1058"/>
                    </a:cubicBezTo>
                    <a:cubicBezTo>
                      <a:pt x="3603" y="1425"/>
                      <a:pt x="6138" y="2359"/>
                      <a:pt x="7973" y="4694"/>
                    </a:cubicBezTo>
                    <a:cubicBezTo>
                      <a:pt x="7991" y="4713"/>
                      <a:pt x="8015" y="4721"/>
                      <a:pt x="8039" y="4721"/>
                    </a:cubicBezTo>
                    <a:cubicBezTo>
                      <a:pt x="8101" y="4721"/>
                      <a:pt x="8164" y="4666"/>
                      <a:pt x="8140" y="4594"/>
                    </a:cubicBezTo>
                    <a:cubicBezTo>
                      <a:pt x="7258" y="1979"/>
                      <a:pt x="4545" y="1"/>
                      <a:pt x="144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38"/>
              <p:cNvSpPr/>
              <p:nvPr/>
            </p:nvSpPr>
            <p:spPr>
              <a:xfrm>
                <a:off x="1321575" y="4171875"/>
                <a:ext cx="431150" cy="158575"/>
              </a:xfrm>
              <a:custGeom>
                <a:avLst/>
                <a:gdLst/>
                <a:ahLst/>
                <a:cxnLst/>
                <a:rect l="l" t="t" r="r" b="b"/>
                <a:pathLst>
                  <a:path w="17246" h="6343" extrusionOk="0">
                    <a:moveTo>
                      <a:pt x="1824" y="1"/>
                    </a:moveTo>
                    <a:cubicBezTo>
                      <a:pt x="1216" y="1"/>
                      <a:pt x="608" y="9"/>
                      <a:pt x="0" y="23"/>
                    </a:cubicBezTo>
                    <a:cubicBezTo>
                      <a:pt x="1201" y="3191"/>
                      <a:pt x="4237" y="5693"/>
                      <a:pt x="7706" y="6227"/>
                    </a:cubicBezTo>
                    <a:cubicBezTo>
                      <a:pt x="8198" y="6304"/>
                      <a:pt x="8694" y="6342"/>
                      <a:pt x="9190" y="6342"/>
                    </a:cubicBezTo>
                    <a:cubicBezTo>
                      <a:pt x="12324" y="6342"/>
                      <a:pt x="15431" y="4839"/>
                      <a:pt x="17246" y="2391"/>
                    </a:cubicBezTo>
                    <a:cubicBezTo>
                      <a:pt x="15678" y="1891"/>
                      <a:pt x="14077" y="1490"/>
                      <a:pt x="12442" y="1123"/>
                    </a:cubicBezTo>
                    <a:cubicBezTo>
                      <a:pt x="12209" y="1090"/>
                      <a:pt x="12009" y="1023"/>
                      <a:pt x="11775" y="990"/>
                    </a:cubicBezTo>
                    <a:cubicBezTo>
                      <a:pt x="9374" y="523"/>
                      <a:pt x="6905" y="223"/>
                      <a:pt x="4403" y="56"/>
                    </a:cubicBezTo>
                    <a:cubicBezTo>
                      <a:pt x="3544" y="17"/>
                      <a:pt x="2684" y="1"/>
                      <a:pt x="18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38"/>
              <p:cNvSpPr/>
              <p:nvPr/>
            </p:nvSpPr>
            <p:spPr>
              <a:xfrm>
                <a:off x="1396625" y="4268550"/>
                <a:ext cx="241025" cy="61925"/>
              </a:xfrm>
              <a:custGeom>
                <a:avLst/>
                <a:gdLst/>
                <a:ahLst/>
                <a:cxnLst/>
                <a:rect l="l" t="t" r="r" b="b"/>
                <a:pathLst>
                  <a:path w="9641" h="2477" extrusionOk="0">
                    <a:moveTo>
                      <a:pt x="2697" y="0"/>
                    </a:moveTo>
                    <a:cubicBezTo>
                      <a:pt x="1792" y="0"/>
                      <a:pt x="888" y="86"/>
                      <a:pt x="0" y="258"/>
                    </a:cubicBezTo>
                    <a:cubicBezTo>
                      <a:pt x="1368" y="1326"/>
                      <a:pt x="2969" y="2093"/>
                      <a:pt x="4704" y="2360"/>
                    </a:cubicBezTo>
                    <a:cubicBezTo>
                      <a:pt x="5196" y="2439"/>
                      <a:pt x="5691" y="2477"/>
                      <a:pt x="6184" y="2477"/>
                    </a:cubicBezTo>
                    <a:cubicBezTo>
                      <a:pt x="7364" y="2477"/>
                      <a:pt x="8535" y="2259"/>
                      <a:pt x="9641" y="1860"/>
                    </a:cubicBezTo>
                    <a:cubicBezTo>
                      <a:pt x="7551" y="620"/>
                      <a:pt x="5124" y="0"/>
                      <a:pt x="26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38"/>
              <p:cNvSpPr/>
              <p:nvPr/>
            </p:nvSpPr>
            <p:spPr>
              <a:xfrm>
                <a:off x="1431650" y="4174100"/>
                <a:ext cx="201000" cy="78525"/>
              </a:xfrm>
              <a:custGeom>
                <a:avLst/>
                <a:gdLst/>
                <a:ahLst/>
                <a:cxnLst/>
                <a:rect l="l" t="t" r="r" b="b"/>
                <a:pathLst>
                  <a:path w="8040" h="314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4" y="567"/>
                      <a:pt x="100" y="1168"/>
                      <a:pt x="167" y="1735"/>
                    </a:cubicBezTo>
                    <a:cubicBezTo>
                      <a:pt x="201" y="2002"/>
                      <a:pt x="401" y="2235"/>
                      <a:pt x="634" y="2302"/>
                    </a:cubicBezTo>
                    <a:cubicBezTo>
                      <a:pt x="2502" y="2836"/>
                      <a:pt x="4437" y="3102"/>
                      <a:pt x="6372" y="3136"/>
                    </a:cubicBezTo>
                    <a:cubicBezTo>
                      <a:pt x="6396" y="3139"/>
                      <a:pt x="6420" y="3141"/>
                      <a:pt x="6444" y="3141"/>
                    </a:cubicBezTo>
                    <a:cubicBezTo>
                      <a:pt x="6646" y="3141"/>
                      <a:pt x="6819" y="3018"/>
                      <a:pt x="6939" y="2869"/>
                    </a:cubicBezTo>
                    <a:cubicBezTo>
                      <a:pt x="7339" y="2269"/>
                      <a:pt x="7706" y="1668"/>
                      <a:pt x="8039" y="1034"/>
                    </a:cubicBezTo>
                    <a:cubicBezTo>
                      <a:pt x="7806" y="1001"/>
                      <a:pt x="7606" y="968"/>
                      <a:pt x="7372" y="901"/>
                    </a:cubicBezTo>
                    <a:cubicBezTo>
                      <a:pt x="4971" y="434"/>
                      <a:pt x="2502" y="134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38"/>
              <p:cNvSpPr/>
              <p:nvPr/>
            </p:nvSpPr>
            <p:spPr>
              <a:xfrm>
                <a:off x="1108925" y="3387775"/>
                <a:ext cx="966550" cy="535325"/>
              </a:xfrm>
              <a:custGeom>
                <a:avLst/>
                <a:gdLst/>
                <a:ahLst/>
                <a:cxnLst/>
                <a:rect l="l" t="t" r="r" b="b"/>
                <a:pathLst>
                  <a:path w="38662" h="21413" extrusionOk="0">
                    <a:moveTo>
                      <a:pt x="16512" y="0"/>
                    </a:moveTo>
                    <a:cubicBezTo>
                      <a:pt x="14605" y="0"/>
                      <a:pt x="12705" y="181"/>
                      <a:pt x="10875" y="831"/>
                    </a:cubicBezTo>
                    <a:cubicBezTo>
                      <a:pt x="9607" y="1265"/>
                      <a:pt x="8339" y="1865"/>
                      <a:pt x="7172" y="2666"/>
                    </a:cubicBezTo>
                    <a:cubicBezTo>
                      <a:pt x="4303" y="4601"/>
                      <a:pt x="1868" y="6969"/>
                      <a:pt x="701" y="11639"/>
                    </a:cubicBezTo>
                    <a:cubicBezTo>
                      <a:pt x="534" y="12206"/>
                      <a:pt x="434" y="12840"/>
                      <a:pt x="334" y="13474"/>
                    </a:cubicBezTo>
                    <a:cubicBezTo>
                      <a:pt x="167" y="14474"/>
                      <a:pt x="67" y="15575"/>
                      <a:pt x="0" y="16776"/>
                    </a:cubicBezTo>
                    <a:cubicBezTo>
                      <a:pt x="701" y="16943"/>
                      <a:pt x="1401" y="17110"/>
                      <a:pt x="2068" y="17243"/>
                    </a:cubicBezTo>
                    <a:cubicBezTo>
                      <a:pt x="2402" y="16342"/>
                      <a:pt x="2836" y="15442"/>
                      <a:pt x="3136" y="14608"/>
                    </a:cubicBezTo>
                    <a:cubicBezTo>
                      <a:pt x="3169" y="14541"/>
                      <a:pt x="3169" y="14441"/>
                      <a:pt x="3202" y="14341"/>
                    </a:cubicBezTo>
                    <a:cubicBezTo>
                      <a:pt x="3215" y="14316"/>
                      <a:pt x="3243" y="14305"/>
                      <a:pt x="3271" y="14305"/>
                    </a:cubicBezTo>
                    <a:cubicBezTo>
                      <a:pt x="3318" y="14305"/>
                      <a:pt x="3369" y="14333"/>
                      <a:pt x="3369" y="14374"/>
                    </a:cubicBezTo>
                    <a:cubicBezTo>
                      <a:pt x="3369" y="14474"/>
                      <a:pt x="3369" y="14608"/>
                      <a:pt x="3369" y="14708"/>
                    </a:cubicBezTo>
                    <a:cubicBezTo>
                      <a:pt x="3403" y="15642"/>
                      <a:pt x="3269" y="16509"/>
                      <a:pt x="3069" y="17443"/>
                    </a:cubicBezTo>
                    <a:cubicBezTo>
                      <a:pt x="3069" y="17477"/>
                      <a:pt x="3069" y="17477"/>
                      <a:pt x="3069" y="17477"/>
                    </a:cubicBezTo>
                    <a:cubicBezTo>
                      <a:pt x="4270" y="17777"/>
                      <a:pt x="5471" y="18044"/>
                      <a:pt x="6605" y="18277"/>
                    </a:cubicBezTo>
                    <a:cubicBezTo>
                      <a:pt x="6772" y="17543"/>
                      <a:pt x="6972" y="16809"/>
                      <a:pt x="7272" y="16076"/>
                    </a:cubicBezTo>
                    <a:cubicBezTo>
                      <a:pt x="7572" y="15242"/>
                      <a:pt x="7973" y="14474"/>
                      <a:pt x="8440" y="13774"/>
                    </a:cubicBezTo>
                    <a:cubicBezTo>
                      <a:pt x="8706" y="13340"/>
                      <a:pt x="9007" y="12973"/>
                      <a:pt x="9307" y="12640"/>
                    </a:cubicBezTo>
                    <a:cubicBezTo>
                      <a:pt x="9330" y="12616"/>
                      <a:pt x="9358" y="12605"/>
                      <a:pt x="9383" y="12605"/>
                    </a:cubicBezTo>
                    <a:cubicBezTo>
                      <a:pt x="9428" y="12605"/>
                      <a:pt x="9462" y="12642"/>
                      <a:pt x="9440" y="12706"/>
                    </a:cubicBezTo>
                    <a:cubicBezTo>
                      <a:pt x="9273" y="13107"/>
                      <a:pt x="9140" y="13507"/>
                      <a:pt x="9007" y="13907"/>
                    </a:cubicBezTo>
                    <a:cubicBezTo>
                      <a:pt x="8740" y="14741"/>
                      <a:pt x="8540" y="15575"/>
                      <a:pt x="8406" y="16443"/>
                    </a:cubicBezTo>
                    <a:cubicBezTo>
                      <a:pt x="8339" y="16943"/>
                      <a:pt x="8273" y="17410"/>
                      <a:pt x="8206" y="17877"/>
                    </a:cubicBezTo>
                    <a:cubicBezTo>
                      <a:pt x="8173" y="18110"/>
                      <a:pt x="8173" y="18344"/>
                      <a:pt x="8139" y="18611"/>
                    </a:cubicBezTo>
                    <a:cubicBezTo>
                      <a:pt x="9841" y="18978"/>
                      <a:pt x="11508" y="19311"/>
                      <a:pt x="13110" y="19611"/>
                    </a:cubicBezTo>
                    <a:cubicBezTo>
                      <a:pt x="13210" y="19011"/>
                      <a:pt x="13310" y="18411"/>
                      <a:pt x="13443" y="17844"/>
                    </a:cubicBezTo>
                    <a:cubicBezTo>
                      <a:pt x="13643" y="17076"/>
                      <a:pt x="13843" y="16342"/>
                      <a:pt x="14077" y="15709"/>
                    </a:cubicBezTo>
                    <a:cubicBezTo>
                      <a:pt x="14091" y="15680"/>
                      <a:pt x="14117" y="15670"/>
                      <a:pt x="14142" y="15670"/>
                    </a:cubicBezTo>
                    <a:cubicBezTo>
                      <a:pt x="14177" y="15670"/>
                      <a:pt x="14210" y="15689"/>
                      <a:pt x="14210" y="15709"/>
                    </a:cubicBezTo>
                    <a:cubicBezTo>
                      <a:pt x="14244" y="16509"/>
                      <a:pt x="14277" y="17276"/>
                      <a:pt x="14277" y="18044"/>
                    </a:cubicBezTo>
                    <a:cubicBezTo>
                      <a:pt x="14277" y="18511"/>
                      <a:pt x="14277" y="18978"/>
                      <a:pt x="14277" y="19445"/>
                    </a:cubicBezTo>
                    <a:cubicBezTo>
                      <a:pt x="14277" y="19545"/>
                      <a:pt x="14277" y="19678"/>
                      <a:pt x="14277" y="19812"/>
                    </a:cubicBezTo>
                    <a:cubicBezTo>
                      <a:pt x="16178" y="20145"/>
                      <a:pt x="17980" y="20445"/>
                      <a:pt x="19748" y="20679"/>
                    </a:cubicBezTo>
                    <a:cubicBezTo>
                      <a:pt x="19848" y="20145"/>
                      <a:pt x="19948" y="19611"/>
                      <a:pt x="20014" y="19044"/>
                    </a:cubicBezTo>
                    <a:cubicBezTo>
                      <a:pt x="20181" y="17877"/>
                      <a:pt x="20281" y="16676"/>
                      <a:pt x="20415" y="15508"/>
                    </a:cubicBezTo>
                    <a:cubicBezTo>
                      <a:pt x="20481" y="14941"/>
                      <a:pt x="20515" y="14408"/>
                      <a:pt x="20582" y="13841"/>
                    </a:cubicBezTo>
                    <a:cubicBezTo>
                      <a:pt x="20582" y="13787"/>
                      <a:pt x="20648" y="13753"/>
                      <a:pt x="20711" y="13753"/>
                    </a:cubicBezTo>
                    <a:cubicBezTo>
                      <a:pt x="20765" y="13753"/>
                      <a:pt x="20815" y="13779"/>
                      <a:pt x="20815" y="13841"/>
                    </a:cubicBezTo>
                    <a:cubicBezTo>
                      <a:pt x="20848" y="14408"/>
                      <a:pt x="20915" y="14975"/>
                      <a:pt x="20948" y="15542"/>
                    </a:cubicBezTo>
                    <a:cubicBezTo>
                      <a:pt x="21015" y="16743"/>
                      <a:pt x="21049" y="17977"/>
                      <a:pt x="21015" y="19178"/>
                    </a:cubicBezTo>
                    <a:cubicBezTo>
                      <a:pt x="21015" y="19611"/>
                      <a:pt x="21015" y="20012"/>
                      <a:pt x="20982" y="20412"/>
                    </a:cubicBezTo>
                    <a:cubicBezTo>
                      <a:pt x="20982" y="20545"/>
                      <a:pt x="20982" y="20679"/>
                      <a:pt x="20982" y="20812"/>
                    </a:cubicBezTo>
                    <a:cubicBezTo>
                      <a:pt x="24117" y="21213"/>
                      <a:pt x="27120" y="21413"/>
                      <a:pt x="30055" y="21413"/>
                    </a:cubicBezTo>
                    <a:cubicBezTo>
                      <a:pt x="30188" y="20779"/>
                      <a:pt x="30288" y="20145"/>
                      <a:pt x="30322" y="19511"/>
                    </a:cubicBezTo>
                    <a:cubicBezTo>
                      <a:pt x="30355" y="19011"/>
                      <a:pt x="30355" y="18511"/>
                      <a:pt x="30288" y="17977"/>
                    </a:cubicBezTo>
                    <a:cubicBezTo>
                      <a:pt x="30269" y="17919"/>
                      <a:pt x="30317" y="17883"/>
                      <a:pt x="30368" y="17883"/>
                    </a:cubicBezTo>
                    <a:cubicBezTo>
                      <a:pt x="30404" y="17883"/>
                      <a:pt x="30441" y="17902"/>
                      <a:pt x="30455" y="17944"/>
                    </a:cubicBezTo>
                    <a:cubicBezTo>
                      <a:pt x="30722" y="18444"/>
                      <a:pt x="30922" y="18944"/>
                      <a:pt x="31089" y="19478"/>
                    </a:cubicBezTo>
                    <a:cubicBezTo>
                      <a:pt x="31256" y="20112"/>
                      <a:pt x="31356" y="20746"/>
                      <a:pt x="31389" y="21379"/>
                    </a:cubicBezTo>
                    <a:cubicBezTo>
                      <a:pt x="31956" y="21379"/>
                      <a:pt x="32557" y="21379"/>
                      <a:pt x="33124" y="21346"/>
                    </a:cubicBezTo>
                    <a:cubicBezTo>
                      <a:pt x="33157" y="20679"/>
                      <a:pt x="33191" y="20012"/>
                      <a:pt x="33191" y="19378"/>
                    </a:cubicBezTo>
                    <a:cubicBezTo>
                      <a:pt x="33191" y="18277"/>
                      <a:pt x="33090" y="17210"/>
                      <a:pt x="32623" y="16142"/>
                    </a:cubicBezTo>
                    <a:cubicBezTo>
                      <a:pt x="32623" y="16101"/>
                      <a:pt x="32649" y="16073"/>
                      <a:pt x="32676" y="16073"/>
                    </a:cubicBezTo>
                    <a:cubicBezTo>
                      <a:pt x="32693" y="16073"/>
                      <a:pt x="32711" y="16083"/>
                      <a:pt x="32724" y="16109"/>
                    </a:cubicBezTo>
                    <a:cubicBezTo>
                      <a:pt x="33557" y="17076"/>
                      <a:pt x="34024" y="18144"/>
                      <a:pt x="34325" y="19278"/>
                    </a:cubicBezTo>
                    <a:cubicBezTo>
                      <a:pt x="34491" y="19912"/>
                      <a:pt x="34558" y="20579"/>
                      <a:pt x="34625" y="21246"/>
                    </a:cubicBezTo>
                    <a:cubicBezTo>
                      <a:pt x="35759" y="21179"/>
                      <a:pt x="36893" y="21079"/>
                      <a:pt x="38027" y="20912"/>
                    </a:cubicBezTo>
                    <a:cubicBezTo>
                      <a:pt x="38261" y="20879"/>
                      <a:pt x="38428" y="19812"/>
                      <a:pt x="38528" y="18811"/>
                    </a:cubicBezTo>
                    <a:cubicBezTo>
                      <a:pt x="38594" y="17944"/>
                      <a:pt x="38661" y="17143"/>
                      <a:pt x="38628" y="17043"/>
                    </a:cubicBezTo>
                    <a:cubicBezTo>
                      <a:pt x="38561" y="16543"/>
                      <a:pt x="38494" y="15942"/>
                      <a:pt x="38461" y="15308"/>
                    </a:cubicBezTo>
                    <a:cubicBezTo>
                      <a:pt x="38361" y="14241"/>
                      <a:pt x="38294" y="13107"/>
                      <a:pt x="38061" y="12273"/>
                    </a:cubicBezTo>
                    <a:cubicBezTo>
                      <a:pt x="36693" y="7369"/>
                      <a:pt x="32523" y="4401"/>
                      <a:pt x="28821" y="2432"/>
                    </a:cubicBezTo>
                    <a:cubicBezTo>
                      <a:pt x="25618" y="731"/>
                      <a:pt x="22116" y="264"/>
                      <a:pt x="18714" y="64"/>
                    </a:cubicBezTo>
                    <a:cubicBezTo>
                      <a:pt x="17981" y="27"/>
                      <a:pt x="17246" y="0"/>
                      <a:pt x="165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38"/>
              <p:cNvSpPr/>
              <p:nvPr/>
            </p:nvSpPr>
            <p:spPr>
              <a:xfrm>
                <a:off x="1117250" y="3678750"/>
                <a:ext cx="467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2469" extrusionOk="0">
                    <a:moveTo>
                      <a:pt x="368" y="0"/>
                    </a:moveTo>
                    <a:cubicBezTo>
                      <a:pt x="201" y="567"/>
                      <a:pt x="101" y="1168"/>
                      <a:pt x="1" y="1835"/>
                    </a:cubicBezTo>
                    <a:cubicBezTo>
                      <a:pt x="468" y="2035"/>
                      <a:pt x="968" y="2268"/>
                      <a:pt x="1468" y="2468"/>
                    </a:cubicBezTo>
                    <a:cubicBezTo>
                      <a:pt x="1535" y="2168"/>
                      <a:pt x="1602" y="1868"/>
                      <a:pt x="1669" y="1568"/>
                    </a:cubicBezTo>
                    <a:cubicBezTo>
                      <a:pt x="1735" y="1234"/>
                      <a:pt x="1802" y="867"/>
                      <a:pt x="1869" y="467"/>
                    </a:cubicBezTo>
                    <a:cubicBezTo>
                      <a:pt x="1368" y="300"/>
                      <a:pt x="868" y="167"/>
                      <a:pt x="368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38"/>
              <p:cNvSpPr/>
              <p:nvPr/>
            </p:nvSpPr>
            <p:spPr>
              <a:xfrm>
                <a:off x="1175625" y="3697075"/>
                <a:ext cx="144300" cy="92600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3704" extrusionOk="0">
                    <a:moveTo>
                      <a:pt x="334" y="1"/>
                    </a:moveTo>
                    <a:cubicBezTo>
                      <a:pt x="234" y="535"/>
                      <a:pt x="168" y="1068"/>
                      <a:pt x="67" y="1602"/>
                    </a:cubicBezTo>
                    <a:cubicBezTo>
                      <a:pt x="34" y="1769"/>
                      <a:pt x="34" y="1902"/>
                      <a:pt x="1" y="2036"/>
                    </a:cubicBezTo>
                    <a:cubicBezTo>
                      <a:pt x="134" y="2102"/>
                      <a:pt x="301" y="2169"/>
                      <a:pt x="468" y="2236"/>
                    </a:cubicBezTo>
                    <a:cubicBezTo>
                      <a:pt x="534" y="2269"/>
                      <a:pt x="635" y="2303"/>
                      <a:pt x="701" y="2336"/>
                    </a:cubicBezTo>
                    <a:cubicBezTo>
                      <a:pt x="1468" y="2603"/>
                      <a:pt x="2236" y="2870"/>
                      <a:pt x="2970" y="3170"/>
                    </a:cubicBezTo>
                    <a:cubicBezTo>
                      <a:pt x="3537" y="3337"/>
                      <a:pt x="4070" y="3537"/>
                      <a:pt x="4604" y="3704"/>
                    </a:cubicBezTo>
                    <a:cubicBezTo>
                      <a:pt x="4904" y="2870"/>
                      <a:pt x="5305" y="2102"/>
                      <a:pt x="5772" y="1402"/>
                    </a:cubicBezTo>
                    <a:cubicBezTo>
                      <a:pt x="5138" y="1268"/>
                      <a:pt x="4504" y="1135"/>
                      <a:pt x="3870" y="968"/>
                    </a:cubicBezTo>
                    <a:cubicBezTo>
                      <a:pt x="2703" y="701"/>
                      <a:pt x="1502" y="334"/>
                      <a:pt x="3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38"/>
              <p:cNvSpPr/>
              <p:nvPr/>
            </p:nvSpPr>
            <p:spPr>
              <a:xfrm>
                <a:off x="1319075" y="3735450"/>
                <a:ext cx="67575" cy="76750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3070" extrusionOk="0">
                    <a:moveTo>
                      <a:pt x="601" y="0"/>
                    </a:moveTo>
                    <a:cubicBezTo>
                      <a:pt x="334" y="834"/>
                      <a:pt x="134" y="1668"/>
                      <a:pt x="0" y="2536"/>
                    </a:cubicBezTo>
                    <a:cubicBezTo>
                      <a:pt x="601" y="2736"/>
                      <a:pt x="1168" y="2902"/>
                      <a:pt x="1768" y="3069"/>
                    </a:cubicBezTo>
                    <a:cubicBezTo>
                      <a:pt x="2068" y="2169"/>
                      <a:pt x="2402" y="1268"/>
                      <a:pt x="2702" y="401"/>
                    </a:cubicBezTo>
                    <a:cubicBezTo>
                      <a:pt x="2002" y="267"/>
                      <a:pt x="1301" y="134"/>
                      <a:pt x="601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38"/>
              <p:cNvSpPr/>
              <p:nvPr/>
            </p:nvSpPr>
            <p:spPr>
              <a:xfrm>
                <a:off x="1390775" y="3748800"/>
                <a:ext cx="130950" cy="9757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3903" extrusionOk="0">
                    <a:moveTo>
                      <a:pt x="735" y="0"/>
                    </a:moveTo>
                    <a:cubicBezTo>
                      <a:pt x="468" y="934"/>
                      <a:pt x="201" y="1868"/>
                      <a:pt x="1" y="2835"/>
                    </a:cubicBezTo>
                    <a:cubicBezTo>
                      <a:pt x="735" y="3036"/>
                      <a:pt x="1435" y="3236"/>
                      <a:pt x="2169" y="3403"/>
                    </a:cubicBezTo>
                    <a:cubicBezTo>
                      <a:pt x="2369" y="2635"/>
                      <a:pt x="2569" y="1901"/>
                      <a:pt x="2803" y="1268"/>
                    </a:cubicBezTo>
                    <a:cubicBezTo>
                      <a:pt x="2816" y="1242"/>
                      <a:pt x="2838" y="1231"/>
                      <a:pt x="2861" y="1231"/>
                    </a:cubicBezTo>
                    <a:cubicBezTo>
                      <a:pt x="2898" y="1231"/>
                      <a:pt x="2936" y="1260"/>
                      <a:pt x="2936" y="1301"/>
                    </a:cubicBezTo>
                    <a:cubicBezTo>
                      <a:pt x="2970" y="2068"/>
                      <a:pt x="3003" y="2835"/>
                      <a:pt x="3003" y="3603"/>
                    </a:cubicBezTo>
                    <a:cubicBezTo>
                      <a:pt x="3503" y="3703"/>
                      <a:pt x="4004" y="3803"/>
                      <a:pt x="4504" y="3903"/>
                    </a:cubicBezTo>
                    <a:cubicBezTo>
                      <a:pt x="4738" y="2835"/>
                      <a:pt x="4938" y="1735"/>
                      <a:pt x="5238" y="667"/>
                    </a:cubicBezTo>
                    <a:cubicBezTo>
                      <a:pt x="3737" y="500"/>
                      <a:pt x="2236" y="267"/>
                      <a:pt x="73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38"/>
              <p:cNvSpPr/>
              <p:nvPr/>
            </p:nvSpPr>
            <p:spPr>
              <a:xfrm>
                <a:off x="1540900" y="3768800"/>
                <a:ext cx="78400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136" h="3804" extrusionOk="0">
                    <a:moveTo>
                      <a:pt x="534" y="1"/>
                    </a:moveTo>
                    <a:cubicBezTo>
                      <a:pt x="300" y="1135"/>
                      <a:pt x="167" y="2269"/>
                      <a:pt x="0" y="3403"/>
                    </a:cubicBezTo>
                    <a:cubicBezTo>
                      <a:pt x="901" y="3537"/>
                      <a:pt x="1801" y="3703"/>
                      <a:pt x="2735" y="3803"/>
                    </a:cubicBezTo>
                    <a:cubicBezTo>
                      <a:pt x="2902" y="2636"/>
                      <a:pt x="3002" y="1435"/>
                      <a:pt x="3136" y="267"/>
                    </a:cubicBezTo>
                    <a:cubicBezTo>
                      <a:pt x="2268" y="201"/>
                      <a:pt x="1368" y="101"/>
                      <a:pt x="5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38"/>
              <p:cNvSpPr/>
              <p:nvPr/>
            </p:nvSpPr>
            <p:spPr>
              <a:xfrm>
                <a:off x="2029575" y="3770475"/>
                <a:ext cx="45050" cy="91750"/>
              </a:xfrm>
              <a:custGeom>
                <a:avLst/>
                <a:gdLst/>
                <a:ahLst/>
                <a:cxnLst/>
                <a:rect l="l" t="t" r="r" b="b"/>
                <a:pathLst>
                  <a:path w="1802" h="3670" extrusionOk="0">
                    <a:moveTo>
                      <a:pt x="1635" y="0"/>
                    </a:moveTo>
                    <a:cubicBezTo>
                      <a:pt x="1101" y="67"/>
                      <a:pt x="534" y="134"/>
                      <a:pt x="0" y="167"/>
                    </a:cubicBezTo>
                    <a:cubicBezTo>
                      <a:pt x="67" y="968"/>
                      <a:pt x="134" y="1735"/>
                      <a:pt x="234" y="2502"/>
                    </a:cubicBezTo>
                    <a:cubicBezTo>
                      <a:pt x="301" y="2869"/>
                      <a:pt x="334" y="3269"/>
                      <a:pt x="401" y="3670"/>
                    </a:cubicBezTo>
                    <a:cubicBezTo>
                      <a:pt x="834" y="3603"/>
                      <a:pt x="1268" y="3570"/>
                      <a:pt x="1702" y="3503"/>
                    </a:cubicBezTo>
                    <a:cubicBezTo>
                      <a:pt x="1768" y="2636"/>
                      <a:pt x="1802" y="1835"/>
                      <a:pt x="1802" y="1702"/>
                    </a:cubicBezTo>
                    <a:cubicBezTo>
                      <a:pt x="1735" y="1235"/>
                      <a:pt x="1668" y="634"/>
                      <a:pt x="163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38"/>
              <p:cNvSpPr/>
              <p:nvPr/>
            </p:nvSpPr>
            <p:spPr>
              <a:xfrm>
                <a:off x="1632625" y="3776300"/>
                <a:ext cx="67575" cy="96775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387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7" y="1202"/>
                      <a:pt x="101" y="2436"/>
                      <a:pt x="67" y="3637"/>
                    </a:cubicBezTo>
                    <a:cubicBezTo>
                      <a:pt x="901" y="3737"/>
                      <a:pt x="1735" y="3804"/>
                      <a:pt x="2569" y="3870"/>
                    </a:cubicBezTo>
                    <a:cubicBezTo>
                      <a:pt x="2502" y="2636"/>
                      <a:pt x="2569" y="1402"/>
                      <a:pt x="2702" y="168"/>
                    </a:cubicBezTo>
                    <a:cubicBezTo>
                      <a:pt x="1802" y="134"/>
                      <a:pt x="901" y="68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38"/>
              <p:cNvSpPr/>
              <p:nvPr/>
            </p:nvSpPr>
            <p:spPr>
              <a:xfrm>
                <a:off x="1716850" y="3781300"/>
                <a:ext cx="59225" cy="94275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3771" extrusionOk="0">
                    <a:moveTo>
                      <a:pt x="34" y="1"/>
                    </a:moveTo>
                    <a:cubicBezTo>
                      <a:pt x="1" y="1235"/>
                      <a:pt x="1" y="2469"/>
                      <a:pt x="67" y="3704"/>
                    </a:cubicBezTo>
                    <a:cubicBezTo>
                      <a:pt x="701" y="3737"/>
                      <a:pt x="1335" y="3770"/>
                      <a:pt x="1969" y="3770"/>
                    </a:cubicBezTo>
                    <a:cubicBezTo>
                      <a:pt x="2169" y="2570"/>
                      <a:pt x="2336" y="1335"/>
                      <a:pt x="2369" y="101"/>
                    </a:cubicBezTo>
                    <a:cubicBezTo>
                      <a:pt x="1602" y="68"/>
                      <a:pt x="801" y="34"/>
                      <a:pt x="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38"/>
              <p:cNvSpPr/>
              <p:nvPr/>
            </p:nvSpPr>
            <p:spPr>
              <a:xfrm>
                <a:off x="1791900" y="3776300"/>
                <a:ext cx="226025" cy="100100"/>
              </a:xfrm>
              <a:custGeom>
                <a:avLst/>
                <a:gdLst/>
                <a:ahLst/>
                <a:cxnLst/>
                <a:rect l="l" t="t" r="r" b="b"/>
                <a:pathLst>
                  <a:path w="9041" h="4004" extrusionOk="0">
                    <a:moveTo>
                      <a:pt x="8774" y="1"/>
                    </a:moveTo>
                    <a:cubicBezTo>
                      <a:pt x="6349" y="226"/>
                      <a:pt x="3924" y="309"/>
                      <a:pt x="1479" y="309"/>
                    </a:cubicBezTo>
                    <a:cubicBezTo>
                      <a:pt x="1031" y="309"/>
                      <a:pt x="583" y="306"/>
                      <a:pt x="134" y="301"/>
                    </a:cubicBezTo>
                    <a:lnTo>
                      <a:pt x="134" y="301"/>
                    </a:lnTo>
                    <a:cubicBezTo>
                      <a:pt x="167" y="1535"/>
                      <a:pt x="134" y="2770"/>
                      <a:pt x="1" y="4004"/>
                    </a:cubicBezTo>
                    <a:cubicBezTo>
                      <a:pt x="1001" y="4004"/>
                      <a:pt x="2002" y="4004"/>
                      <a:pt x="3003" y="3970"/>
                    </a:cubicBezTo>
                    <a:cubicBezTo>
                      <a:pt x="3036" y="3470"/>
                      <a:pt x="3036" y="2970"/>
                      <a:pt x="2969" y="2436"/>
                    </a:cubicBezTo>
                    <a:cubicBezTo>
                      <a:pt x="2948" y="2371"/>
                      <a:pt x="3010" y="2335"/>
                      <a:pt x="3065" y="2335"/>
                    </a:cubicBezTo>
                    <a:cubicBezTo>
                      <a:pt x="3096" y="2335"/>
                      <a:pt x="3124" y="2346"/>
                      <a:pt x="3136" y="2369"/>
                    </a:cubicBezTo>
                    <a:cubicBezTo>
                      <a:pt x="3403" y="2870"/>
                      <a:pt x="3603" y="3403"/>
                      <a:pt x="3737" y="3937"/>
                    </a:cubicBezTo>
                    <a:cubicBezTo>
                      <a:pt x="4471" y="3904"/>
                      <a:pt x="5171" y="3870"/>
                      <a:pt x="5872" y="3837"/>
                    </a:cubicBezTo>
                    <a:cubicBezTo>
                      <a:pt x="5872" y="2736"/>
                      <a:pt x="5738" y="1635"/>
                      <a:pt x="5304" y="601"/>
                    </a:cubicBezTo>
                    <a:cubicBezTo>
                      <a:pt x="5304" y="560"/>
                      <a:pt x="5330" y="532"/>
                      <a:pt x="5357" y="532"/>
                    </a:cubicBezTo>
                    <a:cubicBezTo>
                      <a:pt x="5374" y="532"/>
                      <a:pt x="5392" y="542"/>
                      <a:pt x="5405" y="568"/>
                    </a:cubicBezTo>
                    <a:cubicBezTo>
                      <a:pt x="6238" y="1535"/>
                      <a:pt x="6705" y="2603"/>
                      <a:pt x="7006" y="3737"/>
                    </a:cubicBezTo>
                    <a:cubicBezTo>
                      <a:pt x="7673" y="3670"/>
                      <a:pt x="8373" y="3603"/>
                      <a:pt x="9040" y="3537"/>
                    </a:cubicBezTo>
                    <a:cubicBezTo>
                      <a:pt x="9007" y="3036"/>
                      <a:pt x="8974" y="2536"/>
                      <a:pt x="8907" y="2036"/>
                    </a:cubicBezTo>
                    <a:cubicBezTo>
                      <a:pt x="8840" y="1369"/>
                      <a:pt x="8807" y="701"/>
                      <a:pt x="877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38"/>
              <p:cNvSpPr/>
              <p:nvPr/>
            </p:nvSpPr>
            <p:spPr>
              <a:xfrm>
                <a:off x="1479175" y="4027325"/>
                <a:ext cx="154300" cy="40050"/>
              </a:xfrm>
              <a:custGeom>
                <a:avLst/>
                <a:gdLst/>
                <a:ahLst/>
                <a:cxnLst/>
                <a:rect l="l" t="t" r="r" b="b"/>
                <a:pathLst>
                  <a:path w="6172" h="1602" extrusionOk="0">
                    <a:moveTo>
                      <a:pt x="2170" y="0"/>
                    </a:moveTo>
                    <a:cubicBezTo>
                      <a:pt x="1439" y="0"/>
                      <a:pt x="712" y="89"/>
                      <a:pt x="1" y="267"/>
                    </a:cubicBezTo>
                    <a:lnTo>
                      <a:pt x="168" y="1034"/>
                    </a:lnTo>
                    <a:cubicBezTo>
                      <a:pt x="868" y="871"/>
                      <a:pt x="1569" y="789"/>
                      <a:pt x="2269" y="789"/>
                    </a:cubicBezTo>
                    <a:cubicBezTo>
                      <a:pt x="2569" y="789"/>
                      <a:pt x="2869" y="804"/>
                      <a:pt x="3170" y="834"/>
                    </a:cubicBezTo>
                    <a:cubicBezTo>
                      <a:pt x="4104" y="934"/>
                      <a:pt x="5004" y="1201"/>
                      <a:pt x="5838" y="1602"/>
                    </a:cubicBezTo>
                    <a:lnTo>
                      <a:pt x="6172" y="901"/>
                    </a:lnTo>
                    <a:cubicBezTo>
                      <a:pt x="5271" y="467"/>
                      <a:pt x="4270" y="167"/>
                      <a:pt x="3270" y="67"/>
                    </a:cubicBezTo>
                    <a:cubicBezTo>
                      <a:pt x="2903" y="23"/>
                      <a:pt x="2536" y="0"/>
                      <a:pt x="21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38"/>
              <p:cNvSpPr/>
              <p:nvPr/>
            </p:nvSpPr>
            <p:spPr>
              <a:xfrm>
                <a:off x="1593425" y="3737450"/>
                <a:ext cx="460350" cy="482750"/>
              </a:xfrm>
              <a:custGeom>
                <a:avLst/>
                <a:gdLst/>
                <a:ahLst/>
                <a:cxnLst/>
                <a:rect l="l" t="t" r="r" b="b"/>
                <a:pathLst>
                  <a:path w="18414" h="19310" extrusionOk="0">
                    <a:moveTo>
                      <a:pt x="9558" y="804"/>
                    </a:moveTo>
                    <a:cubicBezTo>
                      <a:pt x="9841" y="804"/>
                      <a:pt x="10125" y="821"/>
                      <a:pt x="10408" y="854"/>
                    </a:cubicBezTo>
                    <a:cubicBezTo>
                      <a:pt x="12510" y="1088"/>
                      <a:pt x="14411" y="2222"/>
                      <a:pt x="15712" y="4057"/>
                    </a:cubicBezTo>
                    <a:cubicBezTo>
                      <a:pt x="17046" y="5891"/>
                      <a:pt x="17613" y="8226"/>
                      <a:pt x="17346" y="10561"/>
                    </a:cubicBezTo>
                    <a:cubicBezTo>
                      <a:pt x="17046" y="12930"/>
                      <a:pt x="15979" y="15065"/>
                      <a:pt x="14278" y="16532"/>
                    </a:cubicBezTo>
                    <a:cubicBezTo>
                      <a:pt x="12798" y="17838"/>
                      <a:pt x="11016" y="18513"/>
                      <a:pt x="9172" y="18513"/>
                    </a:cubicBezTo>
                    <a:cubicBezTo>
                      <a:pt x="8896" y="18513"/>
                      <a:pt x="8618" y="18497"/>
                      <a:pt x="8340" y="18467"/>
                    </a:cubicBezTo>
                    <a:cubicBezTo>
                      <a:pt x="3937" y="17967"/>
                      <a:pt x="835" y="13597"/>
                      <a:pt x="1402" y="8727"/>
                    </a:cubicBezTo>
                    <a:cubicBezTo>
                      <a:pt x="1669" y="6358"/>
                      <a:pt x="2769" y="4257"/>
                      <a:pt x="4471" y="2756"/>
                    </a:cubicBezTo>
                    <a:cubicBezTo>
                      <a:pt x="5705" y="1655"/>
                      <a:pt x="7172" y="1021"/>
                      <a:pt x="8707" y="854"/>
                    </a:cubicBezTo>
                    <a:cubicBezTo>
                      <a:pt x="8990" y="821"/>
                      <a:pt x="9274" y="804"/>
                      <a:pt x="9558" y="804"/>
                    </a:cubicBezTo>
                    <a:close/>
                    <a:moveTo>
                      <a:pt x="9537" y="0"/>
                    </a:moveTo>
                    <a:cubicBezTo>
                      <a:pt x="7530" y="0"/>
                      <a:pt x="5587" y="740"/>
                      <a:pt x="3970" y="2155"/>
                    </a:cubicBezTo>
                    <a:cubicBezTo>
                      <a:pt x="2102" y="3790"/>
                      <a:pt x="901" y="6091"/>
                      <a:pt x="634" y="8627"/>
                    </a:cubicBezTo>
                    <a:cubicBezTo>
                      <a:pt x="1" y="13930"/>
                      <a:pt x="3436" y="18667"/>
                      <a:pt x="8273" y="19234"/>
                    </a:cubicBezTo>
                    <a:cubicBezTo>
                      <a:pt x="8573" y="19284"/>
                      <a:pt x="8882" y="19309"/>
                      <a:pt x="9195" y="19309"/>
                    </a:cubicBezTo>
                    <a:cubicBezTo>
                      <a:pt x="9507" y="19309"/>
                      <a:pt x="9824" y="19284"/>
                      <a:pt x="10141" y="19234"/>
                    </a:cubicBezTo>
                    <a:cubicBezTo>
                      <a:pt x="11809" y="19067"/>
                      <a:pt x="13410" y="18334"/>
                      <a:pt x="14778" y="17133"/>
                    </a:cubicBezTo>
                    <a:cubicBezTo>
                      <a:pt x="16646" y="15532"/>
                      <a:pt x="17813" y="13230"/>
                      <a:pt x="18114" y="10661"/>
                    </a:cubicBezTo>
                    <a:cubicBezTo>
                      <a:pt x="18414" y="8126"/>
                      <a:pt x="17780" y="5591"/>
                      <a:pt x="16346" y="3590"/>
                    </a:cubicBezTo>
                    <a:cubicBezTo>
                      <a:pt x="14911" y="1588"/>
                      <a:pt x="12843" y="321"/>
                      <a:pt x="10475" y="54"/>
                    </a:cubicBezTo>
                    <a:cubicBezTo>
                      <a:pt x="10161" y="18"/>
                      <a:pt x="9849" y="0"/>
                      <a:pt x="95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38"/>
              <p:cNvSpPr/>
              <p:nvPr/>
            </p:nvSpPr>
            <p:spPr>
              <a:xfrm>
                <a:off x="1073900" y="3677400"/>
                <a:ext cx="460350" cy="482125"/>
              </a:xfrm>
              <a:custGeom>
                <a:avLst/>
                <a:gdLst/>
                <a:ahLst/>
                <a:cxnLst/>
                <a:rect l="l" t="t" r="r" b="b"/>
                <a:pathLst>
                  <a:path w="18414" h="19285" extrusionOk="0">
                    <a:moveTo>
                      <a:pt x="9576" y="776"/>
                    </a:moveTo>
                    <a:cubicBezTo>
                      <a:pt x="9852" y="776"/>
                      <a:pt x="10130" y="791"/>
                      <a:pt x="10408" y="821"/>
                    </a:cubicBezTo>
                    <a:cubicBezTo>
                      <a:pt x="12509" y="1088"/>
                      <a:pt x="14410" y="2222"/>
                      <a:pt x="15711" y="4057"/>
                    </a:cubicBezTo>
                    <a:cubicBezTo>
                      <a:pt x="17046" y="5892"/>
                      <a:pt x="17613" y="8193"/>
                      <a:pt x="17346" y="10562"/>
                    </a:cubicBezTo>
                    <a:cubicBezTo>
                      <a:pt x="17079" y="12930"/>
                      <a:pt x="15978" y="15031"/>
                      <a:pt x="14277" y="16533"/>
                    </a:cubicBezTo>
                    <a:cubicBezTo>
                      <a:pt x="12814" y="17795"/>
                      <a:pt x="11055" y="18490"/>
                      <a:pt x="9233" y="18490"/>
                    </a:cubicBezTo>
                    <a:cubicBezTo>
                      <a:pt x="8936" y="18490"/>
                      <a:pt x="8638" y="18471"/>
                      <a:pt x="8339" y="18434"/>
                    </a:cubicBezTo>
                    <a:cubicBezTo>
                      <a:pt x="3970" y="17934"/>
                      <a:pt x="834" y="13564"/>
                      <a:pt x="1401" y="8727"/>
                    </a:cubicBezTo>
                    <a:cubicBezTo>
                      <a:pt x="1668" y="6359"/>
                      <a:pt x="2769" y="4224"/>
                      <a:pt x="4470" y="2756"/>
                    </a:cubicBezTo>
                    <a:cubicBezTo>
                      <a:pt x="5950" y="1450"/>
                      <a:pt x="7732" y="776"/>
                      <a:pt x="9576" y="776"/>
                    </a:cubicBezTo>
                    <a:close/>
                    <a:moveTo>
                      <a:pt x="9537" y="0"/>
                    </a:moveTo>
                    <a:cubicBezTo>
                      <a:pt x="7529" y="0"/>
                      <a:pt x="5587" y="740"/>
                      <a:pt x="3970" y="2156"/>
                    </a:cubicBezTo>
                    <a:cubicBezTo>
                      <a:pt x="2102" y="3757"/>
                      <a:pt x="934" y="6058"/>
                      <a:pt x="634" y="8627"/>
                    </a:cubicBezTo>
                    <a:cubicBezTo>
                      <a:pt x="0" y="13897"/>
                      <a:pt x="3436" y="18667"/>
                      <a:pt x="8273" y="19234"/>
                    </a:cubicBezTo>
                    <a:cubicBezTo>
                      <a:pt x="8573" y="19268"/>
                      <a:pt x="8882" y="19284"/>
                      <a:pt x="9194" y="19284"/>
                    </a:cubicBezTo>
                    <a:cubicBezTo>
                      <a:pt x="9507" y="19284"/>
                      <a:pt x="9824" y="19268"/>
                      <a:pt x="10141" y="19234"/>
                    </a:cubicBezTo>
                    <a:cubicBezTo>
                      <a:pt x="11809" y="19034"/>
                      <a:pt x="13410" y="18334"/>
                      <a:pt x="14777" y="17133"/>
                    </a:cubicBezTo>
                    <a:cubicBezTo>
                      <a:pt x="16645" y="15498"/>
                      <a:pt x="17846" y="13197"/>
                      <a:pt x="18113" y="10662"/>
                    </a:cubicBezTo>
                    <a:cubicBezTo>
                      <a:pt x="18413" y="8093"/>
                      <a:pt x="17780" y="5591"/>
                      <a:pt x="16345" y="3590"/>
                    </a:cubicBezTo>
                    <a:cubicBezTo>
                      <a:pt x="14911" y="1588"/>
                      <a:pt x="12843" y="321"/>
                      <a:pt x="10474" y="54"/>
                    </a:cubicBezTo>
                    <a:cubicBezTo>
                      <a:pt x="10161" y="18"/>
                      <a:pt x="9848" y="0"/>
                      <a:pt x="95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08" name="Google Shape;1208;p38"/>
          <p:cNvGrpSpPr/>
          <p:nvPr/>
        </p:nvGrpSpPr>
        <p:grpSpPr>
          <a:xfrm>
            <a:off x="7492838" y="3726229"/>
            <a:ext cx="1422745" cy="1436587"/>
            <a:chOff x="6972138" y="3272839"/>
            <a:chExt cx="1422745" cy="1436587"/>
          </a:xfrm>
        </p:grpSpPr>
        <p:grpSp>
          <p:nvGrpSpPr>
            <p:cNvPr id="1209" name="Google Shape;1209;p38"/>
            <p:cNvGrpSpPr/>
            <p:nvPr/>
          </p:nvGrpSpPr>
          <p:grpSpPr>
            <a:xfrm>
              <a:off x="6972138" y="3272839"/>
              <a:ext cx="1422745" cy="1436587"/>
              <a:chOff x="6972138" y="3272839"/>
              <a:chExt cx="1422745" cy="1436587"/>
            </a:xfrm>
          </p:grpSpPr>
          <p:sp>
            <p:nvSpPr>
              <p:cNvPr id="1210" name="Google Shape;1210;p38"/>
              <p:cNvSpPr/>
              <p:nvPr/>
            </p:nvSpPr>
            <p:spPr>
              <a:xfrm rot="858741">
                <a:off x="7154899" y="3415613"/>
                <a:ext cx="1054730" cy="1073909"/>
              </a:xfrm>
              <a:custGeom>
                <a:avLst/>
                <a:gdLst/>
                <a:ahLst/>
                <a:cxnLst/>
                <a:rect l="l" t="t" r="r" b="b"/>
                <a:pathLst>
                  <a:path w="48736" h="50142" extrusionOk="0">
                    <a:moveTo>
                      <a:pt x="24140" y="1"/>
                    </a:moveTo>
                    <a:cubicBezTo>
                      <a:pt x="24133" y="1"/>
                      <a:pt x="24125" y="2"/>
                      <a:pt x="24118" y="5"/>
                    </a:cubicBezTo>
                    <a:cubicBezTo>
                      <a:pt x="22250" y="238"/>
                      <a:pt x="20148" y="1005"/>
                      <a:pt x="19214" y="2740"/>
                    </a:cubicBezTo>
                    <a:cubicBezTo>
                      <a:pt x="18447" y="4241"/>
                      <a:pt x="18447" y="5976"/>
                      <a:pt x="19181" y="7443"/>
                    </a:cubicBezTo>
                    <a:cubicBezTo>
                      <a:pt x="18614" y="7510"/>
                      <a:pt x="18080" y="7610"/>
                      <a:pt x="17546" y="7677"/>
                    </a:cubicBezTo>
                    <a:cubicBezTo>
                      <a:pt x="14778" y="8177"/>
                      <a:pt x="11976" y="8811"/>
                      <a:pt x="9574" y="10546"/>
                    </a:cubicBezTo>
                    <a:cubicBezTo>
                      <a:pt x="8373" y="11413"/>
                      <a:pt x="7206" y="12480"/>
                      <a:pt x="6205" y="13748"/>
                    </a:cubicBezTo>
                    <a:cubicBezTo>
                      <a:pt x="3737" y="16750"/>
                      <a:pt x="1835" y="20186"/>
                      <a:pt x="1602" y="26023"/>
                    </a:cubicBezTo>
                    <a:cubicBezTo>
                      <a:pt x="1568" y="26557"/>
                      <a:pt x="1568" y="27124"/>
                      <a:pt x="1568" y="27691"/>
                    </a:cubicBezTo>
                    <a:cubicBezTo>
                      <a:pt x="1602" y="29426"/>
                      <a:pt x="1768" y="31327"/>
                      <a:pt x="2069" y="33495"/>
                    </a:cubicBezTo>
                    <a:cubicBezTo>
                      <a:pt x="3036" y="33529"/>
                      <a:pt x="4137" y="33529"/>
                      <a:pt x="5304" y="33529"/>
                    </a:cubicBezTo>
                    <a:cubicBezTo>
                      <a:pt x="5404" y="33996"/>
                      <a:pt x="5471" y="34463"/>
                      <a:pt x="5538" y="34930"/>
                    </a:cubicBezTo>
                    <a:cubicBezTo>
                      <a:pt x="5338" y="34863"/>
                      <a:pt x="5138" y="34796"/>
                      <a:pt x="4904" y="34763"/>
                    </a:cubicBezTo>
                    <a:cubicBezTo>
                      <a:pt x="4752" y="34740"/>
                      <a:pt x="4597" y="34729"/>
                      <a:pt x="4441" y="34729"/>
                    </a:cubicBezTo>
                    <a:cubicBezTo>
                      <a:pt x="3222" y="34729"/>
                      <a:pt x="1900" y="35404"/>
                      <a:pt x="1101" y="36497"/>
                    </a:cubicBezTo>
                    <a:cubicBezTo>
                      <a:pt x="167" y="37765"/>
                      <a:pt x="1" y="39333"/>
                      <a:pt x="167" y="40700"/>
                    </a:cubicBezTo>
                    <a:cubicBezTo>
                      <a:pt x="468" y="42935"/>
                      <a:pt x="1602" y="44870"/>
                      <a:pt x="3336" y="46104"/>
                    </a:cubicBezTo>
                    <a:cubicBezTo>
                      <a:pt x="4631" y="47001"/>
                      <a:pt x="6241" y="47469"/>
                      <a:pt x="7918" y="47469"/>
                    </a:cubicBezTo>
                    <a:cubicBezTo>
                      <a:pt x="8488" y="47469"/>
                      <a:pt x="9065" y="47415"/>
                      <a:pt x="9641" y="47305"/>
                    </a:cubicBezTo>
                    <a:cubicBezTo>
                      <a:pt x="9874" y="47272"/>
                      <a:pt x="10108" y="47205"/>
                      <a:pt x="10341" y="47072"/>
                    </a:cubicBezTo>
                    <a:cubicBezTo>
                      <a:pt x="12446" y="49012"/>
                      <a:pt x="15263" y="50141"/>
                      <a:pt x="18282" y="50141"/>
                    </a:cubicBezTo>
                    <a:cubicBezTo>
                      <a:pt x="18326" y="50141"/>
                      <a:pt x="18370" y="50141"/>
                      <a:pt x="18414" y="50141"/>
                    </a:cubicBezTo>
                    <a:cubicBezTo>
                      <a:pt x="23584" y="50040"/>
                      <a:pt x="28554" y="49240"/>
                      <a:pt x="33491" y="47739"/>
                    </a:cubicBezTo>
                    <a:cubicBezTo>
                      <a:pt x="36493" y="46838"/>
                      <a:pt x="38895" y="44803"/>
                      <a:pt x="40329" y="42202"/>
                    </a:cubicBezTo>
                    <a:lnTo>
                      <a:pt x="40363" y="42202"/>
                    </a:lnTo>
                    <a:cubicBezTo>
                      <a:pt x="40540" y="42300"/>
                      <a:pt x="40741" y="42329"/>
                      <a:pt x="40945" y="42329"/>
                    </a:cubicBezTo>
                    <a:cubicBezTo>
                      <a:pt x="41085" y="42329"/>
                      <a:pt x="41227" y="42315"/>
                      <a:pt x="41363" y="42302"/>
                    </a:cubicBezTo>
                    <a:cubicBezTo>
                      <a:pt x="43665" y="42001"/>
                      <a:pt x="45700" y="40867"/>
                      <a:pt x="47001" y="39199"/>
                    </a:cubicBezTo>
                    <a:cubicBezTo>
                      <a:pt x="48268" y="37532"/>
                      <a:pt x="48735" y="35297"/>
                      <a:pt x="48335" y="33095"/>
                    </a:cubicBezTo>
                    <a:cubicBezTo>
                      <a:pt x="48068" y="31727"/>
                      <a:pt x="47401" y="30293"/>
                      <a:pt x="46167" y="29392"/>
                    </a:cubicBezTo>
                    <a:cubicBezTo>
                      <a:pt x="45407" y="28838"/>
                      <a:pt x="44470" y="28549"/>
                      <a:pt x="43574" y="28549"/>
                    </a:cubicBezTo>
                    <a:cubicBezTo>
                      <a:pt x="43015" y="28549"/>
                      <a:pt x="42471" y="28661"/>
                      <a:pt x="41997" y="28892"/>
                    </a:cubicBezTo>
                    <a:cubicBezTo>
                      <a:pt x="41664" y="29059"/>
                      <a:pt x="41363" y="29326"/>
                      <a:pt x="41097" y="29626"/>
                    </a:cubicBezTo>
                    <a:cubicBezTo>
                      <a:pt x="41030" y="29059"/>
                      <a:pt x="40930" y="28525"/>
                      <a:pt x="40863" y="27958"/>
                    </a:cubicBezTo>
                    <a:cubicBezTo>
                      <a:pt x="41764" y="27691"/>
                      <a:pt x="42631" y="27391"/>
                      <a:pt x="43398" y="27124"/>
                    </a:cubicBezTo>
                    <a:cubicBezTo>
                      <a:pt x="43131" y="25356"/>
                      <a:pt x="42798" y="23755"/>
                      <a:pt x="42397" y="22321"/>
                    </a:cubicBezTo>
                    <a:cubicBezTo>
                      <a:pt x="42164" y="21420"/>
                      <a:pt x="41897" y="20553"/>
                      <a:pt x="41597" y="19785"/>
                    </a:cubicBezTo>
                    <a:cubicBezTo>
                      <a:pt x="39629" y="14348"/>
                      <a:pt x="36760" y="11646"/>
                      <a:pt x="33524" y="9511"/>
                    </a:cubicBezTo>
                    <a:cubicBezTo>
                      <a:pt x="32190" y="8611"/>
                      <a:pt x="30789" y="7977"/>
                      <a:pt x="29355" y="7510"/>
                    </a:cubicBezTo>
                    <a:cubicBezTo>
                      <a:pt x="27899" y="7025"/>
                      <a:pt x="26425" y="6855"/>
                      <a:pt x="24957" y="6855"/>
                    </a:cubicBezTo>
                    <a:cubicBezTo>
                      <a:pt x="23599" y="6855"/>
                      <a:pt x="22246" y="7000"/>
                      <a:pt x="20915" y="7176"/>
                    </a:cubicBezTo>
                    <a:cubicBezTo>
                      <a:pt x="20649" y="7210"/>
                      <a:pt x="20382" y="7243"/>
                      <a:pt x="20115" y="7277"/>
                    </a:cubicBezTo>
                    <a:cubicBezTo>
                      <a:pt x="19514" y="4508"/>
                      <a:pt x="22350" y="1873"/>
                      <a:pt x="24218" y="238"/>
                    </a:cubicBezTo>
                    <a:cubicBezTo>
                      <a:pt x="24310" y="177"/>
                      <a:pt x="24232" y="1"/>
                      <a:pt x="241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2286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47625" dir="24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11" name="Google Shape;1211;p38"/>
              <p:cNvGrpSpPr/>
              <p:nvPr/>
            </p:nvGrpSpPr>
            <p:grpSpPr>
              <a:xfrm rot="1232958">
                <a:off x="7134162" y="3429961"/>
                <a:ext cx="1098697" cy="1122344"/>
                <a:chOff x="853879" y="3531065"/>
                <a:chExt cx="1005363" cy="1027001"/>
              </a:xfrm>
            </p:grpSpPr>
            <p:sp>
              <p:nvSpPr>
                <p:cNvPr id="1212" name="Google Shape;1212;p38"/>
                <p:cNvSpPr/>
                <p:nvPr/>
              </p:nvSpPr>
              <p:spPr>
                <a:xfrm rot="-419147">
                  <a:off x="904983" y="4252327"/>
                  <a:ext cx="217653" cy="2503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76" h="12740" extrusionOk="0">
                      <a:moveTo>
                        <a:pt x="4457" y="0"/>
                      </a:moveTo>
                      <a:cubicBezTo>
                        <a:pt x="3233" y="0"/>
                        <a:pt x="1903" y="702"/>
                        <a:pt x="1101" y="1801"/>
                      </a:cubicBezTo>
                      <a:cubicBezTo>
                        <a:pt x="167" y="3035"/>
                        <a:pt x="1" y="4603"/>
                        <a:pt x="167" y="5970"/>
                      </a:cubicBezTo>
                      <a:cubicBezTo>
                        <a:pt x="468" y="8205"/>
                        <a:pt x="1602" y="10140"/>
                        <a:pt x="3336" y="11374"/>
                      </a:cubicBezTo>
                      <a:cubicBezTo>
                        <a:pt x="4631" y="12271"/>
                        <a:pt x="6241" y="12739"/>
                        <a:pt x="7918" y="12739"/>
                      </a:cubicBezTo>
                      <a:cubicBezTo>
                        <a:pt x="8488" y="12739"/>
                        <a:pt x="9065" y="12685"/>
                        <a:pt x="9641" y="12575"/>
                      </a:cubicBezTo>
                      <a:cubicBezTo>
                        <a:pt x="9974" y="12508"/>
                        <a:pt x="10308" y="12442"/>
                        <a:pt x="10575" y="12175"/>
                      </a:cubicBezTo>
                      <a:cubicBezTo>
                        <a:pt x="11075" y="11708"/>
                        <a:pt x="10975" y="10941"/>
                        <a:pt x="10842" y="10340"/>
                      </a:cubicBezTo>
                      <a:cubicBezTo>
                        <a:pt x="10241" y="7972"/>
                        <a:pt x="9474" y="5670"/>
                        <a:pt x="8440" y="3502"/>
                      </a:cubicBezTo>
                      <a:cubicBezTo>
                        <a:pt x="7739" y="2101"/>
                        <a:pt x="6572" y="266"/>
                        <a:pt x="4904" y="33"/>
                      </a:cubicBezTo>
                      <a:cubicBezTo>
                        <a:pt x="4757" y="11"/>
                        <a:pt x="4608" y="0"/>
                        <a:pt x="4457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3" name="Google Shape;1213;p38"/>
                <p:cNvSpPr/>
                <p:nvPr/>
              </p:nvSpPr>
              <p:spPr>
                <a:xfrm rot="-419147">
                  <a:off x="1659230" y="4039672"/>
                  <a:ext cx="184227" cy="270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75" h="13781" extrusionOk="0">
                      <a:moveTo>
                        <a:pt x="4213" y="1"/>
                      </a:moveTo>
                      <a:cubicBezTo>
                        <a:pt x="3654" y="1"/>
                        <a:pt x="3110" y="113"/>
                        <a:pt x="2636" y="344"/>
                      </a:cubicBezTo>
                      <a:cubicBezTo>
                        <a:pt x="1135" y="1111"/>
                        <a:pt x="568" y="3179"/>
                        <a:pt x="368" y="4747"/>
                      </a:cubicBezTo>
                      <a:cubicBezTo>
                        <a:pt x="34" y="7116"/>
                        <a:pt x="1" y="9551"/>
                        <a:pt x="168" y="11986"/>
                      </a:cubicBezTo>
                      <a:cubicBezTo>
                        <a:pt x="201" y="12619"/>
                        <a:pt x="368" y="13353"/>
                        <a:pt x="968" y="13654"/>
                      </a:cubicBezTo>
                      <a:cubicBezTo>
                        <a:pt x="1166" y="13752"/>
                        <a:pt x="1375" y="13781"/>
                        <a:pt x="1582" y="13781"/>
                      </a:cubicBezTo>
                      <a:cubicBezTo>
                        <a:pt x="1724" y="13781"/>
                        <a:pt x="1866" y="13767"/>
                        <a:pt x="2002" y="13754"/>
                      </a:cubicBezTo>
                      <a:cubicBezTo>
                        <a:pt x="4304" y="13453"/>
                        <a:pt x="6339" y="12319"/>
                        <a:pt x="7606" y="10651"/>
                      </a:cubicBezTo>
                      <a:cubicBezTo>
                        <a:pt x="8907" y="8984"/>
                        <a:pt x="9374" y="6749"/>
                        <a:pt x="8974" y="4547"/>
                      </a:cubicBezTo>
                      <a:cubicBezTo>
                        <a:pt x="8707" y="3179"/>
                        <a:pt x="8040" y="1745"/>
                        <a:pt x="6806" y="844"/>
                      </a:cubicBezTo>
                      <a:cubicBezTo>
                        <a:pt x="6046" y="290"/>
                        <a:pt x="5109" y="1"/>
                        <a:pt x="4213" y="1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4" name="Google Shape;1214;p38"/>
                <p:cNvSpPr/>
                <p:nvPr/>
              </p:nvSpPr>
              <p:spPr>
                <a:xfrm rot="-419147">
                  <a:off x="1705641" y="4112418"/>
                  <a:ext cx="105761" cy="1396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2" h="7107" extrusionOk="0">
                      <a:moveTo>
                        <a:pt x="4058" y="1"/>
                      </a:moveTo>
                      <a:cubicBezTo>
                        <a:pt x="3288" y="1"/>
                        <a:pt x="2585" y="642"/>
                        <a:pt x="2022" y="1270"/>
                      </a:cubicBezTo>
                      <a:cubicBezTo>
                        <a:pt x="1422" y="1937"/>
                        <a:pt x="955" y="2738"/>
                        <a:pt x="621" y="3605"/>
                      </a:cubicBezTo>
                      <a:cubicBezTo>
                        <a:pt x="488" y="3972"/>
                        <a:pt x="388" y="4372"/>
                        <a:pt x="288" y="4773"/>
                      </a:cubicBezTo>
                      <a:cubicBezTo>
                        <a:pt x="154" y="5373"/>
                        <a:pt x="54" y="5973"/>
                        <a:pt x="21" y="6641"/>
                      </a:cubicBezTo>
                      <a:cubicBezTo>
                        <a:pt x="1" y="6922"/>
                        <a:pt x="247" y="7106"/>
                        <a:pt x="454" y="7106"/>
                      </a:cubicBezTo>
                      <a:cubicBezTo>
                        <a:pt x="590" y="7106"/>
                        <a:pt x="708" y="7026"/>
                        <a:pt x="721" y="6841"/>
                      </a:cubicBezTo>
                      <a:cubicBezTo>
                        <a:pt x="755" y="5873"/>
                        <a:pt x="922" y="4973"/>
                        <a:pt x="1222" y="4139"/>
                      </a:cubicBezTo>
                      <a:cubicBezTo>
                        <a:pt x="1874" y="3755"/>
                        <a:pt x="2692" y="3404"/>
                        <a:pt x="3435" y="3404"/>
                      </a:cubicBezTo>
                      <a:cubicBezTo>
                        <a:pt x="3983" y="3404"/>
                        <a:pt x="4489" y="3595"/>
                        <a:pt x="4858" y="4105"/>
                      </a:cubicBezTo>
                      <a:cubicBezTo>
                        <a:pt x="4858" y="4105"/>
                        <a:pt x="4891" y="4105"/>
                        <a:pt x="4891" y="4072"/>
                      </a:cubicBezTo>
                      <a:cubicBezTo>
                        <a:pt x="4582" y="3049"/>
                        <a:pt x="3961" y="2719"/>
                        <a:pt x="3259" y="2719"/>
                      </a:cubicBezTo>
                      <a:cubicBezTo>
                        <a:pt x="2748" y="2719"/>
                        <a:pt x="2195" y="2894"/>
                        <a:pt x="1689" y="3105"/>
                      </a:cubicBezTo>
                      <a:lnTo>
                        <a:pt x="1722" y="3005"/>
                      </a:lnTo>
                      <a:cubicBezTo>
                        <a:pt x="2283" y="2024"/>
                        <a:pt x="3361" y="526"/>
                        <a:pt x="4620" y="526"/>
                      </a:cubicBezTo>
                      <a:cubicBezTo>
                        <a:pt x="4860" y="526"/>
                        <a:pt x="5107" y="580"/>
                        <a:pt x="5358" y="703"/>
                      </a:cubicBezTo>
                      <a:cubicBezTo>
                        <a:pt x="5358" y="713"/>
                        <a:pt x="5361" y="717"/>
                        <a:pt x="5364" y="717"/>
                      </a:cubicBezTo>
                      <a:cubicBezTo>
                        <a:pt x="5372" y="717"/>
                        <a:pt x="5382" y="693"/>
                        <a:pt x="5358" y="670"/>
                      </a:cubicBezTo>
                      <a:cubicBezTo>
                        <a:pt x="4913" y="189"/>
                        <a:pt x="4476" y="1"/>
                        <a:pt x="4058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5" name="Google Shape;1215;p38"/>
                <p:cNvSpPr/>
                <p:nvPr/>
              </p:nvSpPr>
              <p:spPr>
                <a:xfrm rot="-419147">
                  <a:off x="933848" y="4352942"/>
                  <a:ext cx="135984" cy="115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0" h="5882" extrusionOk="0">
                      <a:moveTo>
                        <a:pt x="1528" y="1"/>
                      </a:moveTo>
                      <a:cubicBezTo>
                        <a:pt x="955" y="1"/>
                        <a:pt x="416" y="287"/>
                        <a:pt x="0" y="1103"/>
                      </a:cubicBezTo>
                      <a:cubicBezTo>
                        <a:pt x="0" y="1103"/>
                        <a:pt x="15" y="1118"/>
                        <a:pt x="25" y="1118"/>
                      </a:cubicBezTo>
                      <a:cubicBezTo>
                        <a:pt x="30" y="1118"/>
                        <a:pt x="33" y="1114"/>
                        <a:pt x="33" y="1103"/>
                      </a:cubicBezTo>
                      <a:cubicBezTo>
                        <a:pt x="373" y="781"/>
                        <a:pt x="759" y="651"/>
                        <a:pt x="1160" y="651"/>
                      </a:cubicBezTo>
                      <a:cubicBezTo>
                        <a:pt x="2254" y="651"/>
                        <a:pt x="3462" y="1621"/>
                        <a:pt x="4170" y="2304"/>
                      </a:cubicBezTo>
                      <a:cubicBezTo>
                        <a:pt x="4170" y="2304"/>
                        <a:pt x="4203" y="2337"/>
                        <a:pt x="4203" y="2371"/>
                      </a:cubicBezTo>
                      <a:cubicBezTo>
                        <a:pt x="3969" y="2347"/>
                        <a:pt x="3730" y="2330"/>
                        <a:pt x="3495" y="2330"/>
                      </a:cubicBezTo>
                      <a:cubicBezTo>
                        <a:pt x="2422" y="2330"/>
                        <a:pt x="1434" y="2673"/>
                        <a:pt x="1434" y="4205"/>
                      </a:cubicBezTo>
                      <a:cubicBezTo>
                        <a:pt x="1434" y="4222"/>
                        <a:pt x="1443" y="4230"/>
                        <a:pt x="1451" y="4230"/>
                      </a:cubicBezTo>
                      <a:cubicBezTo>
                        <a:pt x="1459" y="4230"/>
                        <a:pt x="1468" y="4222"/>
                        <a:pt x="1468" y="4205"/>
                      </a:cubicBezTo>
                      <a:cubicBezTo>
                        <a:pt x="1791" y="3322"/>
                        <a:pt x="2616" y="3051"/>
                        <a:pt x="3510" y="3051"/>
                      </a:cubicBezTo>
                      <a:cubicBezTo>
                        <a:pt x="4000" y="3051"/>
                        <a:pt x="4510" y="3132"/>
                        <a:pt x="4970" y="3238"/>
                      </a:cubicBezTo>
                      <a:cubicBezTo>
                        <a:pt x="5471" y="3939"/>
                        <a:pt x="5904" y="4773"/>
                        <a:pt x="6205" y="5673"/>
                      </a:cubicBezTo>
                      <a:cubicBezTo>
                        <a:pt x="6257" y="5820"/>
                        <a:pt x="6353" y="5881"/>
                        <a:pt x="6454" y="5881"/>
                      </a:cubicBezTo>
                      <a:cubicBezTo>
                        <a:pt x="6673" y="5881"/>
                        <a:pt x="6919" y="5593"/>
                        <a:pt x="6805" y="5273"/>
                      </a:cubicBezTo>
                      <a:cubicBezTo>
                        <a:pt x="6605" y="4672"/>
                        <a:pt x="6338" y="4105"/>
                        <a:pt x="6038" y="3572"/>
                      </a:cubicBezTo>
                      <a:cubicBezTo>
                        <a:pt x="5838" y="3205"/>
                        <a:pt x="5604" y="2871"/>
                        <a:pt x="5371" y="2571"/>
                      </a:cubicBezTo>
                      <a:cubicBezTo>
                        <a:pt x="4804" y="1804"/>
                        <a:pt x="4136" y="1203"/>
                        <a:pt x="3403" y="703"/>
                      </a:cubicBezTo>
                      <a:cubicBezTo>
                        <a:pt x="2812" y="338"/>
                        <a:pt x="2150" y="1"/>
                        <a:pt x="1528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6" name="Google Shape;1216;p38"/>
                <p:cNvSpPr/>
                <p:nvPr/>
              </p:nvSpPr>
              <p:spPr>
                <a:xfrm rot="-419147">
                  <a:off x="952097" y="3747271"/>
                  <a:ext cx="756461" cy="7676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95" h="39064" extrusionOk="0">
                      <a:moveTo>
                        <a:pt x="24060" y="0"/>
                      </a:moveTo>
                      <a:cubicBezTo>
                        <a:pt x="24013" y="0"/>
                        <a:pt x="23965" y="1"/>
                        <a:pt x="23917" y="1"/>
                      </a:cubicBezTo>
                      <a:cubicBezTo>
                        <a:pt x="18747" y="101"/>
                        <a:pt x="13743" y="869"/>
                        <a:pt x="8840" y="2403"/>
                      </a:cubicBezTo>
                      <a:cubicBezTo>
                        <a:pt x="3469" y="4037"/>
                        <a:pt x="0" y="9241"/>
                        <a:pt x="534" y="14812"/>
                      </a:cubicBezTo>
                      <a:cubicBezTo>
                        <a:pt x="1001" y="19849"/>
                        <a:pt x="1802" y="24852"/>
                        <a:pt x="2902" y="29789"/>
                      </a:cubicBezTo>
                      <a:cubicBezTo>
                        <a:pt x="4126" y="35213"/>
                        <a:pt x="8924" y="39063"/>
                        <a:pt x="14468" y="39063"/>
                      </a:cubicBezTo>
                      <a:cubicBezTo>
                        <a:pt x="14516" y="39063"/>
                        <a:pt x="14563" y="39063"/>
                        <a:pt x="14611" y="39063"/>
                      </a:cubicBezTo>
                      <a:cubicBezTo>
                        <a:pt x="19781" y="38962"/>
                        <a:pt x="24751" y="38195"/>
                        <a:pt x="29688" y="36661"/>
                      </a:cubicBezTo>
                      <a:cubicBezTo>
                        <a:pt x="35059" y="35026"/>
                        <a:pt x="38494" y="29823"/>
                        <a:pt x="37961" y="24252"/>
                      </a:cubicBezTo>
                      <a:cubicBezTo>
                        <a:pt x="37494" y="19215"/>
                        <a:pt x="36693" y="14211"/>
                        <a:pt x="35592" y="9275"/>
                      </a:cubicBezTo>
                      <a:cubicBezTo>
                        <a:pt x="34402" y="3850"/>
                        <a:pt x="29604" y="0"/>
                        <a:pt x="24060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7" name="Google Shape;1217;p38"/>
                <p:cNvSpPr/>
                <p:nvPr/>
              </p:nvSpPr>
              <p:spPr>
                <a:xfrm rot="-419147">
                  <a:off x="1313155" y="4258333"/>
                  <a:ext cx="127181" cy="51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2" h="2617" extrusionOk="0">
                      <a:moveTo>
                        <a:pt x="3533" y="1"/>
                      </a:moveTo>
                      <a:cubicBezTo>
                        <a:pt x="3337" y="1"/>
                        <a:pt x="3138" y="15"/>
                        <a:pt x="2936" y="48"/>
                      </a:cubicBezTo>
                      <a:cubicBezTo>
                        <a:pt x="2502" y="114"/>
                        <a:pt x="2102" y="248"/>
                        <a:pt x="1769" y="415"/>
                      </a:cubicBezTo>
                      <a:cubicBezTo>
                        <a:pt x="1402" y="581"/>
                        <a:pt x="1101" y="782"/>
                        <a:pt x="835" y="1048"/>
                      </a:cubicBezTo>
                      <a:cubicBezTo>
                        <a:pt x="368" y="1515"/>
                        <a:pt x="101" y="2083"/>
                        <a:pt x="1" y="2616"/>
                      </a:cubicBezTo>
                      <a:cubicBezTo>
                        <a:pt x="401" y="2149"/>
                        <a:pt x="801" y="1682"/>
                        <a:pt x="1302" y="1315"/>
                      </a:cubicBezTo>
                      <a:cubicBezTo>
                        <a:pt x="1802" y="948"/>
                        <a:pt x="2369" y="715"/>
                        <a:pt x="3003" y="615"/>
                      </a:cubicBezTo>
                      <a:cubicBezTo>
                        <a:pt x="3195" y="583"/>
                        <a:pt x="3395" y="568"/>
                        <a:pt x="3596" y="568"/>
                      </a:cubicBezTo>
                      <a:cubicBezTo>
                        <a:pt x="4024" y="568"/>
                        <a:pt x="4463" y="635"/>
                        <a:pt x="4871" y="748"/>
                      </a:cubicBezTo>
                      <a:cubicBezTo>
                        <a:pt x="5471" y="948"/>
                        <a:pt x="6038" y="1215"/>
                        <a:pt x="6472" y="1616"/>
                      </a:cubicBezTo>
                      <a:cubicBezTo>
                        <a:pt x="6339" y="1082"/>
                        <a:pt x="5838" y="615"/>
                        <a:pt x="5204" y="348"/>
                      </a:cubicBezTo>
                      <a:cubicBezTo>
                        <a:pt x="4724" y="146"/>
                        <a:pt x="4147" y="1"/>
                        <a:pt x="3533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8" name="Google Shape;1218;p38"/>
                <p:cNvSpPr/>
                <p:nvPr/>
              </p:nvSpPr>
              <p:spPr>
                <a:xfrm rot="-419147">
                  <a:off x="1028830" y="4127347"/>
                  <a:ext cx="164380" cy="86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65" h="4402" extrusionOk="0">
                      <a:moveTo>
                        <a:pt x="6629" y="0"/>
                      </a:moveTo>
                      <a:cubicBezTo>
                        <a:pt x="3662" y="0"/>
                        <a:pt x="1049" y="1794"/>
                        <a:pt x="26" y="4280"/>
                      </a:cubicBezTo>
                      <a:cubicBezTo>
                        <a:pt x="0" y="4331"/>
                        <a:pt x="92" y="4402"/>
                        <a:pt x="167" y="4402"/>
                      </a:cubicBezTo>
                      <a:cubicBezTo>
                        <a:pt x="189" y="4402"/>
                        <a:pt x="210" y="4395"/>
                        <a:pt x="226" y="4380"/>
                      </a:cubicBezTo>
                      <a:cubicBezTo>
                        <a:pt x="2194" y="2145"/>
                        <a:pt x="4729" y="1344"/>
                        <a:pt x="7931" y="1111"/>
                      </a:cubicBezTo>
                      <a:cubicBezTo>
                        <a:pt x="8098" y="1111"/>
                        <a:pt x="8298" y="1044"/>
                        <a:pt x="8332" y="877"/>
                      </a:cubicBezTo>
                      <a:cubicBezTo>
                        <a:pt x="8365" y="710"/>
                        <a:pt x="8365" y="644"/>
                        <a:pt x="8298" y="477"/>
                      </a:cubicBezTo>
                      <a:cubicBezTo>
                        <a:pt x="8265" y="310"/>
                        <a:pt x="8065" y="143"/>
                        <a:pt x="7898" y="110"/>
                      </a:cubicBezTo>
                      <a:cubicBezTo>
                        <a:pt x="7470" y="36"/>
                        <a:pt x="7046" y="0"/>
                        <a:pt x="662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9" name="Google Shape;1219;p38"/>
                <p:cNvSpPr/>
                <p:nvPr/>
              </p:nvSpPr>
              <p:spPr>
                <a:xfrm rot="-419147">
                  <a:off x="1447646" y="4019492"/>
                  <a:ext cx="176760" cy="591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95" h="3008" extrusionOk="0">
                      <a:moveTo>
                        <a:pt x="3254" y="1"/>
                      </a:moveTo>
                      <a:cubicBezTo>
                        <a:pt x="2298" y="1"/>
                        <a:pt x="1317" y="187"/>
                        <a:pt x="368" y="588"/>
                      </a:cubicBezTo>
                      <a:cubicBezTo>
                        <a:pt x="201" y="688"/>
                        <a:pt x="68" y="888"/>
                        <a:pt x="34" y="1055"/>
                      </a:cubicBezTo>
                      <a:cubicBezTo>
                        <a:pt x="1" y="1222"/>
                        <a:pt x="34" y="1288"/>
                        <a:pt x="101" y="1422"/>
                      </a:cubicBezTo>
                      <a:cubicBezTo>
                        <a:pt x="179" y="1551"/>
                        <a:pt x="316" y="1600"/>
                        <a:pt x="452" y="1600"/>
                      </a:cubicBezTo>
                      <a:cubicBezTo>
                        <a:pt x="491" y="1600"/>
                        <a:pt x="530" y="1596"/>
                        <a:pt x="568" y="1589"/>
                      </a:cubicBezTo>
                      <a:cubicBezTo>
                        <a:pt x="1543" y="1423"/>
                        <a:pt x="2473" y="1328"/>
                        <a:pt x="3364" y="1328"/>
                      </a:cubicBezTo>
                      <a:cubicBezTo>
                        <a:pt x="5340" y="1328"/>
                        <a:pt x="7129" y="1794"/>
                        <a:pt x="8807" y="2990"/>
                      </a:cubicBezTo>
                      <a:cubicBezTo>
                        <a:pt x="8826" y="3002"/>
                        <a:pt x="8845" y="3008"/>
                        <a:pt x="8862" y="3008"/>
                      </a:cubicBezTo>
                      <a:cubicBezTo>
                        <a:pt x="8939" y="3008"/>
                        <a:pt x="8995" y="2904"/>
                        <a:pt x="8941" y="2823"/>
                      </a:cubicBezTo>
                      <a:cubicBezTo>
                        <a:pt x="7715" y="1079"/>
                        <a:pt x="5557" y="1"/>
                        <a:pt x="325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0" name="Google Shape;1220;p38"/>
                <p:cNvSpPr/>
                <p:nvPr/>
              </p:nvSpPr>
              <p:spPr>
                <a:xfrm rot="10302730">
                  <a:off x="1223180" y="4350044"/>
                  <a:ext cx="367086" cy="1260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81" h="6414" extrusionOk="0">
                      <a:moveTo>
                        <a:pt x="18680" y="1"/>
                      </a:moveTo>
                      <a:cubicBezTo>
                        <a:pt x="17012" y="234"/>
                        <a:pt x="15278" y="501"/>
                        <a:pt x="13477" y="802"/>
                      </a:cubicBezTo>
                      <a:lnTo>
                        <a:pt x="13477" y="768"/>
                      </a:lnTo>
                      <a:cubicBezTo>
                        <a:pt x="13243" y="802"/>
                        <a:pt x="13010" y="868"/>
                        <a:pt x="12743" y="902"/>
                      </a:cubicBezTo>
                      <a:cubicBezTo>
                        <a:pt x="10141" y="1302"/>
                        <a:pt x="7372" y="1702"/>
                        <a:pt x="4737" y="2102"/>
                      </a:cubicBezTo>
                      <a:lnTo>
                        <a:pt x="4670" y="2102"/>
                      </a:lnTo>
                      <a:cubicBezTo>
                        <a:pt x="3102" y="2303"/>
                        <a:pt x="1501" y="2536"/>
                        <a:pt x="0" y="2770"/>
                      </a:cubicBezTo>
                      <a:cubicBezTo>
                        <a:pt x="1219" y="4801"/>
                        <a:pt x="1514" y="6414"/>
                        <a:pt x="5954" y="6414"/>
                      </a:cubicBezTo>
                      <a:cubicBezTo>
                        <a:pt x="6983" y="6414"/>
                        <a:pt x="8236" y="6327"/>
                        <a:pt x="9774" y="6139"/>
                      </a:cubicBezTo>
                      <a:cubicBezTo>
                        <a:pt x="17646" y="4638"/>
                        <a:pt x="17746" y="3303"/>
                        <a:pt x="18680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1" name="Google Shape;1221;p38"/>
                <p:cNvSpPr/>
                <p:nvPr/>
              </p:nvSpPr>
              <p:spPr>
                <a:xfrm rot="-419147">
                  <a:off x="1458740" y="4142343"/>
                  <a:ext cx="152609" cy="5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66" h="2970" extrusionOk="0">
                      <a:moveTo>
                        <a:pt x="5221" y="1"/>
                      </a:moveTo>
                      <a:cubicBezTo>
                        <a:pt x="3204" y="1"/>
                        <a:pt x="828" y="1447"/>
                        <a:pt x="27" y="2894"/>
                      </a:cubicBezTo>
                      <a:cubicBezTo>
                        <a:pt x="0" y="2921"/>
                        <a:pt x="17" y="2970"/>
                        <a:pt x="59" y="2970"/>
                      </a:cubicBezTo>
                      <a:cubicBezTo>
                        <a:pt x="70" y="2970"/>
                        <a:pt x="81" y="2967"/>
                        <a:pt x="94" y="2961"/>
                      </a:cubicBezTo>
                      <a:cubicBezTo>
                        <a:pt x="1361" y="2294"/>
                        <a:pt x="2462" y="1493"/>
                        <a:pt x="3897" y="1193"/>
                      </a:cubicBezTo>
                      <a:cubicBezTo>
                        <a:pt x="4177" y="1144"/>
                        <a:pt x="4448" y="1124"/>
                        <a:pt x="4712" y="1124"/>
                      </a:cubicBezTo>
                      <a:cubicBezTo>
                        <a:pt x="5703" y="1124"/>
                        <a:pt x="6605" y="1400"/>
                        <a:pt x="7633" y="1426"/>
                      </a:cubicBezTo>
                      <a:cubicBezTo>
                        <a:pt x="7733" y="1426"/>
                        <a:pt x="7766" y="1326"/>
                        <a:pt x="7733" y="1259"/>
                      </a:cubicBezTo>
                      <a:cubicBezTo>
                        <a:pt x="7144" y="360"/>
                        <a:pt x="6227" y="1"/>
                        <a:pt x="522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2" name="Google Shape;1222;p38"/>
                <p:cNvSpPr/>
                <p:nvPr/>
              </p:nvSpPr>
              <p:spPr>
                <a:xfrm rot="-419147">
                  <a:off x="1464356" y="4120591"/>
                  <a:ext cx="43291" cy="299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3" h="1523" extrusionOk="0">
                      <a:moveTo>
                        <a:pt x="1846" y="0"/>
                      </a:moveTo>
                      <a:cubicBezTo>
                        <a:pt x="1518" y="0"/>
                        <a:pt x="1144" y="293"/>
                        <a:pt x="901" y="455"/>
                      </a:cubicBezTo>
                      <a:cubicBezTo>
                        <a:pt x="434" y="722"/>
                        <a:pt x="201" y="1022"/>
                        <a:pt x="0" y="1489"/>
                      </a:cubicBezTo>
                      <a:cubicBezTo>
                        <a:pt x="0" y="1489"/>
                        <a:pt x="0" y="1522"/>
                        <a:pt x="0" y="1522"/>
                      </a:cubicBezTo>
                      <a:cubicBezTo>
                        <a:pt x="201" y="1422"/>
                        <a:pt x="367" y="1322"/>
                        <a:pt x="534" y="1222"/>
                      </a:cubicBezTo>
                      <a:cubicBezTo>
                        <a:pt x="768" y="1122"/>
                        <a:pt x="934" y="955"/>
                        <a:pt x="1135" y="855"/>
                      </a:cubicBezTo>
                      <a:cubicBezTo>
                        <a:pt x="1435" y="655"/>
                        <a:pt x="1969" y="588"/>
                        <a:pt x="2135" y="288"/>
                      </a:cubicBezTo>
                      <a:cubicBezTo>
                        <a:pt x="2202" y="188"/>
                        <a:pt x="2169" y="88"/>
                        <a:pt x="2069" y="55"/>
                      </a:cubicBezTo>
                      <a:cubicBezTo>
                        <a:pt x="1999" y="16"/>
                        <a:pt x="1924" y="0"/>
                        <a:pt x="184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3" name="Google Shape;1223;p38"/>
                <p:cNvSpPr/>
                <p:nvPr/>
              </p:nvSpPr>
              <p:spPr>
                <a:xfrm rot="-419147">
                  <a:off x="1104242" y="4251250"/>
                  <a:ext cx="154593" cy="46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7" h="2389" extrusionOk="0">
                      <a:moveTo>
                        <a:pt x="3763" y="0"/>
                      </a:moveTo>
                      <a:cubicBezTo>
                        <a:pt x="2067" y="0"/>
                        <a:pt x="462" y="629"/>
                        <a:pt x="28" y="2247"/>
                      </a:cubicBezTo>
                      <a:cubicBezTo>
                        <a:pt x="0" y="2329"/>
                        <a:pt x="63" y="2389"/>
                        <a:pt x="123" y="2389"/>
                      </a:cubicBezTo>
                      <a:cubicBezTo>
                        <a:pt x="136" y="2389"/>
                        <a:pt x="149" y="2386"/>
                        <a:pt x="161" y="2380"/>
                      </a:cubicBezTo>
                      <a:cubicBezTo>
                        <a:pt x="1395" y="1946"/>
                        <a:pt x="2296" y="1179"/>
                        <a:pt x="3630" y="979"/>
                      </a:cubicBezTo>
                      <a:cubicBezTo>
                        <a:pt x="3908" y="941"/>
                        <a:pt x="4181" y="925"/>
                        <a:pt x="4449" y="925"/>
                      </a:cubicBezTo>
                      <a:cubicBezTo>
                        <a:pt x="5595" y="925"/>
                        <a:pt x="6664" y="1223"/>
                        <a:pt x="7800" y="1413"/>
                      </a:cubicBezTo>
                      <a:cubicBezTo>
                        <a:pt x="7866" y="1413"/>
                        <a:pt x="7866" y="1346"/>
                        <a:pt x="7833" y="1313"/>
                      </a:cubicBezTo>
                      <a:cubicBezTo>
                        <a:pt x="6955" y="530"/>
                        <a:pt x="5320" y="0"/>
                        <a:pt x="376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4" name="Google Shape;1224;p38"/>
                <p:cNvSpPr/>
                <p:nvPr/>
              </p:nvSpPr>
              <p:spPr>
                <a:xfrm rot="-419147">
                  <a:off x="1175319" y="4208963"/>
                  <a:ext cx="49835" cy="175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6" h="893" extrusionOk="0">
                      <a:moveTo>
                        <a:pt x="559" y="0"/>
                      </a:moveTo>
                      <a:cubicBezTo>
                        <a:pt x="383" y="0"/>
                        <a:pt x="219" y="41"/>
                        <a:pt x="101" y="159"/>
                      </a:cubicBezTo>
                      <a:cubicBezTo>
                        <a:pt x="1" y="225"/>
                        <a:pt x="34" y="325"/>
                        <a:pt x="101" y="392"/>
                      </a:cubicBezTo>
                      <a:cubicBezTo>
                        <a:pt x="368" y="659"/>
                        <a:pt x="901" y="559"/>
                        <a:pt x="1235" y="626"/>
                      </a:cubicBezTo>
                      <a:cubicBezTo>
                        <a:pt x="1468" y="659"/>
                        <a:pt x="1702" y="759"/>
                        <a:pt x="1935" y="792"/>
                      </a:cubicBezTo>
                      <a:cubicBezTo>
                        <a:pt x="2136" y="826"/>
                        <a:pt x="2336" y="859"/>
                        <a:pt x="2502" y="892"/>
                      </a:cubicBezTo>
                      <a:cubicBezTo>
                        <a:pt x="2536" y="892"/>
                        <a:pt x="2536" y="859"/>
                        <a:pt x="2536" y="859"/>
                      </a:cubicBezTo>
                      <a:cubicBezTo>
                        <a:pt x="2169" y="459"/>
                        <a:pt x="1869" y="292"/>
                        <a:pt x="1335" y="159"/>
                      </a:cubicBezTo>
                      <a:cubicBezTo>
                        <a:pt x="1132" y="98"/>
                        <a:pt x="831" y="0"/>
                        <a:pt x="559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5" name="Google Shape;1225;p38"/>
                <p:cNvSpPr/>
                <p:nvPr/>
              </p:nvSpPr>
              <p:spPr>
                <a:xfrm rot="-419147">
                  <a:off x="882689" y="3667190"/>
                  <a:ext cx="822684" cy="5239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65" h="26664" extrusionOk="0">
                      <a:moveTo>
                        <a:pt x="23418" y="1"/>
                      </a:moveTo>
                      <a:cubicBezTo>
                        <a:pt x="22056" y="1"/>
                        <a:pt x="20694" y="146"/>
                        <a:pt x="19348" y="322"/>
                      </a:cubicBezTo>
                      <a:cubicBezTo>
                        <a:pt x="18814" y="389"/>
                        <a:pt x="18247" y="489"/>
                        <a:pt x="17680" y="589"/>
                      </a:cubicBezTo>
                      <a:cubicBezTo>
                        <a:pt x="17113" y="656"/>
                        <a:pt x="16546" y="756"/>
                        <a:pt x="15979" y="823"/>
                      </a:cubicBezTo>
                      <a:cubicBezTo>
                        <a:pt x="13210" y="1323"/>
                        <a:pt x="10442" y="1957"/>
                        <a:pt x="8040" y="3692"/>
                      </a:cubicBezTo>
                      <a:cubicBezTo>
                        <a:pt x="6806" y="4559"/>
                        <a:pt x="5672" y="5626"/>
                        <a:pt x="4638" y="6860"/>
                      </a:cubicBezTo>
                      <a:cubicBezTo>
                        <a:pt x="2203" y="9896"/>
                        <a:pt x="268" y="13332"/>
                        <a:pt x="34" y="19169"/>
                      </a:cubicBezTo>
                      <a:cubicBezTo>
                        <a:pt x="34" y="19703"/>
                        <a:pt x="1" y="20270"/>
                        <a:pt x="34" y="20837"/>
                      </a:cubicBezTo>
                      <a:cubicBezTo>
                        <a:pt x="34" y="22572"/>
                        <a:pt x="201" y="24473"/>
                        <a:pt x="535" y="26608"/>
                      </a:cubicBezTo>
                      <a:cubicBezTo>
                        <a:pt x="1199" y="26647"/>
                        <a:pt x="1921" y="26663"/>
                        <a:pt x="2686" y="26663"/>
                      </a:cubicBezTo>
                      <a:cubicBezTo>
                        <a:pt x="3227" y="26663"/>
                        <a:pt x="3790" y="26655"/>
                        <a:pt x="4371" y="26641"/>
                      </a:cubicBezTo>
                      <a:cubicBezTo>
                        <a:pt x="4471" y="25574"/>
                        <a:pt x="4604" y="24540"/>
                        <a:pt x="4771" y="23506"/>
                      </a:cubicBezTo>
                      <a:cubicBezTo>
                        <a:pt x="4838" y="22939"/>
                        <a:pt x="4938" y="22438"/>
                        <a:pt x="5005" y="22005"/>
                      </a:cubicBezTo>
                      <a:cubicBezTo>
                        <a:pt x="5171" y="21071"/>
                        <a:pt x="5305" y="20370"/>
                        <a:pt x="5472" y="19770"/>
                      </a:cubicBezTo>
                      <a:cubicBezTo>
                        <a:pt x="5772" y="18435"/>
                        <a:pt x="6105" y="17535"/>
                        <a:pt x="6672" y="15500"/>
                      </a:cubicBezTo>
                      <a:cubicBezTo>
                        <a:pt x="6708" y="15430"/>
                        <a:pt x="6780" y="15387"/>
                        <a:pt x="6840" y="15387"/>
                      </a:cubicBezTo>
                      <a:cubicBezTo>
                        <a:pt x="6895" y="15387"/>
                        <a:pt x="6939" y="15421"/>
                        <a:pt x="6939" y="15500"/>
                      </a:cubicBezTo>
                      <a:cubicBezTo>
                        <a:pt x="6772" y="17535"/>
                        <a:pt x="6839" y="18502"/>
                        <a:pt x="6906" y="19803"/>
                      </a:cubicBezTo>
                      <a:cubicBezTo>
                        <a:pt x="6939" y="20504"/>
                        <a:pt x="7006" y="21304"/>
                        <a:pt x="7039" y="22405"/>
                      </a:cubicBezTo>
                      <a:cubicBezTo>
                        <a:pt x="7073" y="22772"/>
                        <a:pt x="7073" y="23206"/>
                        <a:pt x="7073" y="23673"/>
                      </a:cubicBezTo>
                      <a:cubicBezTo>
                        <a:pt x="7106" y="24640"/>
                        <a:pt x="7173" y="25574"/>
                        <a:pt x="7239" y="26541"/>
                      </a:cubicBezTo>
                      <a:cubicBezTo>
                        <a:pt x="8941" y="26441"/>
                        <a:pt x="10742" y="26308"/>
                        <a:pt x="12610" y="26108"/>
                      </a:cubicBezTo>
                      <a:cubicBezTo>
                        <a:pt x="12710" y="25074"/>
                        <a:pt x="12810" y="24106"/>
                        <a:pt x="12877" y="23139"/>
                      </a:cubicBezTo>
                      <a:cubicBezTo>
                        <a:pt x="12977" y="21971"/>
                        <a:pt x="13077" y="20837"/>
                        <a:pt x="13177" y="19736"/>
                      </a:cubicBezTo>
                      <a:cubicBezTo>
                        <a:pt x="13244" y="18669"/>
                        <a:pt x="13310" y="17668"/>
                        <a:pt x="13344" y="16667"/>
                      </a:cubicBezTo>
                      <a:cubicBezTo>
                        <a:pt x="13344" y="16576"/>
                        <a:pt x="13404" y="16524"/>
                        <a:pt x="13459" y="16524"/>
                      </a:cubicBezTo>
                      <a:cubicBezTo>
                        <a:pt x="13503" y="16524"/>
                        <a:pt x="13544" y="16559"/>
                        <a:pt x="13544" y="16634"/>
                      </a:cubicBezTo>
                      <a:cubicBezTo>
                        <a:pt x="13644" y="17601"/>
                        <a:pt x="13744" y="18636"/>
                        <a:pt x="13811" y="19703"/>
                      </a:cubicBezTo>
                      <a:cubicBezTo>
                        <a:pt x="13878" y="20837"/>
                        <a:pt x="13911" y="22005"/>
                        <a:pt x="13978" y="23206"/>
                      </a:cubicBezTo>
                      <a:cubicBezTo>
                        <a:pt x="14011" y="24106"/>
                        <a:pt x="14011" y="25007"/>
                        <a:pt x="14044" y="25941"/>
                      </a:cubicBezTo>
                      <a:cubicBezTo>
                        <a:pt x="15345" y="25807"/>
                        <a:pt x="16713" y="25641"/>
                        <a:pt x="18047" y="25440"/>
                      </a:cubicBezTo>
                      <a:cubicBezTo>
                        <a:pt x="18047" y="24740"/>
                        <a:pt x="18047" y="24006"/>
                        <a:pt x="18047" y="23339"/>
                      </a:cubicBezTo>
                      <a:cubicBezTo>
                        <a:pt x="18047" y="22972"/>
                        <a:pt x="18047" y="22638"/>
                        <a:pt x="18047" y="22305"/>
                      </a:cubicBezTo>
                      <a:cubicBezTo>
                        <a:pt x="18047" y="22105"/>
                        <a:pt x="18186" y="21994"/>
                        <a:pt x="18328" y="21994"/>
                      </a:cubicBezTo>
                      <a:cubicBezTo>
                        <a:pt x="18447" y="21994"/>
                        <a:pt x="18569" y="22071"/>
                        <a:pt x="18614" y="22238"/>
                      </a:cubicBezTo>
                      <a:cubicBezTo>
                        <a:pt x="18714" y="22572"/>
                        <a:pt x="18781" y="22939"/>
                        <a:pt x="18881" y="23306"/>
                      </a:cubicBezTo>
                      <a:cubicBezTo>
                        <a:pt x="19015" y="23939"/>
                        <a:pt x="19148" y="24607"/>
                        <a:pt x="19248" y="25274"/>
                      </a:cubicBezTo>
                      <a:cubicBezTo>
                        <a:pt x="21283" y="25007"/>
                        <a:pt x="23318" y="24673"/>
                        <a:pt x="25286" y="24340"/>
                      </a:cubicBezTo>
                      <a:cubicBezTo>
                        <a:pt x="25152" y="23773"/>
                        <a:pt x="25052" y="23239"/>
                        <a:pt x="24985" y="22705"/>
                      </a:cubicBezTo>
                      <a:cubicBezTo>
                        <a:pt x="24952" y="22438"/>
                        <a:pt x="24919" y="22171"/>
                        <a:pt x="24885" y="21905"/>
                      </a:cubicBezTo>
                      <a:cubicBezTo>
                        <a:pt x="24885" y="21707"/>
                        <a:pt x="24992" y="21615"/>
                        <a:pt x="25112" y="21615"/>
                      </a:cubicBezTo>
                      <a:cubicBezTo>
                        <a:pt x="25213" y="21615"/>
                        <a:pt x="25324" y="21682"/>
                        <a:pt x="25386" y="21805"/>
                      </a:cubicBezTo>
                      <a:cubicBezTo>
                        <a:pt x="25486" y="22038"/>
                        <a:pt x="25619" y="22272"/>
                        <a:pt x="25753" y="22538"/>
                      </a:cubicBezTo>
                      <a:cubicBezTo>
                        <a:pt x="25986" y="23005"/>
                        <a:pt x="26253" y="23506"/>
                        <a:pt x="26520" y="24106"/>
                      </a:cubicBezTo>
                      <a:cubicBezTo>
                        <a:pt x="28121" y="23806"/>
                        <a:pt x="29722" y="23506"/>
                        <a:pt x="31223" y="23172"/>
                      </a:cubicBezTo>
                      <a:cubicBezTo>
                        <a:pt x="31090" y="22505"/>
                        <a:pt x="30956" y="21838"/>
                        <a:pt x="30823" y="21204"/>
                      </a:cubicBezTo>
                      <a:cubicBezTo>
                        <a:pt x="30489" y="19736"/>
                        <a:pt x="30122" y="18369"/>
                        <a:pt x="29722" y="17001"/>
                      </a:cubicBezTo>
                      <a:cubicBezTo>
                        <a:pt x="29455" y="16134"/>
                        <a:pt x="29188" y="15300"/>
                        <a:pt x="28855" y="14466"/>
                      </a:cubicBezTo>
                      <a:cubicBezTo>
                        <a:pt x="28774" y="14244"/>
                        <a:pt x="28913" y="14108"/>
                        <a:pt x="29071" y="14108"/>
                      </a:cubicBezTo>
                      <a:cubicBezTo>
                        <a:pt x="29176" y="14108"/>
                        <a:pt x="29289" y="14167"/>
                        <a:pt x="29355" y="14299"/>
                      </a:cubicBezTo>
                      <a:cubicBezTo>
                        <a:pt x="29789" y="15066"/>
                        <a:pt x="30223" y="15900"/>
                        <a:pt x="30623" y="16768"/>
                      </a:cubicBezTo>
                      <a:cubicBezTo>
                        <a:pt x="31223" y="17968"/>
                        <a:pt x="31790" y="19269"/>
                        <a:pt x="32324" y="20637"/>
                      </a:cubicBezTo>
                      <a:cubicBezTo>
                        <a:pt x="32591" y="21304"/>
                        <a:pt x="32858" y="22038"/>
                        <a:pt x="33125" y="22739"/>
                      </a:cubicBezTo>
                      <a:cubicBezTo>
                        <a:pt x="34159" y="22505"/>
                        <a:pt x="35159" y="22272"/>
                        <a:pt x="36127" y="22005"/>
                      </a:cubicBezTo>
                      <a:cubicBezTo>
                        <a:pt x="35793" y="21071"/>
                        <a:pt x="35460" y="20170"/>
                        <a:pt x="35126" y="19269"/>
                      </a:cubicBezTo>
                      <a:cubicBezTo>
                        <a:pt x="34659" y="18068"/>
                        <a:pt x="34192" y="16901"/>
                        <a:pt x="33725" y="15800"/>
                      </a:cubicBezTo>
                      <a:cubicBezTo>
                        <a:pt x="32758" y="13532"/>
                        <a:pt x="31757" y="11464"/>
                        <a:pt x="30489" y="9629"/>
                      </a:cubicBezTo>
                      <a:cubicBezTo>
                        <a:pt x="30419" y="9535"/>
                        <a:pt x="30498" y="9440"/>
                        <a:pt x="30586" y="9440"/>
                      </a:cubicBezTo>
                      <a:cubicBezTo>
                        <a:pt x="30622" y="9440"/>
                        <a:pt x="30660" y="9457"/>
                        <a:pt x="30690" y="9496"/>
                      </a:cubicBezTo>
                      <a:cubicBezTo>
                        <a:pt x="32291" y="11197"/>
                        <a:pt x="33625" y="13165"/>
                        <a:pt x="34926" y="15367"/>
                      </a:cubicBezTo>
                      <a:cubicBezTo>
                        <a:pt x="35493" y="16334"/>
                        <a:pt x="36060" y="17335"/>
                        <a:pt x="36627" y="18369"/>
                      </a:cubicBezTo>
                      <a:cubicBezTo>
                        <a:pt x="36894" y="18902"/>
                        <a:pt x="37161" y="19436"/>
                        <a:pt x="37461" y="19970"/>
                      </a:cubicBezTo>
                      <a:cubicBezTo>
                        <a:pt x="37728" y="20470"/>
                        <a:pt x="37961" y="20937"/>
                        <a:pt x="38228" y="21438"/>
                      </a:cubicBezTo>
                      <a:cubicBezTo>
                        <a:pt x="39563" y="21071"/>
                        <a:pt x="40797" y="20670"/>
                        <a:pt x="41864" y="20270"/>
                      </a:cubicBezTo>
                      <a:cubicBezTo>
                        <a:pt x="41597" y="18502"/>
                        <a:pt x="41264" y="16901"/>
                        <a:pt x="40863" y="15467"/>
                      </a:cubicBezTo>
                      <a:cubicBezTo>
                        <a:pt x="40630" y="14566"/>
                        <a:pt x="40363" y="13732"/>
                        <a:pt x="40063" y="12931"/>
                      </a:cubicBezTo>
                      <a:cubicBezTo>
                        <a:pt x="38095" y="7494"/>
                        <a:pt x="35226" y="4792"/>
                        <a:pt x="31990" y="2657"/>
                      </a:cubicBezTo>
                      <a:cubicBezTo>
                        <a:pt x="30623" y="1757"/>
                        <a:pt x="29222" y="1123"/>
                        <a:pt x="27821" y="656"/>
                      </a:cubicBezTo>
                      <a:cubicBezTo>
                        <a:pt x="26365" y="171"/>
                        <a:pt x="24891" y="1"/>
                        <a:pt x="2341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6" name="Google Shape;1226;p38"/>
                <p:cNvSpPr/>
                <p:nvPr/>
              </p:nvSpPr>
              <p:spPr>
                <a:xfrm rot="-419147">
                  <a:off x="902877" y="4089217"/>
                  <a:ext cx="58363" cy="452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0" h="2302" extrusionOk="0">
                      <a:moveTo>
                        <a:pt x="0" y="0"/>
                      </a:moveTo>
                      <a:cubicBezTo>
                        <a:pt x="0" y="534"/>
                        <a:pt x="0" y="1101"/>
                        <a:pt x="0" y="1668"/>
                      </a:cubicBezTo>
                      <a:cubicBezTo>
                        <a:pt x="801" y="1935"/>
                        <a:pt x="1601" y="2135"/>
                        <a:pt x="2402" y="2302"/>
                      </a:cubicBezTo>
                      <a:cubicBezTo>
                        <a:pt x="2569" y="1668"/>
                        <a:pt x="2769" y="1034"/>
                        <a:pt x="2969" y="401"/>
                      </a:cubicBezTo>
                      <a:cubicBezTo>
                        <a:pt x="1968" y="334"/>
                        <a:pt x="1001" y="20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7" name="Google Shape;1227;p38"/>
                <p:cNvSpPr/>
                <p:nvPr/>
              </p:nvSpPr>
              <p:spPr>
                <a:xfrm rot="-419147">
                  <a:off x="965263" y="4091627"/>
                  <a:ext cx="45256" cy="465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3" h="2369" extrusionOk="0">
                      <a:moveTo>
                        <a:pt x="468" y="0"/>
                      </a:moveTo>
                      <a:cubicBezTo>
                        <a:pt x="301" y="667"/>
                        <a:pt x="134" y="1335"/>
                        <a:pt x="1" y="2002"/>
                      </a:cubicBezTo>
                      <a:cubicBezTo>
                        <a:pt x="101" y="2035"/>
                        <a:pt x="168" y="2035"/>
                        <a:pt x="268" y="2068"/>
                      </a:cubicBezTo>
                      <a:cubicBezTo>
                        <a:pt x="801" y="2169"/>
                        <a:pt x="1335" y="2269"/>
                        <a:pt x="1836" y="2369"/>
                      </a:cubicBezTo>
                      <a:cubicBezTo>
                        <a:pt x="2002" y="1435"/>
                        <a:pt x="2169" y="734"/>
                        <a:pt x="2303" y="134"/>
                      </a:cubicBezTo>
                      <a:cubicBezTo>
                        <a:pt x="2036" y="100"/>
                        <a:pt x="1735" y="100"/>
                        <a:pt x="1469" y="67"/>
                      </a:cubicBezTo>
                      <a:cubicBezTo>
                        <a:pt x="1135" y="67"/>
                        <a:pt x="801" y="34"/>
                        <a:pt x="46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8" name="Google Shape;1228;p38"/>
                <p:cNvSpPr/>
                <p:nvPr/>
              </p:nvSpPr>
              <p:spPr>
                <a:xfrm rot="-419147">
                  <a:off x="1039063" y="4086925"/>
                  <a:ext cx="28867" cy="54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9" h="2769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68" y="701"/>
                        <a:pt x="101" y="1501"/>
                        <a:pt x="134" y="2602"/>
                      </a:cubicBezTo>
                      <a:cubicBezTo>
                        <a:pt x="501" y="2635"/>
                        <a:pt x="868" y="2702"/>
                        <a:pt x="1235" y="2769"/>
                      </a:cubicBezTo>
                      <a:cubicBezTo>
                        <a:pt x="1268" y="1868"/>
                        <a:pt x="1369" y="934"/>
                        <a:pt x="1469" y="33"/>
                      </a:cubicBezTo>
                      <a:cubicBezTo>
                        <a:pt x="968" y="33"/>
                        <a:pt x="501" y="33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9" name="Google Shape;1229;p38"/>
                <p:cNvSpPr/>
                <p:nvPr/>
              </p:nvSpPr>
              <p:spPr>
                <a:xfrm rot="-419147">
                  <a:off x="1130083" y="4074293"/>
                  <a:ext cx="32149" cy="66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6" h="3403" extrusionOk="0">
                      <a:moveTo>
                        <a:pt x="1635" y="0"/>
                      </a:moveTo>
                      <a:lnTo>
                        <a:pt x="1635" y="0"/>
                      </a:lnTo>
                      <a:cubicBezTo>
                        <a:pt x="1168" y="34"/>
                        <a:pt x="668" y="34"/>
                        <a:pt x="201" y="67"/>
                      </a:cubicBezTo>
                      <a:cubicBezTo>
                        <a:pt x="134" y="1134"/>
                        <a:pt x="34" y="2202"/>
                        <a:pt x="1" y="3269"/>
                      </a:cubicBezTo>
                      <a:cubicBezTo>
                        <a:pt x="468" y="3303"/>
                        <a:pt x="901" y="3369"/>
                        <a:pt x="1368" y="3403"/>
                      </a:cubicBezTo>
                      <a:cubicBezTo>
                        <a:pt x="1468" y="2235"/>
                        <a:pt x="1568" y="1101"/>
                        <a:pt x="163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0" name="Google Shape;1230;p38"/>
                <p:cNvSpPr/>
                <p:nvPr/>
              </p:nvSpPr>
              <p:spPr>
                <a:xfrm rot="-419147">
                  <a:off x="1075263" y="4082084"/>
                  <a:ext cx="46553" cy="60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9" h="3103" extrusionOk="0">
                      <a:moveTo>
                        <a:pt x="101" y="0"/>
                      </a:moveTo>
                      <a:cubicBezTo>
                        <a:pt x="67" y="968"/>
                        <a:pt x="1" y="1902"/>
                        <a:pt x="1" y="2836"/>
                      </a:cubicBezTo>
                      <a:cubicBezTo>
                        <a:pt x="668" y="2936"/>
                        <a:pt x="1335" y="3003"/>
                        <a:pt x="2035" y="3103"/>
                      </a:cubicBezTo>
                      <a:cubicBezTo>
                        <a:pt x="2069" y="2035"/>
                        <a:pt x="2235" y="1001"/>
                        <a:pt x="2369" y="0"/>
                      </a:cubicBezTo>
                      <a:cubicBezTo>
                        <a:pt x="1857" y="0"/>
                        <a:pt x="1361" y="15"/>
                        <a:pt x="859" y="15"/>
                      </a:cubicBezTo>
                      <a:cubicBezTo>
                        <a:pt x="608" y="15"/>
                        <a:pt x="356" y="12"/>
                        <a:pt x="10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1" name="Google Shape;1231;p38"/>
                <p:cNvSpPr/>
                <p:nvPr/>
              </p:nvSpPr>
              <p:spPr>
                <a:xfrm rot="-419147">
                  <a:off x="1221641" y="4045491"/>
                  <a:ext cx="93754" cy="84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1" h="4304" extrusionOk="0">
                      <a:moveTo>
                        <a:pt x="4103" y="1"/>
                      </a:moveTo>
                      <a:cubicBezTo>
                        <a:pt x="3870" y="34"/>
                        <a:pt x="3636" y="68"/>
                        <a:pt x="3369" y="101"/>
                      </a:cubicBezTo>
                      <a:cubicBezTo>
                        <a:pt x="2235" y="234"/>
                        <a:pt x="1134" y="368"/>
                        <a:pt x="0" y="468"/>
                      </a:cubicBezTo>
                      <a:cubicBezTo>
                        <a:pt x="100" y="1735"/>
                        <a:pt x="134" y="3003"/>
                        <a:pt x="134" y="4271"/>
                      </a:cubicBezTo>
                      <a:cubicBezTo>
                        <a:pt x="667" y="4304"/>
                        <a:pt x="1234" y="4304"/>
                        <a:pt x="1802" y="4304"/>
                      </a:cubicBezTo>
                      <a:cubicBezTo>
                        <a:pt x="1802" y="3937"/>
                        <a:pt x="1802" y="3603"/>
                        <a:pt x="1802" y="3270"/>
                      </a:cubicBezTo>
                      <a:cubicBezTo>
                        <a:pt x="1802" y="3070"/>
                        <a:pt x="1940" y="2959"/>
                        <a:pt x="2083" y="2959"/>
                      </a:cubicBezTo>
                      <a:cubicBezTo>
                        <a:pt x="2202" y="2959"/>
                        <a:pt x="2323" y="3036"/>
                        <a:pt x="2369" y="3203"/>
                      </a:cubicBezTo>
                      <a:cubicBezTo>
                        <a:pt x="2435" y="3537"/>
                        <a:pt x="2535" y="3904"/>
                        <a:pt x="2602" y="4271"/>
                      </a:cubicBezTo>
                      <a:cubicBezTo>
                        <a:pt x="2969" y="4271"/>
                        <a:pt x="3303" y="4237"/>
                        <a:pt x="3670" y="4237"/>
                      </a:cubicBezTo>
                      <a:cubicBezTo>
                        <a:pt x="4036" y="4204"/>
                        <a:pt x="4403" y="4171"/>
                        <a:pt x="4770" y="4137"/>
                      </a:cubicBezTo>
                      <a:cubicBezTo>
                        <a:pt x="4604" y="2736"/>
                        <a:pt x="4470" y="1335"/>
                        <a:pt x="410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2" name="Google Shape;1232;p38"/>
                <p:cNvSpPr/>
                <p:nvPr/>
              </p:nvSpPr>
              <p:spPr>
                <a:xfrm rot="-419147">
                  <a:off x="1305345" y="4014014"/>
                  <a:ext cx="118004" cy="100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5" h="5104" extrusionOk="0">
                      <a:moveTo>
                        <a:pt x="5170" y="0"/>
                      </a:moveTo>
                      <a:cubicBezTo>
                        <a:pt x="3469" y="400"/>
                        <a:pt x="1768" y="701"/>
                        <a:pt x="0" y="967"/>
                      </a:cubicBezTo>
                      <a:cubicBezTo>
                        <a:pt x="500" y="2302"/>
                        <a:pt x="701" y="3703"/>
                        <a:pt x="967" y="5104"/>
                      </a:cubicBezTo>
                      <a:cubicBezTo>
                        <a:pt x="2068" y="5004"/>
                        <a:pt x="3202" y="4837"/>
                        <a:pt x="4336" y="4670"/>
                      </a:cubicBezTo>
                      <a:cubicBezTo>
                        <a:pt x="4303" y="4403"/>
                        <a:pt x="4270" y="4136"/>
                        <a:pt x="4270" y="3870"/>
                      </a:cubicBezTo>
                      <a:cubicBezTo>
                        <a:pt x="4252" y="3677"/>
                        <a:pt x="4354" y="3585"/>
                        <a:pt x="4474" y="3585"/>
                      </a:cubicBezTo>
                      <a:cubicBezTo>
                        <a:pt x="4583" y="3585"/>
                        <a:pt x="4707" y="3660"/>
                        <a:pt x="4770" y="3803"/>
                      </a:cubicBezTo>
                      <a:cubicBezTo>
                        <a:pt x="4870" y="4003"/>
                        <a:pt x="4970" y="4237"/>
                        <a:pt x="5137" y="4537"/>
                      </a:cubicBezTo>
                      <a:cubicBezTo>
                        <a:pt x="5404" y="4470"/>
                        <a:pt x="5704" y="4403"/>
                        <a:pt x="6004" y="4337"/>
                      </a:cubicBezTo>
                      <a:cubicBezTo>
                        <a:pt x="5737" y="2902"/>
                        <a:pt x="5471" y="1434"/>
                        <a:pt x="517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3" name="Google Shape;1233;p38"/>
                <p:cNvSpPr/>
                <p:nvPr/>
              </p:nvSpPr>
              <p:spPr>
                <a:xfrm rot="-419147">
                  <a:off x="1421415" y="3982264"/>
                  <a:ext cx="80628" cy="99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3" h="5038" extrusionOk="0">
                      <a:moveTo>
                        <a:pt x="3002" y="0"/>
                      </a:moveTo>
                      <a:cubicBezTo>
                        <a:pt x="2001" y="267"/>
                        <a:pt x="1001" y="534"/>
                        <a:pt x="0" y="768"/>
                      </a:cubicBezTo>
                      <a:cubicBezTo>
                        <a:pt x="467" y="2169"/>
                        <a:pt x="867" y="3603"/>
                        <a:pt x="1234" y="5037"/>
                      </a:cubicBezTo>
                      <a:cubicBezTo>
                        <a:pt x="2202" y="4804"/>
                        <a:pt x="3169" y="4504"/>
                        <a:pt x="4103" y="4170"/>
                      </a:cubicBezTo>
                      <a:cubicBezTo>
                        <a:pt x="3769" y="2736"/>
                        <a:pt x="3436" y="1335"/>
                        <a:pt x="300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4" name="Google Shape;1234;p38"/>
                <p:cNvSpPr/>
                <p:nvPr/>
              </p:nvSpPr>
              <p:spPr>
                <a:xfrm rot="-419147">
                  <a:off x="1174962" y="4065233"/>
                  <a:ext cx="36727" cy="7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9" h="3737" extrusionOk="0">
                      <a:moveTo>
                        <a:pt x="1835" y="1"/>
                      </a:moveTo>
                      <a:lnTo>
                        <a:pt x="1835" y="1"/>
                      </a:lnTo>
                      <a:cubicBezTo>
                        <a:pt x="1234" y="34"/>
                        <a:pt x="601" y="101"/>
                        <a:pt x="0" y="134"/>
                      </a:cubicBezTo>
                      <a:cubicBezTo>
                        <a:pt x="67" y="1268"/>
                        <a:pt x="100" y="2436"/>
                        <a:pt x="134" y="3637"/>
                      </a:cubicBezTo>
                      <a:cubicBezTo>
                        <a:pt x="701" y="3670"/>
                        <a:pt x="1234" y="3703"/>
                        <a:pt x="1768" y="3737"/>
                      </a:cubicBezTo>
                      <a:cubicBezTo>
                        <a:pt x="1835" y="2502"/>
                        <a:pt x="1868" y="1235"/>
                        <a:pt x="183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5" name="Google Shape;1235;p38"/>
                <p:cNvSpPr/>
                <p:nvPr/>
              </p:nvSpPr>
              <p:spPr>
                <a:xfrm rot="-419147">
                  <a:off x="1534290" y="3945968"/>
                  <a:ext cx="47221" cy="76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3" h="3870" extrusionOk="0">
                      <a:moveTo>
                        <a:pt x="1001" y="0"/>
                      </a:moveTo>
                      <a:cubicBezTo>
                        <a:pt x="901" y="34"/>
                        <a:pt x="768" y="100"/>
                        <a:pt x="667" y="134"/>
                      </a:cubicBezTo>
                      <a:cubicBezTo>
                        <a:pt x="434" y="200"/>
                        <a:pt x="200" y="267"/>
                        <a:pt x="0" y="334"/>
                      </a:cubicBezTo>
                      <a:cubicBezTo>
                        <a:pt x="567" y="1435"/>
                        <a:pt x="1168" y="2535"/>
                        <a:pt x="1601" y="3736"/>
                      </a:cubicBezTo>
                      <a:cubicBezTo>
                        <a:pt x="1635" y="3803"/>
                        <a:pt x="1635" y="3836"/>
                        <a:pt x="1668" y="3870"/>
                      </a:cubicBezTo>
                      <a:cubicBezTo>
                        <a:pt x="1902" y="3736"/>
                        <a:pt x="2135" y="3603"/>
                        <a:pt x="2402" y="3469"/>
                      </a:cubicBezTo>
                      <a:cubicBezTo>
                        <a:pt x="1935" y="2268"/>
                        <a:pt x="1501" y="1101"/>
                        <a:pt x="100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6" name="Google Shape;1236;p38"/>
                <p:cNvSpPr/>
                <p:nvPr/>
              </p:nvSpPr>
              <p:spPr>
                <a:xfrm rot="-419147">
                  <a:off x="1494996" y="3959871"/>
                  <a:ext cx="60996" cy="85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4" h="4337" extrusionOk="0">
                      <a:moveTo>
                        <a:pt x="1535" y="1"/>
                      </a:moveTo>
                      <a:cubicBezTo>
                        <a:pt x="1035" y="167"/>
                        <a:pt x="535" y="301"/>
                        <a:pt x="1" y="468"/>
                      </a:cubicBezTo>
                      <a:cubicBezTo>
                        <a:pt x="601" y="1668"/>
                        <a:pt x="1168" y="2969"/>
                        <a:pt x="1702" y="4337"/>
                      </a:cubicBezTo>
                      <a:cubicBezTo>
                        <a:pt x="2169" y="4137"/>
                        <a:pt x="2636" y="3937"/>
                        <a:pt x="3103" y="3703"/>
                      </a:cubicBezTo>
                      <a:cubicBezTo>
                        <a:pt x="2636" y="2436"/>
                        <a:pt x="2069" y="1235"/>
                        <a:pt x="153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7" name="Google Shape;1237;p38"/>
                <p:cNvSpPr/>
                <p:nvPr/>
              </p:nvSpPr>
              <p:spPr>
                <a:xfrm rot="-419147">
                  <a:off x="1574180" y="3916536"/>
                  <a:ext cx="59680" cy="74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3770" extrusionOk="0">
                      <a:moveTo>
                        <a:pt x="1869" y="0"/>
                      </a:moveTo>
                      <a:cubicBezTo>
                        <a:pt x="1268" y="267"/>
                        <a:pt x="635" y="534"/>
                        <a:pt x="1" y="768"/>
                      </a:cubicBezTo>
                      <a:cubicBezTo>
                        <a:pt x="568" y="1735"/>
                        <a:pt x="1135" y="2736"/>
                        <a:pt x="1702" y="3770"/>
                      </a:cubicBezTo>
                      <a:cubicBezTo>
                        <a:pt x="2136" y="3503"/>
                        <a:pt x="2603" y="3236"/>
                        <a:pt x="3036" y="2936"/>
                      </a:cubicBezTo>
                      <a:cubicBezTo>
                        <a:pt x="3003" y="2836"/>
                        <a:pt x="2970" y="2736"/>
                        <a:pt x="2936" y="2669"/>
                      </a:cubicBezTo>
                      <a:cubicBezTo>
                        <a:pt x="2536" y="1802"/>
                        <a:pt x="2202" y="901"/>
                        <a:pt x="186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8" name="Google Shape;1238;p38"/>
                <p:cNvSpPr/>
                <p:nvPr/>
              </p:nvSpPr>
              <p:spPr>
                <a:xfrm rot="-419147">
                  <a:off x="1615645" y="3877752"/>
                  <a:ext cx="71470" cy="83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7" h="4271" extrusionOk="0">
                      <a:moveTo>
                        <a:pt x="2836" y="0"/>
                      </a:moveTo>
                      <a:cubicBezTo>
                        <a:pt x="1902" y="534"/>
                        <a:pt x="968" y="1035"/>
                        <a:pt x="1" y="1468"/>
                      </a:cubicBezTo>
                      <a:cubicBezTo>
                        <a:pt x="434" y="2402"/>
                        <a:pt x="834" y="3336"/>
                        <a:pt x="1235" y="4270"/>
                      </a:cubicBezTo>
                      <a:cubicBezTo>
                        <a:pt x="2069" y="3736"/>
                        <a:pt x="2869" y="3169"/>
                        <a:pt x="3636" y="2536"/>
                      </a:cubicBezTo>
                      <a:cubicBezTo>
                        <a:pt x="3403" y="1635"/>
                        <a:pt x="3136" y="801"/>
                        <a:pt x="283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9" name="Google Shape;1239;p38"/>
                <p:cNvSpPr/>
                <p:nvPr/>
              </p:nvSpPr>
              <p:spPr>
                <a:xfrm rot="-419147">
                  <a:off x="1174688" y="3537598"/>
                  <a:ext cx="117218" cy="160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5" h="8150" extrusionOk="0">
                      <a:moveTo>
                        <a:pt x="5794" y="1"/>
                      </a:moveTo>
                      <a:cubicBezTo>
                        <a:pt x="5787" y="1"/>
                        <a:pt x="5779" y="2"/>
                        <a:pt x="5772" y="5"/>
                      </a:cubicBezTo>
                      <a:cubicBezTo>
                        <a:pt x="3904" y="238"/>
                        <a:pt x="1802" y="1005"/>
                        <a:pt x="868" y="2740"/>
                      </a:cubicBezTo>
                      <a:cubicBezTo>
                        <a:pt x="1" y="4441"/>
                        <a:pt x="101" y="6409"/>
                        <a:pt x="1135" y="7977"/>
                      </a:cubicBezTo>
                      <a:cubicBezTo>
                        <a:pt x="1212" y="8098"/>
                        <a:pt x="1332" y="8150"/>
                        <a:pt x="1455" y="8150"/>
                      </a:cubicBezTo>
                      <a:cubicBezTo>
                        <a:pt x="1703" y="8150"/>
                        <a:pt x="1958" y="7934"/>
                        <a:pt x="1869" y="7643"/>
                      </a:cubicBezTo>
                      <a:cubicBezTo>
                        <a:pt x="902" y="4741"/>
                        <a:pt x="3937" y="1939"/>
                        <a:pt x="5872" y="238"/>
                      </a:cubicBezTo>
                      <a:cubicBezTo>
                        <a:pt x="5964" y="177"/>
                        <a:pt x="5886" y="1"/>
                        <a:pt x="579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40" name="Google Shape;1240;p38"/>
              <p:cNvSpPr/>
              <p:nvPr/>
            </p:nvSpPr>
            <p:spPr>
              <a:xfrm rot="8451631">
                <a:off x="7704427" y="4222467"/>
                <a:ext cx="75100" cy="70000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5052" extrusionOk="0">
                    <a:moveTo>
                      <a:pt x="1469" y="1"/>
                    </a:moveTo>
                    <a:cubicBezTo>
                      <a:pt x="975" y="1"/>
                      <a:pt x="594" y="306"/>
                      <a:pt x="535" y="1091"/>
                    </a:cubicBezTo>
                    <a:cubicBezTo>
                      <a:pt x="535" y="1091"/>
                      <a:pt x="1" y="4493"/>
                      <a:pt x="1035" y="4994"/>
                    </a:cubicBezTo>
                    <a:cubicBezTo>
                      <a:pt x="1109" y="5033"/>
                      <a:pt x="1190" y="5052"/>
                      <a:pt x="1278" y="5052"/>
                    </a:cubicBezTo>
                    <a:cubicBezTo>
                      <a:pt x="2372" y="5052"/>
                      <a:pt x="4363" y="2141"/>
                      <a:pt x="3437" y="1091"/>
                    </a:cubicBezTo>
                    <a:cubicBezTo>
                      <a:pt x="2880" y="479"/>
                      <a:pt x="2087" y="1"/>
                      <a:pt x="14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38"/>
              <p:cNvSpPr/>
              <p:nvPr/>
            </p:nvSpPr>
            <p:spPr>
              <a:xfrm rot="7739846">
                <a:off x="7775562" y="4340341"/>
                <a:ext cx="86165" cy="80315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5052" extrusionOk="0">
                    <a:moveTo>
                      <a:pt x="1469" y="1"/>
                    </a:moveTo>
                    <a:cubicBezTo>
                      <a:pt x="975" y="1"/>
                      <a:pt x="594" y="306"/>
                      <a:pt x="535" y="1091"/>
                    </a:cubicBezTo>
                    <a:cubicBezTo>
                      <a:pt x="535" y="1091"/>
                      <a:pt x="1" y="4493"/>
                      <a:pt x="1035" y="4994"/>
                    </a:cubicBezTo>
                    <a:cubicBezTo>
                      <a:pt x="1109" y="5033"/>
                      <a:pt x="1190" y="5052"/>
                      <a:pt x="1278" y="5052"/>
                    </a:cubicBezTo>
                    <a:cubicBezTo>
                      <a:pt x="2372" y="5052"/>
                      <a:pt x="4363" y="2141"/>
                      <a:pt x="3437" y="1091"/>
                    </a:cubicBezTo>
                    <a:cubicBezTo>
                      <a:pt x="2880" y="479"/>
                      <a:pt x="2087" y="1"/>
                      <a:pt x="14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42" name="Google Shape;1242;p38"/>
            <p:cNvSpPr/>
            <p:nvPr/>
          </p:nvSpPr>
          <p:spPr>
            <a:xfrm rot="-10258371">
              <a:off x="7420391" y="4197700"/>
              <a:ext cx="75096" cy="69992"/>
            </a:xfrm>
            <a:custGeom>
              <a:avLst/>
              <a:gdLst/>
              <a:ahLst/>
              <a:cxnLst/>
              <a:rect l="l" t="t" r="r" b="b"/>
              <a:pathLst>
                <a:path w="4364" h="5052" extrusionOk="0">
                  <a:moveTo>
                    <a:pt x="1469" y="1"/>
                  </a:moveTo>
                  <a:cubicBezTo>
                    <a:pt x="975" y="1"/>
                    <a:pt x="594" y="306"/>
                    <a:pt x="535" y="1091"/>
                  </a:cubicBezTo>
                  <a:cubicBezTo>
                    <a:pt x="535" y="1091"/>
                    <a:pt x="1" y="4493"/>
                    <a:pt x="1035" y="4994"/>
                  </a:cubicBezTo>
                  <a:cubicBezTo>
                    <a:pt x="1109" y="5033"/>
                    <a:pt x="1190" y="5052"/>
                    <a:pt x="1278" y="5052"/>
                  </a:cubicBezTo>
                  <a:cubicBezTo>
                    <a:pt x="2372" y="5052"/>
                    <a:pt x="4363" y="2141"/>
                    <a:pt x="3437" y="1091"/>
                  </a:cubicBezTo>
                  <a:cubicBezTo>
                    <a:pt x="2880" y="479"/>
                    <a:pt x="2087" y="1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8"/>
            <p:cNvSpPr/>
            <p:nvPr/>
          </p:nvSpPr>
          <p:spPr>
            <a:xfrm rot="-10094684">
              <a:off x="7336496" y="4297516"/>
              <a:ext cx="86163" cy="80308"/>
            </a:xfrm>
            <a:custGeom>
              <a:avLst/>
              <a:gdLst/>
              <a:ahLst/>
              <a:cxnLst/>
              <a:rect l="l" t="t" r="r" b="b"/>
              <a:pathLst>
                <a:path w="4364" h="5052" extrusionOk="0">
                  <a:moveTo>
                    <a:pt x="1469" y="1"/>
                  </a:moveTo>
                  <a:cubicBezTo>
                    <a:pt x="975" y="1"/>
                    <a:pt x="594" y="306"/>
                    <a:pt x="535" y="1091"/>
                  </a:cubicBezTo>
                  <a:cubicBezTo>
                    <a:pt x="535" y="1091"/>
                    <a:pt x="1" y="4493"/>
                    <a:pt x="1035" y="4994"/>
                  </a:cubicBezTo>
                  <a:cubicBezTo>
                    <a:pt x="1109" y="5033"/>
                    <a:pt x="1190" y="5052"/>
                    <a:pt x="1278" y="5052"/>
                  </a:cubicBezTo>
                  <a:cubicBezTo>
                    <a:pt x="2372" y="5052"/>
                    <a:pt x="4363" y="2141"/>
                    <a:pt x="3437" y="1091"/>
                  </a:cubicBezTo>
                  <a:cubicBezTo>
                    <a:pt x="2880" y="479"/>
                    <a:pt x="2087" y="1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6" name="Google Shape;1246;p38"/>
          <p:cNvSpPr/>
          <p:nvPr/>
        </p:nvSpPr>
        <p:spPr>
          <a:xfrm rot="-4320377">
            <a:off x="7688271" y="2288577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38"/>
          <p:cNvSpPr/>
          <p:nvPr/>
        </p:nvSpPr>
        <p:spPr>
          <a:xfrm rot="444932" flipH="1">
            <a:off x="6124382" y="3969939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3" name="Google Shape;1253;p38"/>
          <p:cNvGrpSpPr/>
          <p:nvPr/>
        </p:nvGrpSpPr>
        <p:grpSpPr>
          <a:xfrm>
            <a:off x="126768" y="111124"/>
            <a:ext cx="1127502" cy="1379505"/>
            <a:chOff x="939568" y="866774"/>
            <a:chExt cx="1127502" cy="1379505"/>
          </a:xfrm>
        </p:grpSpPr>
        <p:sp>
          <p:nvSpPr>
            <p:cNvPr id="1254" name="Google Shape;1254;p38"/>
            <p:cNvSpPr/>
            <p:nvPr/>
          </p:nvSpPr>
          <p:spPr>
            <a:xfrm>
              <a:off x="949976" y="866774"/>
              <a:ext cx="1106650" cy="1379484"/>
            </a:xfrm>
            <a:custGeom>
              <a:avLst/>
              <a:gdLst/>
              <a:ahLst/>
              <a:cxnLst/>
              <a:rect l="l" t="t" r="r" b="b"/>
              <a:pathLst>
                <a:path w="49570" h="61791" extrusionOk="0">
                  <a:moveTo>
                    <a:pt x="24764" y="1"/>
                  </a:moveTo>
                  <a:cubicBezTo>
                    <a:pt x="23558" y="1"/>
                    <a:pt x="22347" y="82"/>
                    <a:pt x="21149" y="180"/>
                  </a:cubicBezTo>
                  <a:cubicBezTo>
                    <a:pt x="17447" y="480"/>
                    <a:pt x="13711" y="1114"/>
                    <a:pt x="10408" y="2949"/>
                  </a:cubicBezTo>
                  <a:cubicBezTo>
                    <a:pt x="5471" y="5684"/>
                    <a:pt x="1" y="10287"/>
                    <a:pt x="2202" y="26766"/>
                  </a:cubicBezTo>
                  <a:cubicBezTo>
                    <a:pt x="1969" y="26933"/>
                    <a:pt x="1769" y="27166"/>
                    <a:pt x="1569" y="27400"/>
                  </a:cubicBezTo>
                  <a:cubicBezTo>
                    <a:pt x="701" y="28567"/>
                    <a:pt x="535" y="30035"/>
                    <a:pt x="668" y="31303"/>
                  </a:cubicBezTo>
                  <a:cubicBezTo>
                    <a:pt x="935" y="33404"/>
                    <a:pt x="1969" y="35239"/>
                    <a:pt x="3570" y="36406"/>
                  </a:cubicBezTo>
                  <a:cubicBezTo>
                    <a:pt x="3737" y="36506"/>
                    <a:pt x="3870" y="36606"/>
                    <a:pt x="4037" y="36706"/>
                  </a:cubicBezTo>
                  <a:cubicBezTo>
                    <a:pt x="4404" y="38574"/>
                    <a:pt x="4771" y="40476"/>
                    <a:pt x="4971" y="42344"/>
                  </a:cubicBezTo>
                  <a:cubicBezTo>
                    <a:pt x="5038" y="42777"/>
                    <a:pt x="5071" y="43211"/>
                    <a:pt x="5105" y="43645"/>
                  </a:cubicBezTo>
                  <a:cubicBezTo>
                    <a:pt x="5438" y="48048"/>
                    <a:pt x="5438" y="52418"/>
                    <a:pt x="5772" y="56821"/>
                  </a:cubicBezTo>
                  <a:cubicBezTo>
                    <a:pt x="5772" y="56866"/>
                    <a:pt x="5799" y="56884"/>
                    <a:pt x="5832" y="56884"/>
                  </a:cubicBezTo>
                  <a:cubicBezTo>
                    <a:pt x="5872" y="56884"/>
                    <a:pt x="5920" y="56857"/>
                    <a:pt x="5938" y="56821"/>
                  </a:cubicBezTo>
                  <a:cubicBezTo>
                    <a:pt x="6205" y="54319"/>
                    <a:pt x="6372" y="51717"/>
                    <a:pt x="6472" y="49082"/>
                  </a:cubicBezTo>
                  <a:cubicBezTo>
                    <a:pt x="6539" y="49882"/>
                    <a:pt x="6639" y="50650"/>
                    <a:pt x="6806" y="51417"/>
                  </a:cubicBezTo>
                  <a:cubicBezTo>
                    <a:pt x="7239" y="53485"/>
                    <a:pt x="7440" y="55453"/>
                    <a:pt x="7840" y="57521"/>
                  </a:cubicBezTo>
                  <a:cubicBezTo>
                    <a:pt x="8073" y="58655"/>
                    <a:pt x="8173" y="60890"/>
                    <a:pt x="8974" y="61791"/>
                  </a:cubicBezTo>
                  <a:cubicBezTo>
                    <a:pt x="11176" y="60890"/>
                    <a:pt x="13344" y="60123"/>
                    <a:pt x="15545" y="59489"/>
                  </a:cubicBezTo>
                  <a:cubicBezTo>
                    <a:pt x="15012" y="55787"/>
                    <a:pt x="14978" y="52084"/>
                    <a:pt x="13811" y="48515"/>
                  </a:cubicBezTo>
                  <a:cubicBezTo>
                    <a:pt x="13789" y="48450"/>
                    <a:pt x="13838" y="48399"/>
                    <a:pt x="13893" y="48399"/>
                  </a:cubicBezTo>
                  <a:cubicBezTo>
                    <a:pt x="13923" y="48399"/>
                    <a:pt x="13954" y="48413"/>
                    <a:pt x="13978" y="48448"/>
                  </a:cubicBezTo>
                  <a:cubicBezTo>
                    <a:pt x="15345" y="51917"/>
                    <a:pt x="15712" y="55587"/>
                    <a:pt x="16413" y="59222"/>
                  </a:cubicBezTo>
                  <a:cubicBezTo>
                    <a:pt x="17013" y="59056"/>
                    <a:pt x="17647" y="58889"/>
                    <a:pt x="18281" y="58722"/>
                  </a:cubicBezTo>
                  <a:cubicBezTo>
                    <a:pt x="18014" y="57688"/>
                    <a:pt x="17747" y="56687"/>
                    <a:pt x="17580" y="55687"/>
                  </a:cubicBezTo>
                  <a:cubicBezTo>
                    <a:pt x="17558" y="55598"/>
                    <a:pt x="17625" y="55524"/>
                    <a:pt x="17691" y="55524"/>
                  </a:cubicBezTo>
                  <a:cubicBezTo>
                    <a:pt x="17725" y="55524"/>
                    <a:pt x="17758" y="55542"/>
                    <a:pt x="17780" y="55587"/>
                  </a:cubicBezTo>
                  <a:cubicBezTo>
                    <a:pt x="18381" y="56420"/>
                    <a:pt x="18714" y="57488"/>
                    <a:pt x="19014" y="58522"/>
                  </a:cubicBezTo>
                  <a:cubicBezTo>
                    <a:pt x="23851" y="57321"/>
                    <a:pt x="28821" y="56621"/>
                    <a:pt x="34059" y="56387"/>
                  </a:cubicBezTo>
                  <a:cubicBezTo>
                    <a:pt x="33925" y="55253"/>
                    <a:pt x="33825" y="54152"/>
                    <a:pt x="33758" y="53085"/>
                  </a:cubicBezTo>
                  <a:cubicBezTo>
                    <a:pt x="33740" y="52960"/>
                    <a:pt x="33818" y="52892"/>
                    <a:pt x="33905" y="52892"/>
                  </a:cubicBezTo>
                  <a:cubicBezTo>
                    <a:pt x="33980" y="52892"/>
                    <a:pt x="34061" y="52943"/>
                    <a:pt x="34092" y="53051"/>
                  </a:cubicBezTo>
                  <a:cubicBezTo>
                    <a:pt x="34359" y="54119"/>
                    <a:pt x="34659" y="55220"/>
                    <a:pt x="34959" y="56354"/>
                  </a:cubicBezTo>
                  <a:cubicBezTo>
                    <a:pt x="35960" y="56320"/>
                    <a:pt x="36969" y="56304"/>
                    <a:pt x="37986" y="56304"/>
                  </a:cubicBezTo>
                  <a:cubicBezTo>
                    <a:pt x="39004" y="56304"/>
                    <a:pt x="40029" y="56320"/>
                    <a:pt x="41064" y="56354"/>
                  </a:cubicBezTo>
                  <a:cubicBezTo>
                    <a:pt x="41064" y="55653"/>
                    <a:pt x="41064" y="54953"/>
                    <a:pt x="40997" y="54219"/>
                  </a:cubicBezTo>
                  <a:cubicBezTo>
                    <a:pt x="40830" y="52251"/>
                    <a:pt x="40430" y="50249"/>
                    <a:pt x="40396" y="48281"/>
                  </a:cubicBezTo>
                  <a:cubicBezTo>
                    <a:pt x="40396" y="48223"/>
                    <a:pt x="40453" y="48188"/>
                    <a:pt x="40506" y="48188"/>
                  </a:cubicBezTo>
                  <a:cubicBezTo>
                    <a:pt x="40545" y="48188"/>
                    <a:pt x="40583" y="48206"/>
                    <a:pt x="40597" y="48248"/>
                  </a:cubicBezTo>
                  <a:cubicBezTo>
                    <a:pt x="41197" y="50416"/>
                    <a:pt x="41497" y="52684"/>
                    <a:pt x="41731" y="54919"/>
                  </a:cubicBezTo>
                  <a:cubicBezTo>
                    <a:pt x="41797" y="55386"/>
                    <a:pt x="41864" y="55887"/>
                    <a:pt x="41897" y="56387"/>
                  </a:cubicBezTo>
                  <a:cubicBezTo>
                    <a:pt x="42164" y="56420"/>
                    <a:pt x="42398" y="56420"/>
                    <a:pt x="42631" y="56420"/>
                  </a:cubicBezTo>
                  <a:cubicBezTo>
                    <a:pt x="42698" y="55553"/>
                    <a:pt x="42698" y="54719"/>
                    <a:pt x="42665" y="53852"/>
                  </a:cubicBezTo>
                  <a:cubicBezTo>
                    <a:pt x="42565" y="50950"/>
                    <a:pt x="42264" y="48014"/>
                    <a:pt x="41531" y="45212"/>
                  </a:cubicBezTo>
                  <a:cubicBezTo>
                    <a:pt x="41509" y="45147"/>
                    <a:pt x="41572" y="45096"/>
                    <a:pt x="41628" y="45096"/>
                  </a:cubicBezTo>
                  <a:cubicBezTo>
                    <a:pt x="41658" y="45096"/>
                    <a:pt x="41686" y="45111"/>
                    <a:pt x="41697" y="45146"/>
                  </a:cubicBezTo>
                  <a:cubicBezTo>
                    <a:pt x="42798" y="48048"/>
                    <a:pt x="43298" y="51017"/>
                    <a:pt x="43499" y="54119"/>
                  </a:cubicBezTo>
                  <a:cubicBezTo>
                    <a:pt x="43565" y="54886"/>
                    <a:pt x="43632" y="55687"/>
                    <a:pt x="43665" y="56487"/>
                  </a:cubicBezTo>
                  <a:cubicBezTo>
                    <a:pt x="44966" y="56554"/>
                    <a:pt x="46301" y="56654"/>
                    <a:pt x="47668" y="56787"/>
                  </a:cubicBezTo>
                  <a:cubicBezTo>
                    <a:pt x="47602" y="56787"/>
                    <a:pt x="47068" y="47514"/>
                    <a:pt x="46934" y="46780"/>
                  </a:cubicBezTo>
                  <a:cubicBezTo>
                    <a:pt x="46334" y="43912"/>
                    <a:pt x="45400" y="41176"/>
                    <a:pt x="44633" y="38374"/>
                  </a:cubicBezTo>
                  <a:cubicBezTo>
                    <a:pt x="44366" y="37474"/>
                    <a:pt x="44132" y="36573"/>
                    <a:pt x="43932" y="35639"/>
                  </a:cubicBezTo>
                  <a:lnTo>
                    <a:pt x="43932" y="35639"/>
                  </a:lnTo>
                  <a:cubicBezTo>
                    <a:pt x="44199" y="36506"/>
                    <a:pt x="44499" y="37407"/>
                    <a:pt x="44800" y="38274"/>
                  </a:cubicBezTo>
                  <a:cubicBezTo>
                    <a:pt x="45066" y="38975"/>
                    <a:pt x="45333" y="39675"/>
                    <a:pt x="45600" y="40409"/>
                  </a:cubicBezTo>
                  <a:cubicBezTo>
                    <a:pt x="46668" y="43144"/>
                    <a:pt x="47702" y="46180"/>
                    <a:pt x="49536" y="48448"/>
                  </a:cubicBezTo>
                  <a:lnTo>
                    <a:pt x="49570" y="48448"/>
                  </a:lnTo>
                  <a:cubicBezTo>
                    <a:pt x="49069" y="45346"/>
                    <a:pt x="47702" y="42377"/>
                    <a:pt x="46801" y="39342"/>
                  </a:cubicBezTo>
                  <a:cubicBezTo>
                    <a:pt x="46601" y="38674"/>
                    <a:pt x="46401" y="37974"/>
                    <a:pt x="46234" y="37273"/>
                  </a:cubicBezTo>
                  <a:cubicBezTo>
                    <a:pt x="45600" y="35005"/>
                    <a:pt x="45033" y="32737"/>
                    <a:pt x="44533" y="30469"/>
                  </a:cubicBezTo>
                  <a:cubicBezTo>
                    <a:pt x="44533" y="30435"/>
                    <a:pt x="44566" y="30402"/>
                    <a:pt x="44599" y="30402"/>
                  </a:cubicBezTo>
                  <a:cubicBezTo>
                    <a:pt x="45800" y="28834"/>
                    <a:pt x="46267" y="26733"/>
                    <a:pt x="45900" y="24664"/>
                  </a:cubicBezTo>
                  <a:cubicBezTo>
                    <a:pt x="45667" y="23397"/>
                    <a:pt x="45066" y="22029"/>
                    <a:pt x="43932" y="21195"/>
                  </a:cubicBezTo>
                  <a:cubicBezTo>
                    <a:pt x="43599" y="20928"/>
                    <a:pt x="43232" y="20762"/>
                    <a:pt x="42865" y="20628"/>
                  </a:cubicBezTo>
                  <a:cubicBezTo>
                    <a:pt x="42298" y="10955"/>
                    <a:pt x="38695" y="3249"/>
                    <a:pt x="29655" y="614"/>
                  </a:cubicBezTo>
                  <a:cubicBezTo>
                    <a:pt x="28057" y="152"/>
                    <a:pt x="26414" y="1"/>
                    <a:pt x="24764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55" name="Google Shape;1255;p38"/>
            <p:cNvGrpSpPr/>
            <p:nvPr/>
          </p:nvGrpSpPr>
          <p:grpSpPr>
            <a:xfrm>
              <a:off x="939568" y="866795"/>
              <a:ext cx="1127502" cy="1379484"/>
              <a:chOff x="831475" y="3598725"/>
              <a:chExt cx="1262600" cy="1544775"/>
            </a:xfrm>
          </p:grpSpPr>
          <p:sp>
            <p:nvSpPr>
              <p:cNvPr id="1256" name="Google Shape;1256;p38"/>
              <p:cNvSpPr/>
              <p:nvPr/>
            </p:nvSpPr>
            <p:spPr>
              <a:xfrm>
                <a:off x="831475" y="3598725"/>
                <a:ext cx="1262600" cy="1544775"/>
              </a:xfrm>
              <a:custGeom>
                <a:avLst/>
                <a:gdLst/>
                <a:ahLst/>
                <a:cxnLst/>
                <a:rect l="l" t="t" r="r" b="b"/>
                <a:pathLst>
                  <a:path w="50504" h="61791" extrusionOk="0">
                    <a:moveTo>
                      <a:pt x="25698" y="1"/>
                    </a:moveTo>
                    <a:cubicBezTo>
                      <a:pt x="24492" y="1"/>
                      <a:pt x="23281" y="82"/>
                      <a:pt x="22083" y="180"/>
                    </a:cubicBezTo>
                    <a:cubicBezTo>
                      <a:pt x="18381" y="480"/>
                      <a:pt x="14645" y="1114"/>
                      <a:pt x="11342" y="2949"/>
                    </a:cubicBezTo>
                    <a:cubicBezTo>
                      <a:pt x="6005" y="5918"/>
                      <a:pt x="1" y="11055"/>
                      <a:pt x="3837" y="31136"/>
                    </a:cubicBezTo>
                    <a:cubicBezTo>
                      <a:pt x="4537" y="34838"/>
                      <a:pt x="5505" y="38574"/>
                      <a:pt x="5905" y="42344"/>
                    </a:cubicBezTo>
                    <a:cubicBezTo>
                      <a:pt x="5972" y="42777"/>
                      <a:pt x="6005" y="43211"/>
                      <a:pt x="6039" y="43645"/>
                    </a:cubicBezTo>
                    <a:cubicBezTo>
                      <a:pt x="6405" y="48048"/>
                      <a:pt x="6372" y="52418"/>
                      <a:pt x="6706" y="56821"/>
                    </a:cubicBezTo>
                    <a:cubicBezTo>
                      <a:pt x="6706" y="56871"/>
                      <a:pt x="6747" y="56896"/>
                      <a:pt x="6789" y="56896"/>
                    </a:cubicBezTo>
                    <a:cubicBezTo>
                      <a:pt x="6831" y="56896"/>
                      <a:pt x="6872" y="56871"/>
                      <a:pt x="6872" y="56821"/>
                    </a:cubicBezTo>
                    <a:cubicBezTo>
                      <a:pt x="7139" y="54319"/>
                      <a:pt x="7306" y="51717"/>
                      <a:pt x="7406" y="49115"/>
                    </a:cubicBezTo>
                    <a:cubicBezTo>
                      <a:pt x="7473" y="49882"/>
                      <a:pt x="7573" y="50650"/>
                      <a:pt x="7740" y="51417"/>
                    </a:cubicBezTo>
                    <a:cubicBezTo>
                      <a:pt x="8173" y="53485"/>
                      <a:pt x="8407" y="55486"/>
                      <a:pt x="8807" y="57555"/>
                    </a:cubicBezTo>
                    <a:cubicBezTo>
                      <a:pt x="9007" y="58655"/>
                      <a:pt x="9107" y="60890"/>
                      <a:pt x="9908" y="61791"/>
                    </a:cubicBezTo>
                    <a:cubicBezTo>
                      <a:pt x="12110" y="60890"/>
                      <a:pt x="14278" y="60123"/>
                      <a:pt x="16479" y="59489"/>
                    </a:cubicBezTo>
                    <a:cubicBezTo>
                      <a:pt x="15946" y="55787"/>
                      <a:pt x="15912" y="52117"/>
                      <a:pt x="14745" y="48515"/>
                    </a:cubicBezTo>
                    <a:cubicBezTo>
                      <a:pt x="14723" y="48450"/>
                      <a:pt x="14772" y="48399"/>
                      <a:pt x="14827" y="48399"/>
                    </a:cubicBezTo>
                    <a:cubicBezTo>
                      <a:pt x="14857" y="48399"/>
                      <a:pt x="14888" y="48413"/>
                      <a:pt x="14912" y="48448"/>
                    </a:cubicBezTo>
                    <a:cubicBezTo>
                      <a:pt x="16279" y="51917"/>
                      <a:pt x="16646" y="55587"/>
                      <a:pt x="17347" y="59222"/>
                    </a:cubicBezTo>
                    <a:cubicBezTo>
                      <a:pt x="17980" y="59056"/>
                      <a:pt x="18581" y="58889"/>
                      <a:pt x="19215" y="58722"/>
                    </a:cubicBezTo>
                    <a:cubicBezTo>
                      <a:pt x="18981" y="57721"/>
                      <a:pt x="18681" y="56721"/>
                      <a:pt x="18514" y="55687"/>
                    </a:cubicBezTo>
                    <a:cubicBezTo>
                      <a:pt x="18492" y="55598"/>
                      <a:pt x="18559" y="55538"/>
                      <a:pt x="18635" y="55538"/>
                    </a:cubicBezTo>
                    <a:cubicBezTo>
                      <a:pt x="18673" y="55538"/>
                      <a:pt x="18714" y="55553"/>
                      <a:pt x="18748" y="55587"/>
                    </a:cubicBezTo>
                    <a:cubicBezTo>
                      <a:pt x="19348" y="56420"/>
                      <a:pt x="19648" y="57488"/>
                      <a:pt x="19948" y="58555"/>
                    </a:cubicBezTo>
                    <a:cubicBezTo>
                      <a:pt x="24785" y="57321"/>
                      <a:pt x="29755" y="56621"/>
                      <a:pt x="34993" y="56420"/>
                    </a:cubicBezTo>
                    <a:cubicBezTo>
                      <a:pt x="34859" y="55286"/>
                      <a:pt x="34759" y="54152"/>
                      <a:pt x="34692" y="53118"/>
                    </a:cubicBezTo>
                    <a:cubicBezTo>
                      <a:pt x="34674" y="52971"/>
                      <a:pt x="34756" y="52895"/>
                      <a:pt x="34846" y="52895"/>
                    </a:cubicBezTo>
                    <a:cubicBezTo>
                      <a:pt x="34918" y="52895"/>
                      <a:pt x="34996" y="52946"/>
                      <a:pt x="35026" y="53051"/>
                    </a:cubicBezTo>
                    <a:cubicBezTo>
                      <a:pt x="35293" y="54119"/>
                      <a:pt x="35593" y="55220"/>
                      <a:pt x="35893" y="56354"/>
                    </a:cubicBezTo>
                    <a:cubicBezTo>
                      <a:pt x="36894" y="56320"/>
                      <a:pt x="37903" y="56304"/>
                      <a:pt x="38920" y="56304"/>
                    </a:cubicBezTo>
                    <a:cubicBezTo>
                      <a:pt x="39938" y="56304"/>
                      <a:pt x="40963" y="56320"/>
                      <a:pt x="41998" y="56354"/>
                    </a:cubicBezTo>
                    <a:cubicBezTo>
                      <a:pt x="41998" y="55653"/>
                      <a:pt x="41998" y="54953"/>
                      <a:pt x="41931" y="54219"/>
                    </a:cubicBezTo>
                    <a:cubicBezTo>
                      <a:pt x="41764" y="52251"/>
                      <a:pt x="41364" y="50283"/>
                      <a:pt x="41330" y="48281"/>
                    </a:cubicBezTo>
                    <a:cubicBezTo>
                      <a:pt x="41330" y="48223"/>
                      <a:pt x="41387" y="48188"/>
                      <a:pt x="41440" y="48188"/>
                    </a:cubicBezTo>
                    <a:cubicBezTo>
                      <a:pt x="41479" y="48188"/>
                      <a:pt x="41517" y="48206"/>
                      <a:pt x="41531" y="48248"/>
                    </a:cubicBezTo>
                    <a:cubicBezTo>
                      <a:pt x="42131" y="50416"/>
                      <a:pt x="42431" y="52718"/>
                      <a:pt x="42698" y="54919"/>
                    </a:cubicBezTo>
                    <a:cubicBezTo>
                      <a:pt x="42731" y="55386"/>
                      <a:pt x="42798" y="55887"/>
                      <a:pt x="42831" y="56387"/>
                    </a:cubicBezTo>
                    <a:cubicBezTo>
                      <a:pt x="43098" y="56420"/>
                      <a:pt x="43332" y="56420"/>
                      <a:pt x="43599" y="56420"/>
                    </a:cubicBezTo>
                    <a:cubicBezTo>
                      <a:pt x="43632" y="55587"/>
                      <a:pt x="43632" y="54719"/>
                      <a:pt x="43599" y="53852"/>
                    </a:cubicBezTo>
                    <a:cubicBezTo>
                      <a:pt x="43532" y="50950"/>
                      <a:pt x="43232" y="48014"/>
                      <a:pt x="42465" y="45212"/>
                    </a:cubicBezTo>
                    <a:cubicBezTo>
                      <a:pt x="42443" y="45148"/>
                      <a:pt x="42505" y="45111"/>
                      <a:pt x="42560" y="45111"/>
                    </a:cubicBezTo>
                    <a:cubicBezTo>
                      <a:pt x="42591" y="45111"/>
                      <a:pt x="42619" y="45122"/>
                      <a:pt x="42631" y="45146"/>
                    </a:cubicBezTo>
                    <a:cubicBezTo>
                      <a:pt x="43732" y="48048"/>
                      <a:pt x="44232" y="51017"/>
                      <a:pt x="44466" y="54119"/>
                    </a:cubicBezTo>
                    <a:cubicBezTo>
                      <a:pt x="44499" y="54886"/>
                      <a:pt x="44566" y="55687"/>
                      <a:pt x="44599" y="56487"/>
                    </a:cubicBezTo>
                    <a:cubicBezTo>
                      <a:pt x="45900" y="56554"/>
                      <a:pt x="47235" y="56654"/>
                      <a:pt x="48602" y="56787"/>
                    </a:cubicBezTo>
                    <a:cubicBezTo>
                      <a:pt x="48536" y="56787"/>
                      <a:pt x="48002" y="47547"/>
                      <a:pt x="47868" y="46780"/>
                    </a:cubicBezTo>
                    <a:cubicBezTo>
                      <a:pt x="47268" y="43912"/>
                      <a:pt x="46334" y="41176"/>
                      <a:pt x="45567" y="38374"/>
                    </a:cubicBezTo>
                    <a:cubicBezTo>
                      <a:pt x="45300" y="37474"/>
                      <a:pt x="45066" y="36573"/>
                      <a:pt x="44866" y="35639"/>
                    </a:cubicBezTo>
                    <a:lnTo>
                      <a:pt x="44866" y="35639"/>
                    </a:lnTo>
                    <a:cubicBezTo>
                      <a:pt x="45166" y="36540"/>
                      <a:pt x="45433" y="37407"/>
                      <a:pt x="45734" y="38274"/>
                    </a:cubicBezTo>
                    <a:cubicBezTo>
                      <a:pt x="46000" y="38975"/>
                      <a:pt x="46267" y="39709"/>
                      <a:pt x="46534" y="40409"/>
                    </a:cubicBezTo>
                    <a:cubicBezTo>
                      <a:pt x="47602" y="43144"/>
                      <a:pt x="48636" y="46180"/>
                      <a:pt x="50470" y="48448"/>
                    </a:cubicBezTo>
                    <a:cubicBezTo>
                      <a:pt x="50470" y="48459"/>
                      <a:pt x="50474" y="48463"/>
                      <a:pt x="50479" y="48463"/>
                    </a:cubicBezTo>
                    <a:cubicBezTo>
                      <a:pt x="50489" y="48463"/>
                      <a:pt x="50504" y="48448"/>
                      <a:pt x="50504" y="48448"/>
                    </a:cubicBezTo>
                    <a:cubicBezTo>
                      <a:pt x="50003" y="45346"/>
                      <a:pt x="48636" y="42377"/>
                      <a:pt x="47735" y="39342"/>
                    </a:cubicBezTo>
                    <a:cubicBezTo>
                      <a:pt x="47535" y="38674"/>
                      <a:pt x="47335" y="37974"/>
                      <a:pt x="47168" y="37273"/>
                    </a:cubicBezTo>
                    <a:cubicBezTo>
                      <a:pt x="46434" y="34605"/>
                      <a:pt x="45767" y="31903"/>
                      <a:pt x="45166" y="29201"/>
                    </a:cubicBezTo>
                    <a:cubicBezTo>
                      <a:pt x="44599" y="26532"/>
                      <a:pt x="44232" y="23864"/>
                      <a:pt x="43832" y="21162"/>
                    </a:cubicBezTo>
                    <a:cubicBezTo>
                      <a:pt x="43799" y="21095"/>
                      <a:pt x="43799" y="21028"/>
                      <a:pt x="43799" y="20962"/>
                    </a:cubicBezTo>
                    <a:cubicBezTo>
                      <a:pt x="43332" y="11155"/>
                      <a:pt x="39763" y="3282"/>
                      <a:pt x="30589" y="614"/>
                    </a:cubicBezTo>
                    <a:cubicBezTo>
                      <a:pt x="28991" y="152"/>
                      <a:pt x="27348" y="1"/>
                      <a:pt x="25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38"/>
              <p:cNvSpPr/>
              <p:nvPr/>
            </p:nvSpPr>
            <p:spPr>
              <a:xfrm>
                <a:off x="979100" y="4558075"/>
                <a:ext cx="1067450" cy="585425"/>
              </a:xfrm>
              <a:custGeom>
                <a:avLst/>
                <a:gdLst/>
                <a:ahLst/>
                <a:cxnLst/>
                <a:rect l="l" t="t" r="r" b="b"/>
                <a:pathLst>
                  <a:path w="42698" h="23417" extrusionOk="0">
                    <a:moveTo>
                      <a:pt x="39662" y="0"/>
                    </a:moveTo>
                    <a:cubicBezTo>
                      <a:pt x="33424" y="4170"/>
                      <a:pt x="26085" y="6638"/>
                      <a:pt x="18613" y="7105"/>
                    </a:cubicBezTo>
                    <a:cubicBezTo>
                      <a:pt x="17805" y="7152"/>
                      <a:pt x="16997" y="7175"/>
                      <a:pt x="16189" y="7175"/>
                    </a:cubicBezTo>
                    <a:cubicBezTo>
                      <a:pt x="13496" y="7175"/>
                      <a:pt x="10808" y="6918"/>
                      <a:pt x="8139" y="6405"/>
                    </a:cubicBezTo>
                    <a:cubicBezTo>
                      <a:pt x="5371" y="5871"/>
                      <a:pt x="2635" y="5037"/>
                      <a:pt x="0" y="3970"/>
                    </a:cubicBezTo>
                    <a:lnTo>
                      <a:pt x="0" y="3970"/>
                    </a:lnTo>
                    <a:cubicBezTo>
                      <a:pt x="67" y="4403"/>
                      <a:pt x="100" y="4837"/>
                      <a:pt x="134" y="5271"/>
                    </a:cubicBezTo>
                    <a:cubicBezTo>
                      <a:pt x="500" y="9674"/>
                      <a:pt x="467" y="14044"/>
                      <a:pt x="801" y="18447"/>
                    </a:cubicBezTo>
                    <a:cubicBezTo>
                      <a:pt x="801" y="18492"/>
                      <a:pt x="835" y="18510"/>
                      <a:pt x="872" y="18510"/>
                    </a:cubicBezTo>
                    <a:cubicBezTo>
                      <a:pt x="917" y="18510"/>
                      <a:pt x="967" y="18483"/>
                      <a:pt x="967" y="18447"/>
                    </a:cubicBezTo>
                    <a:cubicBezTo>
                      <a:pt x="1234" y="15945"/>
                      <a:pt x="1401" y="13343"/>
                      <a:pt x="1501" y="10708"/>
                    </a:cubicBezTo>
                    <a:cubicBezTo>
                      <a:pt x="1568" y="11508"/>
                      <a:pt x="1668" y="12276"/>
                      <a:pt x="1835" y="13043"/>
                    </a:cubicBezTo>
                    <a:cubicBezTo>
                      <a:pt x="2268" y="15111"/>
                      <a:pt x="2502" y="17079"/>
                      <a:pt x="2902" y="19147"/>
                    </a:cubicBezTo>
                    <a:cubicBezTo>
                      <a:pt x="3102" y="20281"/>
                      <a:pt x="3202" y="22516"/>
                      <a:pt x="4003" y="23417"/>
                    </a:cubicBezTo>
                    <a:cubicBezTo>
                      <a:pt x="6205" y="22516"/>
                      <a:pt x="8373" y="21749"/>
                      <a:pt x="10574" y="21115"/>
                    </a:cubicBezTo>
                    <a:cubicBezTo>
                      <a:pt x="10041" y="17413"/>
                      <a:pt x="10007" y="13743"/>
                      <a:pt x="8840" y="10141"/>
                    </a:cubicBezTo>
                    <a:cubicBezTo>
                      <a:pt x="8818" y="10076"/>
                      <a:pt x="8867" y="10025"/>
                      <a:pt x="8922" y="10025"/>
                    </a:cubicBezTo>
                    <a:cubicBezTo>
                      <a:pt x="8952" y="10025"/>
                      <a:pt x="8983" y="10039"/>
                      <a:pt x="9007" y="10074"/>
                    </a:cubicBezTo>
                    <a:cubicBezTo>
                      <a:pt x="10374" y="13543"/>
                      <a:pt x="10741" y="17213"/>
                      <a:pt x="11442" y="20848"/>
                    </a:cubicBezTo>
                    <a:cubicBezTo>
                      <a:pt x="12075" y="20682"/>
                      <a:pt x="12676" y="20515"/>
                      <a:pt x="13310" y="20348"/>
                    </a:cubicBezTo>
                    <a:cubicBezTo>
                      <a:pt x="13076" y="19347"/>
                      <a:pt x="12776" y="18347"/>
                      <a:pt x="12609" y="17313"/>
                    </a:cubicBezTo>
                    <a:cubicBezTo>
                      <a:pt x="12587" y="17224"/>
                      <a:pt x="12654" y="17164"/>
                      <a:pt x="12730" y="17164"/>
                    </a:cubicBezTo>
                    <a:cubicBezTo>
                      <a:pt x="12768" y="17164"/>
                      <a:pt x="12809" y="17179"/>
                      <a:pt x="12843" y="17213"/>
                    </a:cubicBezTo>
                    <a:cubicBezTo>
                      <a:pt x="13443" y="18046"/>
                      <a:pt x="13743" y="19114"/>
                      <a:pt x="14043" y="20148"/>
                    </a:cubicBezTo>
                    <a:cubicBezTo>
                      <a:pt x="18880" y="18947"/>
                      <a:pt x="23850" y="18247"/>
                      <a:pt x="29088" y="18013"/>
                    </a:cubicBezTo>
                    <a:cubicBezTo>
                      <a:pt x="28954" y="16912"/>
                      <a:pt x="28854" y="15778"/>
                      <a:pt x="28787" y="14744"/>
                    </a:cubicBezTo>
                    <a:cubicBezTo>
                      <a:pt x="28769" y="14597"/>
                      <a:pt x="28851" y="14521"/>
                      <a:pt x="28941" y="14521"/>
                    </a:cubicBezTo>
                    <a:cubicBezTo>
                      <a:pt x="29013" y="14521"/>
                      <a:pt x="29091" y="14572"/>
                      <a:pt x="29121" y="14677"/>
                    </a:cubicBezTo>
                    <a:cubicBezTo>
                      <a:pt x="29388" y="15745"/>
                      <a:pt x="29688" y="16846"/>
                      <a:pt x="29988" y="17980"/>
                    </a:cubicBezTo>
                    <a:cubicBezTo>
                      <a:pt x="30989" y="17946"/>
                      <a:pt x="31998" y="17930"/>
                      <a:pt x="33015" y="17930"/>
                    </a:cubicBezTo>
                    <a:cubicBezTo>
                      <a:pt x="34033" y="17930"/>
                      <a:pt x="35058" y="17946"/>
                      <a:pt x="36093" y="17980"/>
                    </a:cubicBezTo>
                    <a:cubicBezTo>
                      <a:pt x="36093" y="17279"/>
                      <a:pt x="36093" y="16579"/>
                      <a:pt x="36026" y="15845"/>
                    </a:cubicBezTo>
                    <a:cubicBezTo>
                      <a:pt x="35859" y="13877"/>
                      <a:pt x="35459" y="11909"/>
                      <a:pt x="35425" y="9907"/>
                    </a:cubicBezTo>
                    <a:cubicBezTo>
                      <a:pt x="35425" y="9849"/>
                      <a:pt x="35482" y="9814"/>
                      <a:pt x="35535" y="9814"/>
                    </a:cubicBezTo>
                    <a:cubicBezTo>
                      <a:pt x="35574" y="9814"/>
                      <a:pt x="35612" y="9832"/>
                      <a:pt x="35626" y="9874"/>
                    </a:cubicBezTo>
                    <a:cubicBezTo>
                      <a:pt x="36226" y="12042"/>
                      <a:pt x="36526" y="14344"/>
                      <a:pt x="36793" y="16545"/>
                    </a:cubicBezTo>
                    <a:cubicBezTo>
                      <a:pt x="36826" y="17012"/>
                      <a:pt x="36893" y="17513"/>
                      <a:pt x="36926" y="18013"/>
                    </a:cubicBezTo>
                    <a:cubicBezTo>
                      <a:pt x="37193" y="18046"/>
                      <a:pt x="37427" y="18046"/>
                      <a:pt x="37694" y="18046"/>
                    </a:cubicBezTo>
                    <a:cubicBezTo>
                      <a:pt x="37727" y="17213"/>
                      <a:pt x="37727" y="16345"/>
                      <a:pt x="37694" y="15478"/>
                    </a:cubicBezTo>
                    <a:cubicBezTo>
                      <a:pt x="37627" y="12576"/>
                      <a:pt x="37327" y="9640"/>
                      <a:pt x="36560" y="6838"/>
                    </a:cubicBezTo>
                    <a:cubicBezTo>
                      <a:pt x="36538" y="6774"/>
                      <a:pt x="36600" y="6737"/>
                      <a:pt x="36655" y="6737"/>
                    </a:cubicBezTo>
                    <a:cubicBezTo>
                      <a:pt x="36686" y="6737"/>
                      <a:pt x="36714" y="6748"/>
                      <a:pt x="36726" y="6772"/>
                    </a:cubicBezTo>
                    <a:cubicBezTo>
                      <a:pt x="37827" y="9674"/>
                      <a:pt x="38327" y="12643"/>
                      <a:pt x="38561" y="15745"/>
                    </a:cubicBezTo>
                    <a:cubicBezTo>
                      <a:pt x="38594" y="16512"/>
                      <a:pt x="38661" y="17313"/>
                      <a:pt x="38694" y="18113"/>
                    </a:cubicBezTo>
                    <a:cubicBezTo>
                      <a:pt x="39995" y="18180"/>
                      <a:pt x="41330" y="18280"/>
                      <a:pt x="42697" y="18413"/>
                    </a:cubicBezTo>
                    <a:cubicBezTo>
                      <a:pt x="42631" y="18413"/>
                      <a:pt x="42097" y="9173"/>
                      <a:pt x="41963" y="8406"/>
                    </a:cubicBezTo>
                    <a:cubicBezTo>
                      <a:pt x="41363" y="5538"/>
                      <a:pt x="40429" y="2802"/>
                      <a:pt x="39662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38"/>
              <p:cNvSpPr/>
              <p:nvPr/>
            </p:nvSpPr>
            <p:spPr>
              <a:xfrm>
                <a:off x="1974800" y="4530550"/>
                <a:ext cx="119275" cy="279750"/>
              </a:xfrm>
              <a:custGeom>
                <a:avLst/>
                <a:gdLst/>
                <a:ahLst/>
                <a:cxnLst/>
                <a:rect l="l" t="t" r="r" b="b"/>
                <a:pathLst>
                  <a:path w="4771" h="11190" extrusionOk="0">
                    <a:moveTo>
                      <a:pt x="1435" y="0"/>
                    </a:moveTo>
                    <a:cubicBezTo>
                      <a:pt x="968" y="334"/>
                      <a:pt x="501" y="668"/>
                      <a:pt x="1" y="1001"/>
                    </a:cubicBezTo>
                    <a:cubicBezTo>
                      <a:pt x="267" y="1702"/>
                      <a:pt x="534" y="2436"/>
                      <a:pt x="801" y="3136"/>
                    </a:cubicBezTo>
                    <a:cubicBezTo>
                      <a:pt x="1869" y="5871"/>
                      <a:pt x="2903" y="8907"/>
                      <a:pt x="4737" y="11175"/>
                    </a:cubicBezTo>
                    <a:cubicBezTo>
                      <a:pt x="4737" y="11186"/>
                      <a:pt x="4741" y="11190"/>
                      <a:pt x="4746" y="11190"/>
                    </a:cubicBezTo>
                    <a:cubicBezTo>
                      <a:pt x="4756" y="11190"/>
                      <a:pt x="4771" y="11175"/>
                      <a:pt x="4771" y="11175"/>
                    </a:cubicBezTo>
                    <a:cubicBezTo>
                      <a:pt x="4270" y="8073"/>
                      <a:pt x="2903" y="5104"/>
                      <a:pt x="2002" y="2069"/>
                    </a:cubicBezTo>
                    <a:cubicBezTo>
                      <a:pt x="1802" y="1401"/>
                      <a:pt x="1602" y="701"/>
                      <a:pt x="1435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38"/>
              <p:cNvSpPr/>
              <p:nvPr/>
            </p:nvSpPr>
            <p:spPr>
              <a:xfrm>
                <a:off x="1187575" y="4277450"/>
                <a:ext cx="550425" cy="391775"/>
              </a:xfrm>
              <a:custGeom>
                <a:avLst/>
                <a:gdLst/>
                <a:ahLst/>
                <a:cxnLst/>
                <a:rect l="l" t="t" r="r" b="b"/>
                <a:pathLst>
                  <a:path w="22017" h="15671" extrusionOk="0">
                    <a:moveTo>
                      <a:pt x="15792" y="1"/>
                    </a:moveTo>
                    <a:cubicBezTo>
                      <a:pt x="14486" y="1"/>
                      <a:pt x="13163" y="250"/>
                      <a:pt x="11876" y="518"/>
                    </a:cubicBezTo>
                    <a:cubicBezTo>
                      <a:pt x="10441" y="818"/>
                      <a:pt x="8973" y="1218"/>
                      <a:pt x="7472" y="1218"/>
                    </a:cubicBezTo>
                    <a:cubicBezTo>
                      <a:pt x="6901" y="1198"/>
                      <a:pt x="6379" y="1115"/>
                      <a:pt x="5838" y="1115"/>
                    </a:cubicBezTo>
                    <a:cubicBezTo>
                      <a:pt x="5496" y="1115"/>
                      <a:pt x="5146" y="1148"/>
                      <a:pt x="4770" y="1251"/>
                    </a:cubicBezTo>
                    <a:cubicBezTo>
                      <a:pt x="2636" y="1885"/>
                      <a:pt x="801" y="3787"/>
                      <a:pt x="401" y="5988"/>
                    </a:cubicBezTo>
                    <a:cubicBezTo>
                      <a:pt x="0" y="8256"/>
                      <a:pt x="1068" y="10625"/>
                      <a:pt x="2669" y="12293"/>
                    </a:cubicBezTo>
                    <a:cubicBezTo>
                      <a:pt x="4745" y="14469"/>
                      <a:pt x="7741" y="15670"/>
                      <a:pt x="10742" y="15670"/>
                    </a:cubicBezTo>
                    <a:cubicBezTo>
                      <a:pt x="11742" y="15670"/>
                      <a:pt x="12743" y="15537"/>
                      <a:pt x="13710" y="15261"/>
                    </a:cubicBezTo>
                    <a:cubicBezTo>
                      <a:pt x="17546" y="14161"/>
                      <a:pt x="20682" y="10858"/>
                      <a:pt x="21616" y="6956"/>
                    </a:cubicBezTo>
                    <a:cubicBezTo>
                      <a:pt x="21949" y="5688"/>
                      <a:pt x="22016" y="4254"/>
                      <a:pt x="21482" y="3053"/>
                    </a:cubicBezTo>
                    <a:cubicBezTo>
                      <a:pt x="20749" y="1418"/>
                      <a:pt x="19014" y="418"/>
                      <a:pt x="17246" y="117"/>
                    </a:cubicBezTo>
                    <a:cubicBezTo>
                      <a:pt x="16765" y="36"/>
                      <a:pt x="16280" y="1"/>
                      <a:pt x="15792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38"/>
              <p:cNvSpPr/>
              <p:nvPr/>
            </p:nvSpPr>
            <p:spPr>
              <a:xfrm>
                <a:off x="1792175" y="4107900"/>
                <a:ext cx="220175" cy="322450"/>
              </a:xfrm>
              <a:custGeom>
                <a:avLst/>
                <a:gdLst/>
                <a:ahLst/>
                <a:cxnLst/>
                <a:rect l="l" t="t" r="r" b="b"/>
                <a:pathLst>
                  <a:path w="8807" h="12898" extrusionOk="0">
                    <a:moveTo>
                      <a:pt x="3949" y="0"/>
                    </a:moveTo>
                    <a:cubicBezTo>
                      <a:pt x="3443" y="0"/>
                      <a:pt x="2955" y="97"/>
                      <a:pt x="2535" y="295"/>
                    </a:cubicBezTo>
                    <a:cubicBezTo>
                      <a:pt x="1101" y="995"/>
                      <a:pt x="567" y="2930"/>
                      <a:pt x="367" y="4397"/>
                    </a:cubicBezTo>
                    <a:cubicBezTo>
                      <a:pt x="34" y="6632"/>
                      <a:pt x="0" y="8934"/>
                      <a:pt x="100" y="11202"/>
                    </a:cubicBezTo>
                    <a:cubicBezTo>
                      <a:pt x="134" y="11803"/>
                      <a:pt x="267" y="12503"/>
                      <a:pt x="868" y="12770"/>
                    </a:cubicBezTo>
                    <a:cubicBezTo>
                      <a:pt x="1045" y="12869"/>
                      <a:pt x="1235" y="12897"/>
                      <a:pt x="1422" y="12897"/>
                    </a:cubicBezTo>
                    <a:cubicBezTo>
                      <a:pt x="1551" y="12897"/>
                      <a:pt x="1679" y="12884"/>
                      <a:pt x="1802" y="12870"/>
                    </a:cubicBezTo>
                    <a:cubicBezTo>
                      <a:pt x="3970" y="12637"/>
                      <a:pt x="5905" y="11603"/>
                      <a:pt x="7105" y="10035"/>
                    </a:cubicBezTo>
                    <a:cubicBezTo>
                      <a:pt x="8306" y="8467"/>
                      <a:pt x="8807" y="6366"/>
                      <a:pt x="8440" y="4297"/>
                    </a:cubicBezTo>
                    <a:cubicBezTo>
                      <a:pt x="8206" y="3030"/>
                      <a:pt x="7606" y="1662"/>
                      <a:pt x="6438" y="828"/>
                    </a:cubicBezTo>
                    <a:cubicBezTo>
                      <a:pt x="5724" y="282"/>
                      <a:pt x="4810" y="0"/>
                      <a:pt x="3949" y="0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38"/>
              <p:cNvSpPr/>
              <p:nvPr/>
            </p:nvSpPr>
            <p:spPr>
              <a:xfrm>
                <a:off x="868175" y="4242800"/>
                <a:ext cx="257700" cy="299750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11990" extrusionOk="0">
                    <a:moveTo>
                      <a:pt x="4179" y="0"/>
                    </a:moveTo>
                    <a:cubicBezTo>
                      <a:pt x="3030" y="0"/>
                      <a:pt x="1799" y="637"/>
                      <a:pt x="1035" y="1637"/>
                    </a:cubicBezTo>
                    <a:cubicBezTo>
                      <a:pt x="167" y="2804"/>
                      <a:pt x="1" y="4272"/>
                      <a:pt x="134" y="5573"/>
                    </a:cubicBezTo>
                    <a:cubicBezTo>
                      <a:pt x="401" y="7641"/>
                      <a:pt x="1435" y="9509"/>
                      <a:pt x="3069" y="10643"/>
                    </a:cubicBezTo>
                    <a:cubicBezTo>
                      <a:pt x="4281" y="11526"/>
                      <a:pt x="5797" y="11990"/>
                      <a:pt x="7388" y="11990"/>
                    </a:cubicBezTo>
                    <a:cubicBezTo>
                      <a:pt x="7900" y="11990"/>
                      <a:pt x="8420" y="11942"/>
                      <a:pt x="8940" y="11844"/>
                    </a:cubicBezTo>
                    <a:cubicBezTo>
                      <a:pt x="9241" y="11811"/>
                      <a:pt x="9607" y="11711"/>
                      <a:pt x="9841" y="11477"/>
                    </a:cubicBezTo>
                    <a:cubicBezTo>
                      <a:pt x="10308" y="11043"/>
                      <a:pt x="10241" y="10343"/>
                      <a:pt x="10108" y="9776"/>
                    </a:cubicBezTo>
                    <a:cubicBezTo>
                      <a:pt x="9574" y="7541"/>
                      <a:pt x="8840" y="5373"/>
                      <a:pt x="7906" y="3338"/>
                    </a:cubicBezTo>
                    <a:cubicBezTo>
                      <a:pt x="7272" y="2004"/>
                      <a:pt x="6205" y="269"/>
                      <a:pt x="4637" y="36"/>
                    </a:cubicBezTo>
                    <a:cubicBezTo>
                      <a:pt x="4487" y="12"/>
                      <a:pt x="4334" y="0"/>
                      <a:pt x="4179" y="0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38"/>
              <p:cNvSpPr/>
              <p:nvPr/>
            </p:nvSpPr>
            <p:spPr>
              <a:xfrm>
                <a:off x="971575" y="3693275"/>
                <a:ext cx="897350" cy="913175"/>
              </a:xfrm>
              <a:custGeom>
                <a:avLst/>
                <a:gdLst/>
                <a:ahLst/>
                <a:cxnLst/>
                <a:rect l="l" t="t" r="r" b="b"/>
                <a:pathLst>
                  <a:path w="35894" h="36527" extrusionOk="0">
                    <a:moveTo>
                      <a:pt x="22554" y="1"/>
                    </a:moveTo>
                    <a:cubicBezTo>
                      <a:pt x="22531" y="1"/>
                      <a:pt x="22507" y="1"/>
                      <a:pt x="22484" y="1"/>
                    </a:cubicBezTo>
                    <a:cubicBezTo>
                      <a:pt x="17647" y="34"/>
                      <a:pt x="12977" y="701"/>
                      <a:pt x="8340" y="2069"/>
                    </a:cubicBezTo>
                    <a:cubicBezTo>
                      <a:pt x="3270" y="3570"/>
                      <a:pt x="1" y="8407"/>
                      <a:pt x="435" y="13644"/>
                    </a:cubicBezTo>
                    <a:cubicBezTo>
                      <a:pt x="835" y="18381"/>
                      <a:pt x="1535" y="23051"/>
                      <a:pt x="2503" y="27687"/>
                    </a:cubicBezTo>
                    <a:cubicBezTo>
                      <a:pt x="3570" y="32858"/>
                      <a:pt x="8140" y="36527"/>
                      <a:pt x="13377" y="36527"/>
                    </a:cubicBezTo>
                    <a:cubicBezTo>
                      <a:pt x="18214" y="36494"/>
                      <a:pt x="22917" y="35793"/>
                      <a:pt x="27554" y="34425"/>
                    </a:cubicBezTo>
                    <a:cubicBezTo>
                      <a:pt x="32591" y="32958"/>
                      <a:pt x="35893" y="28121"/>
                      <a:pt x="35460" y="22851"/>
                    </a:cubicBezTo>
                    <a:cubicBezTo>
                      <a:pt x="35059" y="18147"/>
                      <a:pt x="34359" y="13444"/>
                      <a:pt x="33391" y="8807"/>
                    </a:cubicBezTo>
                    <a:cubicBezTo>
                      <a:pt x="32296" y="3693"/>
                      <a:pt x="27795" y="1"/>
                      <a:pt x="22554" y="1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38"/>
              <p:cNvSpPr/>
              <p:nvPr/>
            </p:nvSpPr>
            <p:spPr>
              <a:xfrm>
                <a:off x="1388550" y="4302350"/>
                <a:ext cx="122600" cy="63100"/>
              </a:xfrm>
              <a:custGeom>
                <a:avLst/>
                <a:gdLst/>
                <a:ahLst/>
                <a:cxnLst/>
                <a:rect l="l" t="t" r="r" b="b"/>
                <a:pathLst>
                  <a:path w="4904" h="2524" extrusionOk="0">
                    <a:moveTo>
                      <a:pt x="2535" y="0"/>
                    </a:moveTo>
                    <a:cubicBezTo>
                      <a:pt x="2406" y="0"/>
                      <a:pt x="2273" y="8"/>
                      <a:pt x="2135" y="22"/>
                    </a:cubicBezTo>
                    <a:cubicBezTo>
                      <a:pt x="1535" y="122"/>
                      <a:pt x="968" y="489"/>
                      <a:pt x="601" y="923"/>
                    </a:cubicBezTo>
                    <a:cubicBezTo>
                      <a:pt x="234" y="1390"/>
                      <a:pt x="0" y="1957"/>
                      <a:pt x="34" y="2524"/>
                    </a:cubicBezTo>
                    <a:cubicBezTo>
                      <a:pt x="234" y="2023"/>
                      <a:pt x="568" y="1590"/>
                      <a:pt x="934" y="1256"/>
                    </a:cubicBezTo>
                    <a:cubicBezTo>
                      <a:pt x="1335" y="923"/>
                      <a:pt x="1768" y="689"/>
                      <a:pt x="2235" y="622"/>
                    </a:cubicBezTo>
                    <a:cubicBezTo>
                      <a:pt x="2349" y="606"/>
                      <a:pt x="2464" y="598"/>
                      <a:pt x="2580" y="598"/>
                    </a:cubicBezTo>
                    <a:cubicBezTo>
                      <a:pt x="2941" y="598"/>
                      <a:pt x="3308" y="679"/>
                      <a:pt x="3636" y="856"/>
                    </a:cubicBezTo>
                    <a:cubicBezTo>
                      <a:pt x="4103" y="1089"/>
                      <a:pt x="4504" y="1423"/>
                      <a:pt x="4904" y="1823"/>
                    </a:cubicBezTo>
                    <a:cubicBezTo>
                      <a:pt x="4704" y="1290"/>
                      <a:pt x="4370" y="823"/>
                      <a:pt x="3903" y="456"/>
                    </a:cubicBezTo>
                    <a:cubicBezTo>
                      <a:pt x="3670" y="255"/>
                      <a:pt x="3370" y="122"/>
                      <a:pt x="3069" y="55"/>
                    </a:cubicBezTo>
                    <a:cubicBezTo>
                      <a:pt x="2893" y="16"/>
                      <a:pt x="2718" y="0"/>
                      <a:pt x="2535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38"/>
              <p:cNvSpPr/>
              <p:nvPr/>
            </p:nvSpPr>
            <p:spPr>
              <a:xfrm>
                <a:off x="1537825" y="3954050"/>
                <a:ext cx="214125" cy="67675"/>
              </a:xfrm>
              <a:custGeom>
                <a:avLst/>
                <a:gdLst/>
                <a:ahLst/>
                <a:cxnLst/>
                <a:rect l="l" t="t" r="r" b="b"/>
                <a:pathLst>
                  <a:path w="8565" h="2707" extrusionOk="0">
                    <a:moveTo>
                      <a:pt x="4812" y="1"/>
                    </a:moveTo>
                    <a:cubicBezTo>
                      <a:pt x="3192" y="1"/>
                      <a:pt x="1520" y="584"/>
                      <a:pt x="201" y="1812"/>
                    </a:cubicBezTo>
                    <a:cubicBezTo>
                      <a:pt x="67" y="1912"/>
                      <a:pt x="0" y="2145"/>
                      <a:pt x="34" y="2312"/>
                    </a:cubicBezTo>
                    <a:cubicBezTo>
                      <a:pt x="67" y="2479"/>
                      <a:pt x="100" y="2512"/>
                      <a:pt x="234" y="2646"/>
                    </a:cubicBezTo>
                    <a:cubicBezTo>
                      <a:pt x="276" y="2688"/>
                      <a:pt x="335" y="2706"/>
                      <a:pt x="400" y="2706"/>
                    </a:cubicBezTo>
                    <a:cubicBezTo>
                      <a:pt x="490" y="2706"/>
                      <a:pt x="590" y="2671"/>
                      <a:pt x="668" y="2612"/>
                    </a:cubicBezTo>
                    <a:cubicBezTo>
                      <a:pt x="2533" y="1597"/>
                      <a:pt x="4298" y="983"/>
                      <a:pt x="6117" y="983"/>
                    </a:cubicBezTo>
                    <a:cubicBezTo>
                      <a:pt x="6867" y="983"/>
                      <a:pt x="7627" y="1087"/>
                      <a:pt x="8406" y="1312"/>
                    </a:cubicBezTo>
                    <a:cubicBezTo>
                      <a:pt x="8415" y="1315"/>
                      <a:pt x="8424" y="1316"/>
                      <a:pt x="8433" y="1316"/>
                    </a:cubicBezTo>
                    <a:cubicBezTo>
                      <a:pt x="8517" y="1316"/>
                      <a:pt x="8564" y="1175"/>
                      <a:pt x="8473" y="1145"/>
                    </a:cubicBezTo>
                    <a:cubicBezTo>
                      <a:pt x="7436" y="393"/>
                      <a:pt x="6141" y="1"/>
                      <a:pt x="4812" y="1"/>
                    </a:cubicBezTo>
                    <a:close/>
                  </a:path>
                </a:pathLst>
              </a:custGeom>
              <a:solidFill>
                <a:srgbClr val="334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38"/>
              <p:cNvSpPr/>
              <p:nvPr/>
            </p:nvSpPr>
            <p:spPr>
              <a:xfrm>
                <a:off x="1054450" y="4023725"/>
                <a:ext cx="212375" cy="64475"/>
              </a:xfrm>
              <a:custGeom>
                <a:avLst/>
                <a:gdLst/>
                <a:ahLst/>
                <a:cxnLst/>
                <a:rect l="l" t="t" r="r" b="b"/>
                <a:pathLst>
                  <a:path w="8495" h="2579" extrusionOk="0">
                    <a:moveTo>
                      <a:pt x="5191" y="1"/>
                    </a:moveTo>
                    <a:cubicBezTo>
                      <a:pt x="3160" y="1"/>
                      <a:pt x="1240" y="907"/>
                      <a:pt x="55" y="2427"/>
                    </a:cubicBezTo>
                    <a:cubicBezTo>
                      <a:pt x="1" y="2481"/>
                      <a:pt x="56" y="2579"/>
                      <a:pt x="132" y="2579"/>
                    </a:cubicBezTo>
                    <a:cubicBezTo>
                      <a:pt x="150" y="2579"/>
                      <a:pt x="169" y="2574"/>
                      <a:pt x="188" y="2561"/>
                    </a:cubicBezTo>
                    <a:cubicBezTo>
                      <a:pt x="1657" y="1616"/>
                      <a:pt x="3205" y="1240"/>
                      <a:pt x="4874" y="1240"/>
                    </a:cubicBezTo>
                    <a:cubicBezTo>
                      <a:pt x="5858" y="1240"/>
                      <a:pt x="6884" y="1371"/>
                      <a:pt x="7961" y="1593"/>
                    </a:cubicBezTo>
                    <a:cubicBezTo>
                      <a:pt x="8016" y="1605"/>
                      <a:pt x="8075" y="1612"/>
                      <a:pt x="8132" y="1612"/>
                    </a:cubicBezTo>
                    <a:cubicBezTo>
                      <a:pt x="8246" y="1612"/>
                      <a:pt x="8350" y="1582"/>
                      <a:pt x="8394" y="1493"/>
                    </a:cubicBezTo>
                    <a:cubicBezTo>
                      <a:pt x="8494" y="1327"/>
                      <a:pt x="8494" y="1293"/>
                      <a:pt x="8494" y="1126"/>
                    </a:cubicBezTo>
                    <a:cubicBezTo>
                      <a:pt x="8461" y="960"/>
                      <a:pt x="8328" y="759"/>
                      <a:pt x="8194" y="693"/>
                    </a:cubicBezTo>
                    <a:cubicBezTo>
                      <a:pt x="7215" y="220"/>
                      <a:pt x="6190" y="1"/>
                      <a:pt x="51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38"/>
              <p:cNvSpPr/>
              <p:nvPr/>
            </p:nvSpPr>
            <p:spPr>
              <a:xfrm>
                <a:off x="1253450" y="4372925"/>
                <a:ext cx="413650" cy="200650"/>
              </a:xfrm>
              <a:custGeom>
                <a:avLst/>
                <a:gdLst/>
                <a:ahLst/>
                <a:cxnLst/>
                <a:rect l="l" t="t" r="r" b="b"/>
                <a:pathLst>
                  <a:path w="16546" h="8026" extrusionOk="0">
                    <a:moveTo>
                      <a:pt x="16546" y="1"/>
                    </a:moveTo>
                    <a:lnTo>
                      <a:pt x="16546" y="1"/>
                    </a:lnTo>
                    <a:cubicBezTo>
                      <a:pt x="15145" y="101"/>
                      <a:pt x="13677" y="134"/>
                      <a:pt x="12276" y="234"/>
                    </a:cubicBezTo>
                    <a:cubicBezTo>
                      <a:pt x="9874" y="335"/>
                      <a:pt x="7573" y="668"/>
                      <a:pt x="5304" y="1235"/>
                    </a:cubicBezTo>
                    <a:cubicBezTo>
                      <a:pt x="5104" y="1269"/>
                      <a:pt x="4904" y="1335"/>
                      <a:pt x="4704" y="1369"/>
                    </a:cubicBezTo>
                    <a:lnTo>
                      <a:pt x="4704" y="1402"/>
                    </a:lnTo>
                    <a:cubicBezTo>
                      <a:pt x="3136" y="1802"/>
                      <a:pt x="1568" y="2236"/>
                      <a:pt x="1" y="2603"/>
                    </a:cubicBezTo>
                    <a:cubicBezTo>
                      <a:pt x="1380" y="5031"/>
                      <a:pt x="4780" y="8026"/>
                      <a:pt x="8336" y="8026"/>
                    </a:cubicBezTo>
                    <a:cubicBezTo>
                      <a:pt x="8737" y="8026"/>
                      <a:pt x="9139" y="7988"/>
                      <a:pt x="9541" y="7907"/>
                    </a:cubicBezTo>
                    <a:cubicBezTo>
                      <a:pt x="13410" y="7173"/>
                      <a:pt x="15945" y="2903"/>
                      <a:pt x="1654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38"/>
              <p:cNvSpPr/>
              <p:nvPr/>
            </p:nvSpPr>
            <p:spPr>
              <a:xfrm>
                <a:off x="1299325" y="4375450"/>
                <a:ext cx="327750" cy="198250"/>
              </a:xfrm>
              <a:custGeom>
                <a:avLst/>
                <a:gdLst/>
                <a:ahLst/>
                <a:cxnLst/>
                <a:rect l="l" t="t" r="r" b="b"/>
                <a:pathLst>
                  <a:path w="13110" h="7930" extrusionOk="0">
                    <a:moveTo>
                      <a:pt x="12643" y="0"/>
                    </a:moveTo>
                    <a:cubicBezTo>
                      <a:pt x="11909" y="67"/>
                      <a:pt x="11175" y="67"/>
                      <a:pt x="10441" y="133"/>
                    </a:cubicBezTo>
                    <a:cubicBezTo>
                      <a:pt x="8039" y="234"/>
                      <a:pt x="5738" y="567"/>
                      <a:pt x="3469" y="1134"/>
                    </a:cubicBezTo>
                    <a:cubicBezTo>
                      <a:pt x="3269" y="1168"/>
                      <a:pt x="3069" y="1234"/>
                      <a:pt x="2836" y="1268"/>
                    </a:cubicBezTo>
                    <a:cubicBezTo>
                      <a:pt x="1902" y="1534"/>
                      <a:pt x="968" y="1801"/>
                      <a:pt x="0" y="2035"/>
                    </a:cubicBezTo>
                    <a:cubicBezTo>
                      <a:pt x="300" y="2669"/>
                      <a:pt x="567" y="3302"/>
                      <a:pt x="834" y="3936"/>
                    </a:cubicBezTo>
                    <a:cubicBezTo>
                      <a:pt x="734" y="4437"/>
                      <a:pt x="667" y="4904"/>
                      <a:pt x="567" y="5371"/>
                    </a:cubicBezTo>
                    <a:cubicBezTo>
                      <a:pt x="2169" y="6804"/>
                      <a:pt x="4339" y="7929"/>
                      <a:pt x="6499" y="7929"/>
                    </a:cubicBezTo>
                    <a:cubicBezTo>
                      <a:pt x="6903" y="7929"/>
                      <a:pt x="7306" y="7890"/>
                      <a:pt x="7706" y="7806"/>
                    </a:cubicBezTo>
                    <a:cubicBezTo>
                      <a:pt x="9974" y="7372"/>
                      <a:pt x="11909" y="5637"/>
                      <a:pt x="13110" y="3736"/>
                    </a:cubicBezTo>
                    <a:cubicBezTo>
                      <a:pt x="12843" y="3269"/>
                      <a:pt x="12609" y="2769"/>
                      <a:pt x="12376" y="2302"/>
                    </a:cubicBezTo>
                    <a:cubicBezTo>
                      <a:pt x="12476" y="1534"/>
                      <a:pt x="12576" y="767"/>
                      <a:pt x="126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38"/>
              <p:cNvSpPr/>
              <p:nvPr/>
            </p:nvSpPr>
            <p:spPr>
              <a:xfrm>
                <a:off x="1330175" y="4434650"/>
                <a:ext cx="269375" cy="51375"/>
              </a:xfrm>
              <a:custGeom>
                <a:avLst/>
                <a:gdLst/>
                <a:ahLst/>
                <a:cxnLst/>
                <a:rect l="l" t="t" r="r" b="b"/>
                <a:pathLst>
                  <a:path w="10775" h="2055" extrusionOk="0">
                    <a:moveTo>
                      <a:pt x="10775" y="0"/>
                    </a:moveTo>
                    <a:lnTo>
                      <a:pt x="10775" y="0"/>
                    </a:lnTo>
                    <a:cubicBezTo>
                      <a:pt x="9040" y="601"/>
                      <a:pt x="7306" y="1168"/>
                      <a:pt x="5504" y="1435"/>
                    </a:cubicBezTo>
                    <a:cubicBezTo>
                      <a:pt x="4545" y="1574"/>
                      <a:pt x="3585" y="1623"/>
                      <a:pt x="2625" y="1623"/>
                    </a:cubicBezTo>
                    <a:cubicBezTo>
                      <a:pt x="1750" y="1623"/>
                      <a:pt x="875" y="1583"/>
                      <a:pt x="0" y="1535"/>
                    </a:cubicBezTo>
                    <a:lnTo>
                      <a:pt x="0" y="1535"/>
                    </a:lnTo>
                    <a:cubicBezTo>
                      <a:pt x="1251" y="1859"/>
                      <a:pt x="2550" y="2055"/>
                      <a:pt x="3852" y="2055"/>
                    </a:cubicBezTo>
                    <a:cubicBezTo>
                      <a:pt x="4426" y="2055"/>
                      <a:pt x="5000" y="2017"/>
                      <a:pt x="5571" y="1935"/>
                    </a:cubicBezTo>
                    <a:cubicBezTo>
                      <a:pt x="7406" y="1668"/>
                      <a:pt x="9174" y="968"/>
                      <a:pt x="1077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38"/>
              <p:cNvSpPr/>
              <p:nvPr/>
            </p:nvSpPr>
            <p:spPr>
              <a:xfrm>
                <a:off x="1570350" y="4184825"/>
                <a:ext cx="194325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7773" h="2865" extrusionOk="0">
                    <a:moveTo>
                      <a:pt x="5180" y="1"/>
                    </a:moveTo>
                    <a:cubicBezTo>
                      <a:pt x="3182" y="1"/>
                      <a:pt x="837" y="1380"/>
                      <a:pt x="0" y="2788"/>
                    </a:cubicBezTo>
                    <a:cubicBezTo>
                      <a:pt x="0" y="2815"/>
                      <a:pt x="22" y="2864"/>
                      <a:pt x="48" y="2864"/>
                    </a:cubicBezTo>
                    <a:cubicBezTo>
                      <a:pt x="54" y="2864"/>
                      <a:pt x="61" y="2861"/>
                      <a:pt x="67" y="2855"/>
                    </a:cubicBezTo>
                    <a:cubicBezTo>
                      <a:pt x="1368" y="2221"/>
                      <a:pt x="2469" y="1421"/>
                      <a:pt x="3936" y="1187"/>
                    </a:cubicBezTo>
                    <a:cubicBezTo>
                      <a:pt x="4195" y="1141"/>
                      <a:pt x="4447" y="1122"/>
                      <a:pt x="4694" y="1122"/>
                    </a:cubicBezTo>
                    <a:cubicBezTo>
                      <a:pt x="5693" y="1122"/>
                      <a:pt x="6623" y="1427"/>
                      <a:pt x="7639" y="1454"/>
                    </a:cubicBezTo>
                    <a:cubicBezTo>
                      <a:pt x="7739" y="1454"/>
                      <a:pt x="7773" y="1354"/>
                      <a:pt x="7739" y="1287"/>
                    </a:cubicBezTo>
                    <a:cubicBezTo>
                      <a:pt x="7149" y="368"/>
                      <a:pt x="6211" y="1"/>
                      <a:pt x="5180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38"/>
              <p:cNvSpPr/>
              <p:nvPr/>
            </p:nvSpPr>
            <p:spPr>
              <a:xfrm>
                <a:off x="1583700" y="4148375"/>
                <a:ext cx="5587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2235" h="1478" extrusionOk="0">
                    <a:moveTo>
                      <a:pt x="1925" y="1"/>
                    </a:moveTo>
                    <a:cubicBezTo>
                      <a:pt x="1585" y="1"/>
                      <a:pt x="1181" y="273"/>
                      <a:pt x="934" y="410"/>
                    </a:cubicBezTo>
                    <a:cubicBezTo>
                      <a:pt x="467" y="710"/>
                      <a:pt x="234" y="977"/>
                      <a:pt x="0" y="1444"/>
                    </a:cubicBezTo>
                    <a:cubicBezTo>
                      <a:pt x="0" y="1478"/>
                      <a:pt x="33" y="1478"/>
                      <a:pt x="33" y="1478"/>
                    </a:cubicBezTo>
                    <a:cubicBezTo>
                      <a:pt x="200" y="1377"/>
                      <a:pt x="400" y="1311"/>
                      <a:pt x="567" y="1211"/>
                    </a:cubicBezTo>
                    <a:cubicBezTo>
                      <a:pt x="767" y="1111"/>
                      <a:pt x="967" y="944"/>
                      <a:pt x="1168" y="844"/>
                    </a:cubicBezTo>
                    <a:cubicBezTo>
                      <a:pt x="1468" y="677"/>
                      <a:pt x="2001" y="610"/>
                      <a:pt x="2202" y="310"/>
                    </a:cubicBezTo>
                    <a:cubicBezTo>
                      <a:pt x="2235" y="210"/>
                      <a:pt x="2235" y="110"/>
                      <a:pt x="2135" y="43"/>
                    </a:cubicBezTo>
                    <a:cubicBezTo>
                      <a:pt x="2070" y="14"/>
                      <a:pt x="1999" y="1"/>
                      <a:pt x="1925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38"/>
              <p:cNvSpPr/>
              <p:nvPr/>
            </p:nvSpPr>
            <p:spPr>
              <a:xfrm>
                <a:off x="1105150" y="4258575"/>
                <a:ext cx="197525" cy="57900"/>
              </a:xfrm>
              <a:custGeom>
                <a:avLst/>
                <a:gdLst/>
                <a:ahLst/>
                <a:cxnLst/>
                <a:rect l="l" t="t" r="r" b="b"/>
                <a:pathLst>
                  <a:path w="7901" h="2316" extrusionOk="0">
                    <a:moveTo>
                      <a:pt x="3683" y="0"/>
                    </a:moveTo>
                    <a:cubicBezTo>
                      <a:pt x="2025" y="0"/>
                      <a:pt x="470" y="612"/>
                      <a:pt x="28" y="2173"/>
                    </a:cubicBezTo>
                    <a:cubicBezTo>
                      <a:pt x="1" y="2256"/>
                      <a:pt x="64" y="2315"/>
                      <a:pt x="124" y="2315"/>
                    </a:cubicBezTo>
                    <a:cubicBezTo>
                      <a:pt x="137" y="2315"/>
                      <a:pt x="150" y="2313"/>
                      <a:pt x="162" y="2307"/>
                    </a:cubicBezTo>
                    <a:cubicBezTo>
                      <a:pt x="1396" y="1906"/>
                      <a:pt x="2330" y="1139"/>
                      <a:pt x="3664" y="972"/>
                    </a:cubicBezTo>
                    <a:cubicBezTo>
                      <a:pt x="3890" y="947"/>
                      <a:pt x="4112" y="935"/>
                      <a:pt x="4330" y="935"/>
                    </a:cubicBezTo>
                    <a:cubicBezTo>
                      <a:pt x="5527" y="935"/>
                      <a:pt x="6621" y="1280"/>
                      <a:pt x="7834" y="1506"/>
                    </a:cubicBezTo>
                    <a:cubicBezTo>
                      <a:pt x="7901" y="1506"/>
                      <a:pt x="7901" y="1439"/>
                      <a:pt x="7867" y="1406"/>
                    </a:cubicBezTo>
                    <a:cubicBezTo>
                      <a:pt x="6982" y="570"/>
                      <a:pt x="5285" y="0"/>
                      <a:pt x="3683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38"/>
              <p:cNvSpPr/>
              <p:nvPr/>
            </p:nvSpPr>
            <p:spPr>
              <a:xfrm>
                <a:off x="1206750" y="4208650"/>
                <a:ext cx="62575" cy="23375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935" extrusionOk="0">
                    <a:moveTo>
                      <a:pt x="494" y="1"/>
                    </a:moveTo>
                    <a:cubicBezTo>
                      <a:pt x="329" y="1"/>
                      <a:pt x="178" y="36"/>
                      <a:pt x="67" y="134"/>
                    </a:cubicBezTo>
                    <a:cubicBezTo>
                      <a:pt x="1" y="234"/>
                      <a:pt x="1" y="334"/>
                      <a:pt x="67" y="401"/>
                    </a:cubicBezTo>
                    <a:cubicBezTo>
                      <a:pt x="334" y="634"/>
                      <a:pt x="868" y="568"/>
                      <a:pt x="1201" y="634"/>
                    </a:cubicBezTo>
                    <a:cubicBezTo>
                      <a:pt x="1435" y="668"/>
                      <a:pt x="1635" y="768"/>
                      <a:pt x="1869" y="834"/>
                    </a:cubicBezTo>
                    <a:cubicBezTo>
                      <a:pt x="2069" y="868"/>
                      <a:pt x="2269" y="868"/>
                      <a:pt x="2469" y="935"/>
                    </a:cubicBezTo>
                    <a:cubicBezTo>
                      <a:pt x="2502" y="935"/>
                      <a:pt x="2502" y="901"/>
                      <a:pt x="2502" y="901"/>
                    </a:cubicBezTo>
                    <a:cubicBezTo>
                      <a:pt x="2135" y="501"/>
                      <a:pt x="1835" y="301"/>
                      <a:pt x="1335" y="167"/>
                    </a:cubicBezTo>
                    <a:cubicBezTo>
                      <a:pt x="1103" y="104"/>
                      <a:pt x="778" y="1"/>
                      <a:pt x="494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38"/>
              <p:cNvSpPr/>
              <p:nvPr/>
            </p:nvSpPr>
            <p:spPr>
              <a:xfrm>
                <a:off x="1835025" y="4191750"/>
                <a:ext cx="130625" cy="180125"/>
              </a:xfrm>
              <a:custGeom>
                <a:avLst/>
                <a:gdLst/>
                <a:ahLst/>
                <a:cxnLst/>
                <a:rect l="l" t="t" r="r" b="b"/>
                <a:pathLst>
                  <a:path w="5225" h="7205" extrusionOk="0">
                    <a:moveTo>
                      <a:pt x="3909" y="0"/>
                    </a:moveTo>
                    <a:cubicBezTo>
                      <a:pt x="3124" y="0"/>
                      <a:pt x="2435" y="655"/>
                      <a:pt x="1889" y="1310"/>
                    </a:cubicBezTo>
                    <a:cubicBezTo>
                      <a:pt x="1288" y="2011"/>
                      <a:pt x="855" y="2811"/>
                      <a:pt x="555" y="3679"/>
                    </a:cubicBezTo>
                    <a:cubicBezTo>
                      <a:pt x="421" y="4079"/>
                      <a:pt x="321" y="4446"/>
                      <a:pt x="221" y="4846"/>
                    </a:cubicBezTo>
                    <a:cubicBezTo>
                      <a:pt x="88" y="5447"/>
                      <a:pt x="21" y="6080"/>
                      <a:pt x="21" y="6714"/>
                    </a:cubicBezTo>
                    <a:cubicBezTo>
                      <a:pt x="1" y="7013"/>
                      <a:pt x="242" y="7204"/>
                      <a:pt x="447" y="7204"/>
                    </a:cubicBezTo>
                    <a:cubicBezTo>
                      <a:pt x="586" y="7204"/>
                      <a:pt x="708" y="7116"/>
                      <a:pt x="721" y="6914"/>
                    </a:cubicBezTo>
                    <a:cubicBezTo>
                      <a:pt x="721" y="5947"/>
                      <a:pt x="888" y="5046"/>
                      <a:pt x="1155" y="4212"/>
                    </a:cubicBezTo>
                    <a:cubicBezTo>
                      <a:pt x="1825" y="3799"/>
                      <a:pt x="2658" y="3420"/>
                      <a:pt x="3414" y="3420"/>
                    </a:cubicBezTo>
                    <a:cubicBezTo>
                      <a:pt x="3937" y="3420"/>
                      <a:pt x="4422" y="3601"/>
                      <a:pt x="4791" y="4079"/>
                    </a:cubicBezTo>
                    <a:cubicBezTo>
                      <a:pt x="4791" y="4079"/>
                      <a:pt x="4824" y="4079"/>
                      <a:pt x="4824" y="4046"/>
                    </a:cubicBezTo>
                    <a:cubicBezTo>
                      <a:pt x="4504" y="3047"/>
                      <a:pt x="3896" y="2719"/>
                      <a:pt x="3211" y="2719"/>
                    </a:cubicBezTo>
                    <a:cubicBezTo>
                      <a:pt x="2684" y="2719"/>
                      <a:pt x="2111" y="2913"/>
                      <a:pt x="1589" y="3145"/>
                    </a:cubicBezTo>
                    <a:lnTo>
                      <a:pt x="1622" y="3078"/>
                    </a:lnTo>
                    <a:cubicBezTo>
                      <a:pt x="2157" y="2064"/>
                      <a:pt x="3215" y="504"/>
                      <a:pt x="4475" y="504"/>
                    </a:cubicBezTo>
                    <a:cubicBezTo>
                      <a:pt x="4708" y="504"/>
                      <a:pt x="4947" y="557"/>
                      <a:pt x="5191" y="677"/>
                    </a:cubicBezTo>
                    <a:cubicBezTo>
                      <a:pt x="5225" y="677"/>
                      <a:pt x="5225" y="643"/>
                      <a:pt x="5225" y="643"/>
                    </a:cubicBezTo>
                    <a:cubicBezTo>
                      <a:pt x="4764" y="182"/>
                      <a:pt x="4323" y="0"/>
                      <a:pt x="3909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38"/>
              <p:cNvSpPr/>
              <p:nvPr/>
            </p:nvSpPr>
            <p:spPr>
              <a:xfrm>
                <a:off x="920725" y="4337950"/>
                <a:ext cx="155075" cy="163450"/>
              </a:xfrm>
              <a:custGeom>
                <a:avLst/>
                <a:gdLst/>
                <a:ahLst/>
                <a:cxnLst/>
                <a:rect l="l" t="t" r="r" b="b"/>
                <a:pathLst>
                  <a:path w="6203" h="6538" extrusionOk="0">
                    <a:moveTo>
                      <a:pt x="1408" y="0"/>
                    </a:moveTo>
                    <a:cubicBezTo>
                      <a:pt x="921" y="0"/>
                      <a:pt x="438" y="237"/>
                      <a:pt x="0" y="866"/>
                    </a:cubicBezTo>
                    <a:cubicBezTo>
                      <a:pt x="0" y="900"/>
                      <a:pt x="0" y="900"/>
                      <a:pt x="33" y="900"/>
                    </a:cubicBezTo>
                    <a:cubicBezTo>
                      <a:pt x="332" y="686"/>
                      <a:pt x="645" y="596"/>
                      <a:pt x="959" y="596"/>
                    </a:cubicBezTo>
                    <a:cubicBezTo>
                      <a:pt x="2119" y="596"/>
                      <a:pt x="3306" y="1828"/>
                      <a:pt x="3936" y="2668"/>
                    </a:cubicBezTo>
                    <a:cubicBezTo>
                      <a:pt x="3936" y="2701"/>
                      <a:pt x="3970" y="2701"/>
                      <a:pt x="3970" y="2734"/>
                    </a:cubicBezTo>
                    <a:cubicBezTo>
                      <a:pt x="3569" y="2639"/>
                      <a:pt x="3148" y="2564"/>
                      <a:pt x="2751" y="2564"/>
                    </a:cubicBezTo>
                    <a:cubicBezTo>
                      <a:pt x="1894" y="2564"/>
                      <a:pt x="1150" y="2914"/>
                      <a:pt x="967" y="4169"/>
                    </a:cubicBezTo>
                    <a:cubicBezTo>
                      <a:pt x="945" y="4169"/>
                      <a:pt x="953" y="4183"/>
                      <a:pt x="970" y="4183"/>
                    </a:cubicBezTo>
                    <a:cubicBezTo>
                      <a:pt x="979" y="4183"/>
                      <a:pt x="990" y="4180"/>
                      <a:pt x="1001" y="4169"/>
                    </a:cubicBezTo>
                    <a:cubicBezTo>
                      <a:pt x="1347" y="3510"/>
                      <a:pt x="1973" y="3284"/>
                      <a:pt x="2668" y="3284"/>
                    </a:cubicBezTo>
                    <a:cubicBezTo>
                      <a:pt x="3310" y="3284"/>
                      <a:pt x="4010" y="3477"/>
                      <a:pt x="4603" y="3702"/>
                    </a:cubicBezTo>
                    <a:cubicBezTo>
                      <a:pt x="5004" y="4469"/>
                      <a:pt x="5304" y="5369"/>
                      <a:pt x="5471" y="6303"/>
                    </a:cubicBezTo>
                    <a:cubicBezTo>
                      <a:pt x="5506" y="6468"/>
                      <a:pt x="5612" y="6538"/>
                      <a:pt x="5730" y="6538"/>
                    </a:cubicBezTo>
                    <a:cubicBezTo>
                      <a:pt x="5946" y="6538"/>
                      <a:pt x="6203" y="6305"/>
                      <a:pt x="6138" y="6003"/>
                    </a:cubicBezTo>
                    <a:cubicBezTo>
                      <a:pt x="6004" y="5369"/>
                      <a:pt x="5838" y="4769"/>
                      <a:pt x="5604" y="4202"/>
                    </a:cubicBezTo>
                    <a:cubicBezTo>
                      <a:pt x="5471" y="3802"/>
                      <a:pt x="5304" y="3435"/>
                      <a:pt x="5104" y="3101"/>
                    </a:cubicBezTo>
                    <a:cubicBezTo>
                      <a:pt x="4637" y="2301"/>
                      <a:pt x="4070" y="1567"/>
                      <a:pt x="3403" y="1000"/>
                    </a:cubicBezTo>
                    <a:cubicBezTo>
                      <a:pt x="2812" y="488"/>
                      <a:pt x="2106" y="0"/>
                      <a:pt x="1408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38"/>
              <p:cNvSpPr/>
              <p:nvPr/>
            </p:nvSpPr>
            <p:spPr>
              <a:xfrm>
                <a:off x="932400" y="3627150"/>
                <a:ext cx="926500" cy="625725"/>
              </a:xfrm>
              <a:custGeom>
                <a:avLst/>
                <a:gdLst/>
                <a:ahLst/>
                <a:cxnLst/>
                <a:rect l="l" t="t" r="r" b="b"/>
                <a:pathLst>
                  <a:path w="37060" h="25029" extrusionOk="0">
                    <a:moveTo>
                      <a:pt x="22165" y="1"/>
                    </a:moveTo>
                    <a:cubicBezTo>
                      <a:pt x="20678" y="1"/>
                      <a:pt x="19179" y="157"/>
                      <a:pt x="17679" y="344"/>
                    </a:cubicBezTo>
                    <a:cubicBezTo>
                      <a:pt x="14244" y="778"/>
                      <a:pt x="10774" y="1478"/>
                      <a:pt x="7706" y="3180"/>
                    </a:cubicBezTo>
                    <a:cubicBezTo>
                      <a:pt x="4170" y="5148"/>
                      <a:pt x="1068" y="8950"/>
                      <a:pt x="267" y="13087"/>
                    </a:cubicBezTo>
                    <a:cubicBezTo>
                      <a:pt x="167" y="13620"/>
                      <a:pt x="100" y="14121"/>
                      <a:pt x="67" y="14654"/>
                    </a:cubicBezTo>
                    <a:cubicBezTo>
                      <a:pt x="0" y="15288"/>
                      <a:pt x="0" y="15955"/>
                      <a:pt x="33" y="16589"/>
                    </a:cubicBezTo>
                    <a:cubicBezTo>
                      <a:pt x="100" y="17690"/>
                      <a:pt x="267" y="18757"/>
                      <a:pt x="534" y="19791"/>
                    </a:cubicBezTo>
                    <a:cubicBezTo>
                      <a:pt x="1034" y="21693"/>
                      <a:pt x="1635" y="23627"/>
                      <a:pt x="3069" y="25028"/>
                    </a:cubicBezTo>
                    <a:cubicBezTo>
                      <a:pt x="3269" y="23961"/>
                      <a:pt x="3769" y="22527"/>
                      <a:pt x="3903" y="22226"/>
                    </a:cubicBezTo>
                    <a:cubicBezTo>
                      <a:pt x="4437" y="20692"/>
                      <a:pt x="4470" y="18991"/>
                      <a:pt x="4737" y="17390"/>
                    </a:cubicBezTo>
                    <a:cubicBezTo>
                      <a:pt x="4737" y="17356"/>
                      <a:pt x="4737" y="17323"/>
                      <a:pt x="4737" y="17290"/>
                    </a:cubicBezTo>
                    <a:cubicBezTo>
                      <a:pt x="4870" y="16456"/>
                      <a:pt x="5037" y="15622"/>
                      <a:pt x="5237" y="14821"/>
                    </a:cubicBezTo>
                    <a:cubicBezTo>
                      <a:pt x="5237" y="14821"/>
                      <a:pt x="5237" y="14788"/>
                      <a:pt x="5237" y="14788"/>
                    </a:cubicBezTo>
                    <a:cubicBezTo>
                      <a:pt x="5304" y="14522"/>
                      <a:pt x="5935" y="12661"/>
                      <a:pt x="5838" y="12554"/>
                    </a:cubicBezTo>
                    <a:lnTo>
                      <a:pt x="5838" y="12554"/>
                    </a:lnTo>
                    <a:cubicBezTo>
                      <a:pt x="6472" y="13221"/>
                      <a:pt x="6905" y="13988"/>
                      <a:pt x="7272" y="14821"/>
                    </a:cubicBezTo>
                    <a:cubicBezTo>
                      <a:pt x="7606" y="15688"/>
                      <a:pt x="7839" y="16622"/>
                      <a:pt x="8039" y="17590"/>
                    </a:cubicBezTo>
                    <a:cubicBezTo>
                      <a:pt x="8139" y="18224"/>
                      <a:pt x="8239" y="18891"/>
                      <a:pt x="8306" y="19525"/>
                    </a:cubicBezTo>
                    <a:cubicBezTo>
                      <a:pt x="8319" y="19592"/>
                      <a:pt x="8637" y="19621"/>
                      <a:pt x="9161" y="19621"/>
                    </a:cubicBezTo>
                    <a:cubicBezTo>
                      <a:pt x="9934" y="19621"/>
                      <a:pt x="11156" y="19557"/>
                      <a:pt x="12509" y="19458"/>
                    </a:cubicBezTo>
                    <a:cubicBezTo>
                      <a:pt x="12442" y="18891"/>
                      <a:pt x="12376" y="18357"/>
                      <a:pt x="12276" y="17823"/>
                    </a:cubicBezTo>
                    <a:cubicBezTo>
                      <a:pt x="12109" y="16756"/>
                      <a:pt x="11842" y="15688"/>
                      <a:pt x="11542" y="14654"/>
                    </a:cubicBezTo>
                    <a:cubicBezTo>
                      <a:pt x="11308" y="13854"/>
                      <a:pt x="11041" y="13020"/>
                      <a:pt x="10774" y="12219"/>
                    </a:cubicBezTo>
                    <a:cubicBezTo>
                      <a:pt x="10753" y="12154"/>
                      <a:pt x="10831" y="12088"/>
                      <a:pt x="10897" y="12088"/>
                    </a:cubicBezTo>
                    <a:cubicBezTo>
                      <a:pt x="10932" y="12088"/>
                      <a:pt x="10963" y="12107"/>
                      <a:pt x="10975" y="12153"/>
                    </a:cubicBezTo>
                    <a:cubicBezTo>
                      <a:pt x="11241" y="12920"/>
                      <a:pt x="11575" y="13754"/>
                      <a:pt x="11875" y="14621"/>
                    </a:cubicBezTo>
                    <a:cubicBezTo>
                      <a:pt x="12242" y="15655"/>
                      <a:pt x="12609" y="16723"/>
                      <a:pt x="12876" y="17823"/>
                    </a:cubicBezTo>
                    <a:cubicBezTo>
                      <a:pt x="12976" y="18357"/>
                      <a:pt x="13109" y="18891"/>
                      <a:pt x="13176" y="19424"/>
                    </a:cubicBezTo>
                    <a:cubicBezTo>
                      <a:pt x="16245" y="19191"/>
                      <a:pt x="19714" y="18857"/>
                      <a:pt x="20281" y="18791"/>
                    </a:cubicBezTo>
                    <a:cubicBezTo>
                      <a:pt x="21349" y="18691"/>
                      <a:pt x="22416" y="18557"/>
                      <a:pt x="23484" y="18424"/>
                    </a:cubicBezTo>
                    <a:cubicBezTo>
                      <a:pt x="23484" y="18357"/>
                      <a:pt x="23484" y="18257"/>
                      <a:pt x="23450" y="18190"/>
                    </a:cubicBezTo>
                    <a:cubicBezTo>
                      <a:pt x="23383" y="17890"/>
                      <a:pt x="23317" y="17590"/>
                      <a:pt x="23250" y="17256"/>
                    </a:cubicBezTo>
                    <a:cubicBezTo>
                      <a:pt x="23017" y="16189"/>
                      <a:pt x="22783" y="15155"/>
                      <a:pt x="22750" y="14021"/>
                    </a:cubicBezTo>
                    <a:cubicBezTo>
                      <a:pt x="22728" y="13955"/>
                      <a:pt x="22806" y="13890"/>
                      <a:pt x="22872" y="13890"/>
                    </a:cubicBezTo>
                    <a:cubicBezTo>
                      <a:pt x="22907" y="13890"/>
                      <a:pt x="22938" y="13908"/>
                      <a:pt x="22950" y="13954"/>
                    </a:cubicBezTo>
                    <a:cubicBezTo>
                      <a:pt x="23183" y="14821"/>
                      <a:pt x="23684" y="15955"/>
                      <a:pt x="24117" y="17156"/>
                    </a:cubicBezTo>
                    <a:cubicBezTo>
                      <a:pt x="24251" y="17523"/>
                      <a:pt x="24384" y="17890"/>
                      <a:pt x="24484" y="18257"/>
                    </a:cubicBezTo>
                    <a:cubicBezTo>
                      <a:pt x="25218" y="18190"/>
                      <a:pt x="25919" y="18057"/>
                      <a:pt x="26619" y="17957"/>
                    </a:cubicBezTo>
                    <a:cubicBezTo>
                      <a:pt x="26552" y="17590"/>
                      <a:pt x="26486" y="17190"/>
                      <a:pt x="26419" y="16789"/>
                    </a:cubicBezTo>
                    <a:cubicBezTo>
                      <a:pt x="26352" y="16489"/>
                      <a:pt x="26286" y="16189"/>
                      <a:pt x="26252" y="15889"/>
                    </a:cubicBezTo>
                    <a:cubicBezTo>
                      <a:pt x="26232" y="15789"/>
                      <a:pt x="26307" y="15725"/>
                      <a:pt x="26385" y="15725"/>
                    </a:cubicBezTo>
                    <a:cubicBezTo>
                      <a:pt x="26438" y="15725"/>
                      <a:pt x="26492" y="15755"/>
                      <a:pt x="26519" y="15822"/>
                    </a:cubicBezTo>
                    <a:cubicBezTo>
                      <a:pt x="26652" y="16089"/>
                      <a:pt x="26786" y="16389"/>
                      <a:pt x="26953" y="16723"/>
                    </a:cubicBezTo>
                    <a:cubicBezTo>
                      <a:pt x="27086" y="17056"/>
                      <a:pt x="27253" y="17456"/>
                      <a:pt x="27386" y="17823"/>
                    </a:cubicBezTo>
                    <a:cubicBezTo>
                      <a:pt x="28754" y="17623"/>
                      <a:pt x="30122" y="17356"/>
                      <a:pt x="31489" y="17089"/>
                    </a:cubicBezTo>
                    <a:cubicBezTo>
                      <a:pt x="31456" y="16656"/>
                      <a:pt x="31423" y="16222"/>
                      <a:pt x="31389" y="15789"/>
                    </a:cubicBezTo>
                    <a:cubicBezTo>
                      <a:pt x="31222" y="14388"/>
                      <a:pt x="30956" y="13020"/>
                      <a:pt x="30455" y="11686"/>
                    </a:cubicBezTo>
                    <a:cubicBezTo>
                      <a:pt x="30022" y="10618"/>
                      <a:pt x="29454" y="9551"/>
                      <a:pt x="28654" y="8517"/>
                    </a:cubicBezTo>
                    <a:cubicBezTo>
                      <a:pt x="28654" y="8493"/>
                      <a:pt x="28671" y="8470"/>
                      <a:pt x="28680" y="8470"/>
                    </a:cubicBezTo>
                    <a:cubicBezTo>
                      <a:pt x="28684" y="8470"/>
                      <a:pt x="28687" y="8474"/>
                      <a:pt x="28687" y="8483"/>
                    </a:cubicBezTo>
                    <a:cubicBezTo>
                      <a:pt x="29454" y="9417"/>
                      <a:pt x="30155" y="10485"/>
                      <a:pt x="30755" y="11619"/>
                    </a:cubicBezTo>
                    <a:cubicBezTo>
                      <a:pt x="31389" y="12853"/>
                      <a:pt x="31956" y="14221"/>
                      <a:pt x="32290" y="15588"/>
                    </a:cubicBezTo>
                    <a:cubicBezTo>
                      <a:pt x="32390" y="16022"/>
                      <a:pt x="32490" y="16456"/>
                      <a:pt x="32557" y="16889"/>
                    </a:cubicBezTo>
                    <a:cubicBezTo>
                      <a:pt x="32890" y="16823"/>
                      <a:pt x="33224" y="16756"/>
                      <a:pt x="33557" y="16689"/>
                    </a:cubicBezTo>
                    <a:lnTo>
                      <a:pt x="36193" y="19791"/>
                    </a:lnTo>
                    <a:cubicBezTo>
                      <a:pt x="36259" y="19858"/>
                      <a:pt x="36326" y="19925"/>
                      <a:pt x="36459" y="19925"/>
                    </a:cubicBezTo>
                    <a:cubicBezTo>
                      <a:pt x="36593" y="19925"/>
                      <a:pt x="36626" y="19725"/>
                      <a:pt x="36660" y="19591"/>
                    </a:cubicBezTo>
                    <a:cubicBezTo>
                      <a:pt x="36860" y="17857"/>
                      <a:pt x="37060" y="16089"/>
                      <a:pt x="37060" y="14321"/>
                    </a:cubicBezTo>
                    <a:cubicBezTo>
                      <a:pt x="37060" y="13820"/>
                      <a:pt x="37060" y="13320"/>
                      <a:pt x="37027" y="12820"/>
                    </a:cubicBezTo>
                    <a:cubicBezTo>
                      <a:pt x="36960" y="11886"/>
                      <a:pt x="36826" y="10918"/>
                      <a:pt x="36593" y="9951"/>
                    </a:cubicBezTo>
                    <a:cubicBezTo>
                      <a:pt x="36293" y="8683"/>
                      <a:pt x="35859" y="7483"/>
                      <a:pt x="35159" y="6482"/>
                    </a:cubicBezTo>
                    <a:cubicBezTo>
                      <a:pt x="33090" y="3046"/>
                      <a:pt x="29421" y="1178"/>
                      <a:pt x="25618" y="344"/>
                    </a:cubicBezTo>
                    <a:cubicBezTo>
                      <a:pt x="24478" y="96"/>
                      <a:pt x="23326" y="1"/>
                      <a:pt x="221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38"/>
              <p:cNvSpPr/>
              <p:nvPr/>
            </p:nvSpPr>
            <p:spPr>
              <a:xfrm>
                <a:off x="932400" y="3993500"/>
                <a:ext cx="74225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2336" extrusionOk="0">
                    <a:moveTo>
                      <a:pt x="67" y="0"/>
                    </a:moveTo>
                    <a:cubicBezTo>
                      <a:pt x="0" y="634"/>
                      <a:pt x="0" y="1301"/>
                      <a:pt x="33" y="1935"/>
                    </a:cubicBezTo>
                    <a:cubicBezTo>
                      <a:pt x="901" y="2102"/>
                      <a:pt x="1735" y="2235"/>
                      <a:pt x="2602" y="2335"/>
                    </a:cubicBezTo>
                    <a:cubicBezTo>
                      <a:pt x="2702" y="1602"/>
                      <a:pt x="2835" y="868"/>
                      <a:pt x="2969" y="134"/>
                    </a:cubicBezTo>
                    <a:cubicBezTo>
                      <a:pt x="2002" y="100"/>
                      <a:pt x="1034" y="67"/>
                      <a:pt x="67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38"/>
              <p:cNvSpPr/>
              <p:nvPr/>
            </p:nvSpPr>
            <p:spPr>
              <a:xfrm>
                <a:off x="1011625" y="3996825"/>
                <a:ext cx="51725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503" extrusionOk="0">
                    <a:moveTo>
                      <a:pt x="267" y="1"/>
                    </a:moveTo>
                    <a:cubicBezTo>
                      <a:pt x="167" y="768"/>
                      <a:pt x="100" y="1535"/>
                      <a:pt x="0" y="2302"/>
                    </a:cubicBezTo>
                    <a:cubicBezTo>
                      <a:pt x="167" y="2302"/>
                      <a:pt x="300" y="2336"/>
                      <a:pt x="467" y="2369"/>
                    </a:cubicBezTo>
                    <a:cubicBezTo>
                      <a:pt x="834" y="2403"/>
                      <a:pt x="1201" y="2469"/>
                      <a:pt x="1568" y="2503"/>
                    </a:cubicBezTo>
                    <a:cubicBezTo>
                      <a:pt x="1701" y="1669"/>
                      <a:pt x="1868" y="835"/>
                      <a:pt x="2068" y="34"/>
                    </a:cubicBezTo>
                    <a:lnTo>
                      <a:pt x="1568" y="34"/>
                    </a:lnTo>
                    <a:cubicBezTo>
                      <a:pt x="1134" y="34"/>
                      <a:pt x="701" y="1"/>
                      <a:pt x="267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38"/>
              <p:cNvSpPr/>
              <p:nvPr/>
            </p:nvSpPr>
            <p:spPr>
              <a:xfrm>
                <a:off x="1195075" y="3993500"/>
                <a:ext cx="44225" cy="79250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3170" extrusionOk="0">
                    <a:moveTo>
                      <a:pt x="1035" y="0"/>
                    </a:moveTo>
                    <a:cubicBezTo>
                      <a:pt x="701" y="34"/>
                      <a:pt x="334" y="34"/>
                      <a:pt x="1" y="34"/>
                    </a:cubicBezTo>
                    <a:cubicBezTo>
                      <a:pt x="334" y="1068"/>
                      <a:pt x="601" y="2102"/>
                      <a:pt x="835" y="3136"/>
                    </a:cubicBezTo>
                    <a:cubicBezTo>
                      <a:pt x="1168" y="3136"/>
                      <a:pt x="1468" y="3136"/>
                      <a:pt x="1769" y="3169"/>
                    </a:cubicBezTo>
                    <a:cubicBezTo>
                      <a:pt x="1602" y="2102"/>
                      <a:pt x="1335" y="1034"/>
                      <a:pt x="103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38"/>
              <p:cNvSpPr/>
              <p:nvPr/>
            </p:nvSpPr>
            <p:spPr>
              <a:xfrm>
                <a:off x="1114175" y="3995175"/>
                <a:ext cx="90100" cy="75900"/>
              </a:xfrm>
              <a:custGeom>
                <a:avLst/>
                <a:gdLst/>
                <a:ahLst/>
                <a:cxnLst/>
                <a:rect l="l" t="t" r="r" b="b"/>
                <a:pathLst>
                  <a:path w="3604" h="3036" extrusionOk="0">
                    <a:moveTo>
                      <a:pt x="2836" y="0"/>
                    </a:moveTo>
                    <a:cubicBezTo>
                      <a:pt x="1902" y="33"/>
                      <a:pt x="935" y="67"/>
                      <a:pt x="1" y="100"/>
                    </a:cubicBezTo>
                    <a:cubicBezTo>
                      <a:pt x="335" y="967"/>
                      <a:pt x="568" y="1901"/>
                      <a:pt x="768" y="2869"/>
                    </a:cubicBezTo>
                    <a:cubicBezTo>
                      <a:pt x="1702" y="2936"/>
                      <a:pt x="2670" y="3002"/>
                      <a:pt x="3604" y="3036"/>
                    </a:cubicBezTo>
                    <a:cubicBezTo>
                      <a:pt x="3437" y="2002"/>
                      <a:pt x="3170" y="1001"/>
                      <a:pt x="2836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38"/>
              <p:cNvSpPr/>
              <p:nvPr/>
            </p:nvSpPr>
            <p:spPr>
              <a:xfrm>
                <a:off x="1229275" y="3988500"/>
                <a:ext cx="73400" cy="84250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3370" extrusionOk="0">
                    <a:moveTo>
                      <a:pt x="2269" y="0"/>
                    </a:moveTo>
                    <a:cubicBezTo>
                      <a:pt x="1501" y="67"/>
                      <a:pt x="767" y="134"/>
                      <a:pt x="0" y="167"/>
                    </a:cubicBezTo>
                    <a:cubicBezTo>
                      <a:pt x="367" y="1201"/>
                      <a:pt x="734" y="2269"/>
                      <a:pt x="1001" y="3369"/>
                    </a:cubicBezTo>
                    <a:lnTo>
                      <a:pt x="2936" y="3369"/>
                    </a:lnTo>
                    <a:cubicBezTo>
                      <a:pt x="2802" y="2235"/>
                      <a:pt x="2535" y="1134"/>
                      <a:pt x="2269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38"/>
              <p:cNvSpPr/>
              <p:nvPr/>
            </p:nvSpPr>
            <p:spPr>
              <a:xfrm>
                <a:off x="1295150" y="3971825"/>
                <a:ext cx="155125" cy="100925"/>
              </a:xfrm>
              <a:custGeom>
                <a:avLst/>
                <a:gdLst/>
                <a:ahLst/>
                <a:cxnLst/>
                <a:rect l="l" t="t" r="r" b="b"/>
                <a:pathLst>
                  <a:path w="6205" h="4037" extrusionOk="0">
                    <a:moveTo>
                      <a:pt x="5438" y="0"/>
                    </a:moveTo>
                    <a:lnTo>
                      <a:pt x="5037" y="33"/>
                    </a:lnTo>
                    <a:cubicBezTo>
                      <a:pt x="3370" y="300"/>
                      <a:pt x="1668" y="500"/>
                      <a:pt x="0" y="634"/>
                    </a:cubicBezTo>
                    <a:cubicBezTo>
                      <a:pt x="334" y="1635"/>
                      <a:pt x="634" y="2669"/>
                      <a:pt x="801" y="3736"/>
                    </a:cubicBezTo>
                    <a:cubicBezTo>
                      <a:pt x="801" y="3836"/>
                      <a:pt x="801" y="3936"/>
                      <a:pt x="834" y="4036"/>
                    </a:cubicBezTo>
                    <a:cubicBezTo>
                      <a:pt x="2035" y="4003"/>
                      <a:pt x="3236" y="3970"/>
                      <a:pt x="4437" y="3903"/>
                    </a:cubicBezTo>
                    <a:cubicBezTo>
                      <a:pt x="5037" y="3836"/>
                      <a:pt x="5638" y="3803"/>
                      <a:pt x="6205" y="3736"/>
                    </a:cubicBezTo>
                    <a:cubicBezTo>
                      <a:pt x="6172" y="3536"/>
                      <a:pt x="6138" y="3336"/>
                      <a:pt x="6071" y="3136"/>
                    </a:cubicBezTo>
                    <a:cubicBezTo>
                      <a:pt x="5838" y="2102"/>
                      <a:pt x="5638" y="1034"/>
                      <a:pt x="5438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38"/>
              <p:cNvSpPr/>
              <p:nvPr/>
            </p:nvSpPr>
            <p:spPr>
              <a:xfrm>
                <a:off x="1647075" y="3919275"/>
                <a:ext cx="70075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4371" extrusionOk="0">
                    <a:moveTo>
                      <a:pt x="1868" y="1"/>
                    </a:moveTo>
                    <a:cubicBezTo>
                      <a:pt x="1234" y="167"/>
                      <a:pt x="634" y="301"/>
                      <a:pt x="0" y="434"/>
                    </a:cubicBezTo>
                    <a:cubicBezTo>
                      <a:pt x="567" y="1602"/>
                      <a:pt x="1068" y="2803"/>
                      <a:pt x="1501" y="4003"/>
                    </a:cubicBezTo>
                    <a:cubicBezTo>
                      <a:pt x="1535" y="4104"/>
                      <a:pt x="1568" y="4237"/>
                      <a:pt x="1601" y="4370"/>
                    </a:cubicBezTo>
                    <a:cubicBezTo>
                      <a:pt x="2002" y="4304"/>
                      <a:pt x="2402" y="4204"/>
                      <a:pt x="2802" y="4104"/>
                    </a:cubicBezTo>
                    <a:cubicBezTo>
                      <a:pt x="2635" y="2703"/>
                      <a:pt x="2369" y="1335"/>
                      <a:pt x="1868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38"/>
              <p:cNvSpPr/>
              <p:nvPr/>
            </p:nvSpPr>
            <p:spPr>
              <a:xfrm>
                <a:off x="1446925" y="3932625"/>
                <a:ext cx="221025" cy="130950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5238" extrusionOk="0">
                    <a:moveTo>
                      <a:pt x="7639" y="0"/>
                    </a:moveTo>
                    <a:cubicBezTo>
                      <a:pt x="5104" y="567"/>
                      <a:pt x="2569" y="1068"/>
                      <a:pt x="0" y="1468"/>
                    </a:cubicBezTo>
                    <a:cubicBezTo>
                      <a:pt x="234" y="2202"/>
                      <a:pt x="467" y="2969"/>
                      <a:pt x="668" y="3736"/>
                    </a:cubicBezTo>
                    <a:cubicBezTo>
                      <a:pt x="801" y="4237"/>
                      <a:pt x="901" y="4737"/>
                      <a:pt x="1035" y="5237"/>
                    </a:cubicBezTo>
                    <a:cubicBezTo>
                      <a:pt x="1568" y="5171"/>
                      <a:pt x="2135" y="5104"/>
                      <a:pt x="2669" y="5037"/>
                    </a:cubicBezTo>
                    <a:cubicBezTo>
                      <a:pt x="2436" y="3970"/>
                      <a:pt x="2202" y="2936"/>
                      <a:pt x="2135" y="1802"/>
                    </a:cubicBezTo>
                    <a:cubicBezTo>
                      <a:pt x="2135" y="1736"/>
                      <a:pt x="2221" y="1671"/>
                      <a:pt x="2290" y="1671"/>
                    </a:cubicBezTo>
                    <a:cubicBezTo>
                      <a:pt x="2326" y="1671"/>
                      <a:pt x="2357" y="1689"/>
                      <a:pt x="2369" y="1735"/>
                    </a:cubicBezTo>
                    <a:cubicBezTo>
                      <a:pt x="2602" y="2602"/>
                      <a:pt x="3103" y="3736"/>
                      <a:pt x="3536" y="4937"/>
                    </a:cubicBezTo>
                    <a:cubicBezTo>
                      <a:pt x="4304" y="4837"/>
                      <a:pt x="5071" y="4704"/>
                      <a:pt x="5805" y="4570"/>
                    </a:cubicBezTo>
                    <a:cubicBezTo>
                      <a:pt x="5771" y="4270"/>
                      <a:pt x="5705" y="3970"/>
                      <a:pt x="5671" y="3670"/>
                    </a:cubicBezTo>
                    <a:cubicBezTo>
                      <a:pt x="5651" y="3570"/>
                      <a:pt x="5726" y="3506"/>
                      <a:pt x="5804" y="3506"/>
                    </a:cubicBezTo>
                    <a:cubicBezTo>
                      <a:pt x="5857" y="3506"/>
                      <a:pt x="5911" y="3536"/>
                      <a:pt x="5938" y="3603"/>
                    </a:cubicBezTo>
                    <a:cubicBezTo>
                      <a:pt x="6071" y="3870"/>
                      <a:pt x="6205" y="4170"/>
                      <a:pt x="6372" y="4504"/>
                    </a:cubicBezTo>
                    <a:cubicBezTo>
                      <a:pt x="7206" y="4337"/>
                      <a:pt x="8040" y="4170"/>
                      <a:pt x="8840" y="4003"/>
                    </a:cubicBezTo>
                    <a:cubicBezTo>
                      <a:pt x="8540" y="2669"/>
                      <a:pt x="8140" y="1301"/>
                      <a:pt x="7639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38"/>
              <p:cNvSpPr/>
              <p:nvPr/>
            </p:nvSpPr>
            <p:spPr>
              <a:xfrm>
                <a:off x="1701275" y="3894250"/>
                <a:ext cx="98425" cy="122625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4905" extrusionOk="0">
                    <a:moveTo>
                      <a:pt x="3369" y="1"/>
                    </a:moveTo>
                    <a:cubicBezTo>
                      <a:pt x="2235" y="334"/>
                      <a:pt x="1135" y="635"/>
                      <a:pt x="0" y="935"/>
                    </a:cubicBezTo>
                    <a:cubicBezTo>
                      <a:pt x="668" y="2202"/>
                      <a:pt x="1201" y="3537"/>
                      <a:pt x="1535" y="4904"/>
                    </a:cubicBezTo>
                    <a:cubicBezTo>
                      <a:pt x="1935" y="4804"/>
                      <a:pt x="2335" y="4704"/>
                      <a:pt x="2769" y="4604"/>
                    </a:cubicBezTo>
                    <a:cubicBezTo>
                      <a:pt x="3136" y="4504"/>
                      <a:pt x="3536" y="4404"/>
                      <a:pt x="3937" y="4304"/>
                    </a:cubicBezTo>
                    <a:cubicBezTo>
                      <a:pt x="3903" y="4037"/>
                      <a:pt x="3903" y="3770"/>
                      <a:pt x="3870" y="3503"/>
                    </a:cubicBezTo>
                    <a:cubicBezTo>
                      <a:pt x="3770" y="2303"/>
                      <a:pt x="3603" y="1135"/>
                      <a:pt x="3369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38"/>
              <p:cNvSpPr/>
              <p:nvPr/>
            </p:nvSpPr>
            <p:spPr>
              <a:xfrm>
                <a:off x="1803000" y="3875075"/>
                <a:ext cx="55900" cy="120125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4805" extrusionOk="0">
                    <a:moveTo>
                      <a:pt x="1769" y="1"/>
                    </a:moveTo>
                    <a:cubicBezTo>
                      <a:pt x="1202" y="201"/>
                      <a:pt x="601" y="368"/>
                      <a:pt x="1" y="568"/>
                    </a:cubicBezTo>
                    <a:cubicBezTo>
                      <a:pt x="201" y="1235"/>
                      <a:pt x="368" y="1902"/>
                      <a:pt x="468" y="2603"/>
                    </a:cubicBezTo>
                    <a:cubicBezTo>
                      <a:pt x="568" y="3336"/>
                      <a:pt x="668" y="4070"/>
                      <a:pt x="768" y="4804"/>
                    </a:cubicBezTo>
                    <a:cubicBezTo>
                      <a:pt x="1269" y="4671"/>
                      <a:pt x="1769" y="4537"/>
                      <a:pt x="2236" y="4404"/>
                    </a:cubicBezTo>
                    <a:cubicBezTo>
                      <a:pt x="2236" y="3903"/>
                      <a:pt x="2236" y="3403"/>
                      <a:pt x="2203" y="2903"/>
                    </a:cubicBezTo>
                    <a:cubicBezTo>
                      <a:pt x="2136" y="1969"/>
                      <a:pt x="2002" y="968"/>
                      <a:pt x="1769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7775" y="791844"/>
            <a:ext cx="3207385" cy="16941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5070" y="2657476"/>
            <a:ext cx="3260090" cy="2051685"/>
          </a:xfrm>
          <a:prstGeom prst="rect">
            <a:avLst/>
          </a:prstGeom>
        </p:spPr>
      </p:pic>
      <p:pic>
        <p:nvPicPr>
          <p:cNvPr id="100" name="Picture 99"/>
          <p:cNvPicPr/>
          <p:nvPr/>
        </p:nvPicPr>
        <p:blipFill>
          <a:blip r:embed="rId5"/>
          <a:stretch>
            <a:fillRect/>
          </a:stretch>
        </p:blipFill>
        <p:spPr>
          <a:xfrm>
            <a:off x="1034154" y="791844"/>
            <a:ext cx="2969260" cy="17138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Picture 100"/>
          <p:cNvPicPr/>
          <p:nvPr/>
        </p:nvPicPr>
        <p:blipFill>
          <a:blip r:embed="rId6"/>
          <a:stretch>
            <a:fillRect/>
          </a:stretch>
        </p:blipFill>
        <p:spPr>
          <a:xfrm>
            <a:off x="1034154" y="2721685"/>
            <a:ext cx="2967990" cy="2038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0" name="Picture 2" descr="Icon Buồn Đẹp Nhất ❤️ 1001 Biểu Tượng Cảm Xúc Mặt Buồn">
            <a:extLst>
              <a:ext uri="{FF2B5EF4-FFF2-40B4-BE49-F238E27FC236}">
                <a16:creationId xmlns:a16="http://schemas.microsoft.com/office/drawing/2014/main" id="{8E61F533-12E3-F8F7-31E6-273F08AB3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456" y="2395136"/>
            <a:ext cx="1779704" cy="153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26 0.00401 L 0.07274 0.00401 C 0.12882 0.00401 0.19774 0.07315 0.19774 0.12901 L 0.19774 0.25401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1.48148E-6 L 0.0665 0.03981 C 0.07865 0.0466 -0.18958 0.24815 -0.23784 0.2858 C -0.28611 0.32376 -0.23003 0.26975 -0.22274 0.26636 C -0.21545 0.26327 -0.22691 0.27994 -0.21284 0.27099 C -0.19045 0.25741 -0.24184 0.27932 -0.21944 0.26605 " pathEditMode="relative" rAng="0" ptsTypes="AAAAAA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62" y="14969"/>
                                    </p:animMotion>
                                  </p:childTnLst>
                                  <p:subTnLst>
                                    <p:audio>
                                      <p:cMediaNode vol="25000"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30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093 C 0.02205 0.01265 -0.12031 -0.06543 -0.09792 -0.05185 C -0.08385 -0.0429 -0.14948 -0.05124 -0.17413 -0.06759 C -0.19896 -0.08395 -0.26024 -0.14105 -0.24635 -0.15 C -0.22396 -0.16358 -0.24618 -0.14722 -0.22361 -0.1608 " pathEditMode="relative" rAng="0" ptsTypes="AAAAA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74" y="-7901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2"/>
          </p:nvPr>
        </p:nvSpPr>
        <p:spPr>
          <a:xfrm>
            <a:off x="297815" y="1924050"/>
            <a:ext cx="8548370" cy="842010"/>
          </a:xfrm>
        </p:spPr>
        <p:txBody>
          <a:bodyPr/>
          <a:lstStyle/>
          <a:p>
            <a:r>
              <a:rPr lang="en-US" dirty="0">
                <a:solidFill>
                  <a:srgbClr val="5B00B7"/>
                </a:solidFill>
              </a:rPr>
              <a:t>Con </a:t>
            </a:r>
            <a:r>
              <a:rPr lang="en-US" dirty="0" err="1">
                <a:solidFill>
                  <a:srgbClr val="5B00B7"/>
                </a:solidFill>
              </a:rPr>
              <a:t>gì</a:t>
            </a:r>
            <a:r>
              <a:rPr lang="en-US" dirty="0">
                <a:solidFill>
                  <a:srgbClr val="5B00B7"/>
                </a:solidFill>
              </a:rPr>
              <a:t> </a:t>
            </a:r>
            <a:r>
              <a:rPr lang="en-US" dirty="0" err="1">
                <a:solidFill>
                  <a:srgbClr val="5B00B7"/>
                </a:solidFill>
              </a:rPr>
              <a:t>chân</a:t>
            </a:r>
            <a:r>
              <a:rPr lang="en-US" dirty="0">
                <a:solidFill>
                  <a:srgbClr val="5B00B7"/>
                </a:solidFill>
              </a:rPr>
              <a:t> </a:t>
            </a:r>
            <a:r>
              <a:rPr lang="en-US" dirty="0" err="1">
                <a:solidFill>
                  <a:srgbClr val="5B00B7"/>
                </a:solidFill>
              </a:rPr>
              <a:t>ngắn</a:t>
            </a:r>
            <a:r>
              <a:rPr lang="en-US" dirty="0">
                <a:solidFill>
                  <a:srgbClr val="5B00B7"/>
                </a:solidFill>
              </a:rPr>
              <a:t/>
            </a:r>
            <a:br>
              <a:rPr lang="en-US" dirty="0">
                <a:solidFill>
                  <a:srgbClr val="5B00B7"/>
                </a:solidFill>
              </a:rPr>
            </a:br>
            <a:r>
              <a:rPr lang="en-US" dirty="0" err="1">
                <a:solidFill>
                  <a:srgbClr val="5B00B7"/>
                </a:solidFill>
              </a:rPr>
              <a:t>Mà</a:t>
            </a:r>
            <a:r>
              <a:rPr lang="en-US" dirty="0">
                <a:solidFill>
                  <a:srgbClr val="5B00B7"/>
                </a:solidFill>
              </a:rPr>
              <a:t> </a:t>
            </a:r>
            <a:r>
              <a:rPr lang="en-US" dirty="0" err="1">
                <a:solidFill>
                  <a:srgbClr val="5B00B7"/>
                </a:solidFill>
              </a:rPr>
              <a:t>lại</a:t>
            </a:r>
            <a:r>
              <a:rPr lang="en-US" dirty="0">
                <a:solidFill>
                  <a:srgbClr val="5B00B7"/>
                </a:solidFill>
              </a:rPr>
              <a:t> </a:t>
            </a:r>
            <a:r>
              <a:rPr lang="en-US" dirty="0" err="1">
                <a:solidFill>
                  <a:srgbClr val="5B00B7"/>
                </a:solidFill>
              </a:rPr>
              <a:t>có</a:t>
            </a:r>
            <a:r>
              <a:rPr lang="en-US" dirty="0">
                <a:solidFill>
                  <a:srgbClr val="5B00B7"/>
                </a:solidFill>
              </a:rPr>
              <a:t> </a:t>
            </a:r>
            <a:r>
              <a:rPr lang="en-US" dirty="0" err="1">
                <a:solidFill>
                  <a:srgbClr val="5B00B7"/>
                </a:solidFill>
              </a:rPr>
              <a:t>màng</a:t>
            </a:r>
            <a:r>
              <a:rPr lang="en-US" dirty="0">
                <a:solidFill>
                  <a:srgbClr val="5B00B7"/>
                </a:solidFill>
              </a:rPr>
              <a:t/>
            </a:r>
            <a:br>
              <a:rPr lang="en-US" dirty="0">
                <a:solidFill>
                  <a:srgbClr val="5B00B7"/>
                </a:solidFill>
              </a:rPr>
            </a:br>
            <a:r>
              <a:rPr lang="en-US" dirty="0" err="1">
                <a:solidFill>
                  <a:srgbClr val="5B00B7"/>
                </a:solidFill>
              </a:rPr>
              <a:t>Mỏ</a:t>
            </a:r>
            <a:r>
              <a:rPr lang="en-US" dirty="0">
                <a:solidFill>
                  <a:srgbClr val="5B00B7"/>
                </a:solidFill>
              </a:rPr>
              <a:t> </a:t>
            </a:r>
            <a:r>
              <a:rPr lang="en-US" dirty="0" err="1">
                <a:solidFill>
                  <a:srgbClr val="5B00B7"/>
                </a:solidFill>
              </a:rPr>
              <a:t>bẹt</a:t>
            </a:r>
            <a:r>
              <a:rPr lang="en-US" dirty="0">
                <a:solidFill>
                  <a:srgbClr val="5B00B7"/>
                </a:solidFill>
              </a:rPr>
              <a:t> </a:t>
            </a:r>
            <a:r>
              <a:rPr lang="en-US" dirty="0" err="1">
                <a:solidFill>
                  <a:srgbClr val="5B00B7"/>
                </a:solidFill>
              </a:rPr>
              <a:t>màu</a:t>
            </a:r>
            <a:r>
              <a:rPr lang="en-US" dirty="0">
                <a:solidFill>
                  <a:srgbClr val="5B00B7"/>
                </a:solidFill>
              </a:rPr>
              <a:t> </a:t>
            </a:r>
            <a:r>
              <a:rPr lang="en-US" dirty="0" err="1">
                <a:solidFill>
                  <a:srgbClr val="5B00B7"/>
                </a:solidFill>
              </a:rPr>
              <a:t>vàng</a:t>
            </a:r>
            <a:r>
              <a:rPr lang="en-US" dirty="0">
                <a:solidFill>
                  <a:srgbClr val="5B00B7"/>
                </a:solidFill>
              </a:rPr>
              <a:t/>
            </a:r>
            <a:br>
              <a:rPr lang="en-US" dirty="0">
                <a:solidFill>
                  <a:srgbClr val="5B00B7"/>
                </a:solidFill>
              </a:rPr>
            </a:br>
            <a:r>
              <a:rPr lang="en-US" dirty="0">
                <a:solidFill>
                  <a:srgbClr val="5B00B7"/>
                </a:solidFill>
              </a:rPr>
              <a:t>Hay </a:t>
            </a:r>
            <a:r>
              <a:rPr lang="en-US" dirty="0" err="1">
                <a:solidFill>
                  <a:srgbClr val="5B00B7"/>
                </a:solidFill>
              </a:rPr>
              <a:t>kêu</a:t>
            </a:r>
            <a:r>
              <a:rPr lang="en-US" dirty="0">
                <a:solidFill>
                  <a:srgbClr val="5B00B7"/>
                </a:solidFill>
              </a:rPr>
              <a:t> </a:t>
            </a:r>
            <a:r>
              <a:rPr lang="en-US" dirty="0" err="1">
                <a:solidFill>
                  <a:srgbClr val="5B00B7"/>
                </a:solidFill>
              </a:rPr>
              <a:t>cạp</a:t>
            </a:r>
            <a:r>
              <a:rPr lang="en-US" dirty="0">
                <a:solidFill>
                  <a:srgbClr val="5B00B7"/>
                </a:solidFill>
              </a:rPr>
              <a:t> </a:t>
            </a:r>
            <a:r>
              <a:rPr lang="en-US" dirty="0" err="1">
                <a:solidFill>
                  <a:srgbClr val="5B00B7"/>
                </a:solidFill>
              </a:rPr>
              <a:t>cạp</a:t>
            </a:r>
            <a:r>
              <a:rPr lang="en-US" dirty="0">
                <a:solidFill>
                  <a:srgbClr val="5B00B7"/>
                </a:solidFill>
              </a:rPr>
              <a:t/>
            </a:r>
            <a:br>
              <a:rPr lang="en-US" dirty="0">
                <a:solidFill>
                  <a:srgbClr val="5B00B7"/>
                </a:solidFill>
              </a:rPr>
            </a:br>
            <a:r>
              <a:rPr lang="vi-VN" altLang="en-US" b="1" dirty="0">
                <a:solidFill>
                  <a:srgbClr val="5B00B7"/>
                </a:solidFill>
              </a:rPr>
              <a:t>?</a:t>
            </a:r>
          </a:p>
        </p:txBody>
      </p:sp>
      <p:grpSp>
        <p:nvGrpSpPr>
          <p:cNvPr id="1253" name="Google Shape;1253;p38"/>
          <p:cNvGrpSpPr/>
          <p:nvPr/>
        </p:nvGrpSpPr>
        <p:grpSpPr>
          <a:xfrm>
            <a:off x="126768" y="111124"/>
            <a:ext cx="1127502" cy="1379505"/>
            <a:chOff x="939568" y="866774"/>
            <a:chExt cx="1127502" cy="1379505"/>
          </a:xfrm>
        </p:grpSpPr>
        <p:sp>
          <p:nvSpPr>
            <p:cNvPr id="1254" name="Google Shape;1254;p38"/>
            <p:cNvSpPr/>
            <p:nvPr/>
          </p:nvSpPr>
          <p:spPr>
            <a:xfrm>
              <a:off x="949976" y="866774"/>
              <a:ext cx="1106650" cy="1379484"/>
            </a:xfrm>
            <a:custGeom>
              <a:avLst/>
              <a:gdLst/>
              <a:ahLst/>
              <a:cxnLst/>
              <a:rect l="l" t="t" r="r" b="b"/>
              <a:pathLst>
                <a:path w="49570" h="61791" extrusionOk="0">
                  <a:moveTo>
                    <a:pt x="24764" y="1"/>
                  </a:moveTo>
                  <a:cubicBezTo>
                    <a:pt x="23558" y="1"/>
                    <a:pt x="22347" y="82"/>
                    <a:pt x="21149" y="180"/>
                  </a:cubicBezTo>
                  <a:cubicBezTo>
                    <a:pt x="17447" y="480"/>
                    <a:pt x="13711" y="1114"/>
                    <a:pt x="10408" y="2949"/>
                  </a:cubicBezTo>
                  <a:cubicBezTo>
                    <a:pt x="5471" y="5684"/>
                    <a:pt x="1" y="10287"/>
                    <a:pt x="2202" y="26766"/>
                  </a:cubicBezTo>
                  <a:cubicBezTo>
                    <a:pt x="1969" y="26933"/>
                    <a:pt x="1769" y="27166"/>
                    <a:pt x="1569" y="27400"/>
                  </a:cubicBezTo>
                  <a:cubicBezTo>
                    <a:pt x="701" y="28567"/>
                    <a:pt x="535" y="30035"/>
                    <a:pt x="668" y="31303"/>
                  </a:cubicBezTo>
                  <a:cubicBezTo>
                    <a:pt x="935" y="33404"/>
                    <a:pt x="1969" y="35239"/>
                    <a:pt x="3570" y="36406"/>
                  </a:cubicBezTo>
                  <a:cubicBezTo>
                    <a:pt x="3737" y="36506"/>
                    <a:pt x="3870" y="36606"/>
                    <a:pt x="4037" y="36706"/>
                  </a:cubicBezTo>
                  <a:cubicBezTo>
                    <a:pt x="4404" y="38574"/>
                    <a:pt x="4771" y="40476"/>
                    <a:pt x="4971" y="42344"/>
                  </a:cubicBezTo>
                  <a:cubicBezTo>
                    <a:pt x="5038" y="42777"/>
                    <a:pt x="5071" y="43211"/>
                    <a:pt x="5105" y="43645"/>
                  </a:cubicBezTo>
                  <a:cubicBezTo>
                    <a:pt x="5438" y="48048"/>
                    <a:pt x="5438" y="52418"/>
                    <a:pt x="5772" y="56821"/>
                  </a:cubicBezTo>
                  <a:cubicBezTo>
                    <a:pt x="5772" y="56866"/>
                    <a:pt x="5799" y="56884"/>
                    <a:pt x="5832" y="56884"/>
                  </a:cubicBezTo>
                  <a:cubicBezTo>
                    <a:pt x="5872" y="56884"/>
                    <a:pt x="5920" y="56857"/>
                    <a:pt x="5938" y="56821"/>
                  </a:cubicBezTo>
                  <a:cubicBezTo>
                    <a:pt x="6205" y="54319"/>
                    <a:pt x="6372" y="51717"/>
                    <a:pt x="6472" y="49082"/>
                  </a:cubicBezTo>
                  <a:cubicBezTo>
                    <a:pt x="6539" y="49882"/>
                    <a:pt x="6639" y="50650"/>
                    <a:pt x="6806" y="51417"/>
                  </a:cubicBezTo>
                  <a:cubicBezTo>
                    <a:pt x="7239" y="53485"/>
                    <a:pt x="7440" y="55453"/>
                    <a:pt x="7840" y="57521"/>
                  </a:cubicBezTo>
                  <a:cubicBezTo>
                    <a:pt x="8073" y="58655"/>
                    <a:pt x="8173" y="60890"/>
                    <a:pt x="8974" y="61791"/>
                  </a:cubicBezTo>
                  <a:cubicBezTo>
                    <a:pt x="11176" y="60890"/>
                    <a:pt x="13344" y="60123"/>
                    <a:pt x="15545" y="59489"/>
                  </a:cubicBezTo>
                  <a:cubicBezTo>
                    <a:pt x="15012" y="55787"/>
                    <a:pt x="14978" y="52084"/>
                    <a:pt x="13811" y="48515"/>
                  </a:cubicBezTo>
                  <a:cubicBezTo>
                    <a:pt x="13789" y="48450"/>
                    <a:pt x="13838" y="48399"/>
                    <a:pt x="13893" y="48399"/>
                  </a:cubicBezTo>
                  <a:cubicBezTo>
                    <a:pt x="13923" y="48399"/>
                    <a:pt x="13954" y="48413"/>
                    <a:pt x="13978" y="48448"/>
                  </a:cubicBezTo>
                  <a:cubicBezTo>
                    <a:pt x="15345" y="51917"/>
                    <a:pt x="15712" y="55587"/>
                    <a:pt x="16413" y="59222"/>
                  </a:cubicBezTo>
                  <a:cubicBezTo>
                    <a:pt x="17013" y="59056"/>
                    <a:pt x="17647" y="58889"/>
                    <a:pt x="18281" y="58722"/>
                  </a:cubicBezTo>
                  <a:cubicBezTo>
                    <a:pt x="18014" y="57688"/>
                    <a:pt x="17747" y="56687"/>
                    <a:pt x="17580" y="55687"/>
                  </a:cubicBezTo>
                  <a:cubicBezTo>
                    <a:pt x="17558" y="55598"/>
                    <a:pt x="17625" y="55524"/>
                    <a:pt x="17691" y="55524"/>
                  </a:cubicBezTo>
                  <a:cubicBezTo>
                    <a:pt x="17725" y="55524"/>
                    <a:pt x="17758" y="55542"/>
                    <a:pt x="17780" y="55587"/>
                  </a:cubicBezTo>
                  <a:cubicBezTo>
                    <a:pt x="18381" y="56420"/>
                    <a:pt x="18714" y="57488"/>
                    <a:pt x="19014" y="58522"/>
                  </a:cubicBezTo>
                  <a:cubicBezTo>
                    <a:pt x="23851" y="57321"/>
                    <a:pt x="28821" y="56621"/>
                    <a:pt x="34059" y="56387"/>
                  </a:cubicBezTo>
                  <a:cubicBezTo>
                    <a:pt x="33925" y="55253"/>
                    <a:pt x="33825" y="54152"/>
                    <a:pt x="33758" y="53085"/>
                  </a:cubicBezTo>
                  <a:cubicBezTo>
                    <a:pt x="33740" y="52960"/>
                    <a:pt x="33818" y="52892"/>
                    <a:pt x="33905" y="52892"/>
                  </a:cubicBezTo>
                  <a:cubicBezTo>
                    <a:pt x="33980" y="52892"/>
                    <a:pt x="34061" y="52943"/>
                    <a:pt x="34092" y="53051"/>
                  </a:cubicBezTo>
                  <a:cubicBezTo>
                    <a:pt x="34359" y="54119"/>
                    <a:pt x="34659" y="55220"/>
                    <a:pt x="34959" y="56354"/>
                  </a:cubicBezTo>
                  <a:cubicBezTo>
                    <a:pt x="35960" y="56320"/>
                    <a:pt x="36969" y="56304"/>
                    <a:pt x="37986" y="56304"/>
                  </a:cubicBezTo>
                  <a:cubicBezTo>
                    <a:pt x="39004" y="56304"/>
                    <a:pt x="40029" y="56320"/>
                    <a:pt x="41064" y="56354"/>
                  </a:cubicBezTo>
                  <a:cubicBezTo>
                    <a:pt x="41064" y="55653"/>
                    <a:pt x="41064" y="54953"/>
                    <a:pt x="40997" y="54219"/>
                  </a:cubicBezTo>
                  <a:cubicBezTo>
                    <a:pt x="40830" y="52251"/>
                    <a:pt x="40430" y="50249"/>
                    <a:pt x="40396" y="48281"/>
                  </a:cubicBezTo>
                  <a:cubicBezTo>
                    <a:pt x="40396" y="48223"/>
                    <a:pt x="40453" y="48188"/>
                    <a:pt x="40506" y="48188"/>
                  </a:cubicBezTo>
                  <a:cubicBezTo>
                    <a:pt x="40545" y="48188"/>
                    <a:pt x="40583" y="48206"/>
                    <a:pt x="40597" y="48248"/>
                  </a:cubicBezTo>
                  <a:cubicBezTo>
                    <a:pt x="41197" y="50416"/>
                    <a:pt x="41497" y="52684"/>
                    <a:pt x="41731" y="54919"/>
                  </a:cubicBezTo>
                  <a:cubicBezTo>
                    <a:pt x="41797" y="55386"/>
                    <a:pt x="41864" y="55887"/>
                    <a:pt x="41897" y="56387"/>
                  </a:cubicBezTo>
                  <a:cubicBezTo>
                    <a:pt x="42164" y="56420"/>
                    <a:pt x="42398" y="56420"/>
                    <a:pt x="42631" y="56420"/>
                  </a:cubicBezTo>
                  <a:cubicBezTo>
                    <a:pt x="42698" y="55553"/>
                    <a:pt x="42698" y="54719"/>
                    <a:pt x="42665" y="53852"/>
                  </a:cubicBezTo>
                  <a:cubicBezTo>
                    <a:pt x="42565" y="50950"/>
                    <a:pt x="42264" y="48014"/>
                    <a:pt x="41531" y="45212"/>
                  </a:cubicBezTo>
                  <a:cubicBezTo>
                    <a:pt x="41509" y="45147"/>
                    <a:pt x="41572" y="45096"/>
                    <a:pt x="41628" y="45096"/>
                  </a:cubicBezTo>
                  <a:cubicBezTo>
                    <a:pt x="41658" y="45096"/>
                    <a:pt x="41686" y="45111"/>
                    <a:pt x="41697" y="45146"/>
                  </a:cubicBezTo>
                  <a:cubicBezTo>
                    <a:pt x="42798" y="48048"/>
                    <a:pt x="43298" y="51017"/>
                    <a:pt x="43499" y="54119"/>
                  </a:cubicBezTo>
                  <a:cubicBezTo>
                    <a:pt x="43565" y="54886"/>
                    <a:pt x="43632" y="55687"/>
                    <a:pt x="43665" y="56487"/>
                  </a:cubicBezTo>
                  <a:cubicBezTo>
                    <a:pt x="44966" y="56554"/>
                    <a:pt x="46301" y="56654"/>
                    <a:pt x="47668" y="56787"/>
                  </a:cubicBezTo>
                  <a:cubicBezTo>
                    <a:pt x="47602" y="56787"/>
                    <a:pt x="47068" y="47514"/>
                    <a:pt x="46934" y="46780"/>
                  </a:cubicBezTo>
                  <a:cubicBezTo>
                    <a:pt x="46334" y="43912"/>
                    <a:pt x="45400" y="41176"/>
                    <a:pt x="44633" y="38374"/>
                  </a:cubicBezTo>
                  <a:cubicBezTo>
                    <a:pt x="44366" y="37474"/>
                    <a:pt x="44132" y="36573"/>
                    <a:pt x="43932" y="35639"/>
                  </a:cubicBezTo>
                  <a:lnTo>
                    <a:pt x="43932" y="35639"/>
                  </a:lnTo>
                  <a:cubicBezTo>
                    <a:pt x="44199" y="36506"/>
                    <a:pt x="44499" y="37407"/>
                    <a:pt x="44800" y="38274"/>
                  </a:cubicBezTo>
                  <a:cubicBezTo>
                    <a:pt x="45066" y="38975"/>
                    <a:pt x="45333" y="39675"/>
                    <a:pt x="45600" y="40409"/>
                  </a:cubicBezTo>
                  <a:cubicBezTo>
                    <a:pt x="46668" y="43144"/>
                    <a:pt x="47702" y="46180"/>
                    <a:pt x="49536" y="48448"/>
                  </a:cubicBezTo>
                  <a:lnTo>
                    <a:pt x="49570" y="48448"/>
                  </a:lnTo>
                  <a:cubicBezTo>
                    <a:pt x="49069" y="45346"/>
                    <a:pt x="47702" y="42377"/>
                    <a:pt x="46801" y="39342"/>
                  </a:cubicBezTo>
                  <a:cubicBezTo>
                    <a:pt x="46601" y="38674"/>
                    <a:pt x="46401" y="37974"/>
                    <a:pt x="46234" y="37273"/>
                  </a:cubicBezTo>
                  <a:cubicBezTo>
                    <a:pt x="45600" y="35005"/>
                    <a:pt x="45033" y="32737"/>
                    <a:pt x="44533" y="30469"/>
                  </a:cubicBezTo>
                  <a:cubicBezTo>
                    <a:pt x="44533" y="30435"/>
                    <a:pt x="44566" y="30402"/>
                    <a:pt x="44599" y="30402"/>
                  </a:cubicBezTo>
                  <a:cubicBezTo>
                    <a:pt x="45800" y="28834"/>
                    <a:pt x="46267" y="26733"/>
                    <a:pt x="45900" y="24664"/>
                  </a:cubicBezTo>
                  <a:cubicBezTo>
                    <a:pt x="45667" y="23397"/>
                    <a:pt x="45066" y="22029"/>
                    <a:pt x="43932" y="21195"/>
                  </a:cubicBezTo>
                  <a:cubicBezTo>
                    <a:pt x="43599" y="20928"/>
                    <a:pt x="43232" y="20762"/>
                    <a:pt x="42865" y="20628"/>
                  </a:cubicBezTo>
                  <a:cubicBezTo>
                    <a:pt x="42298" y="10955"/>
                    <a:pt x="38695" y="3249"/>
                    <a:pt x="29655" y="614"/>
                  </a:cubicBezTo>
                  <a:cubicBezTo>
                    <a:pt x="28057" y="152"/>
                    <a:pt x="26414" y="1"/>
                    <a:pt x="24764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55" name="Google Shape;1255;p38"/>
            <p:cNvGrpSpPr/>
            <p:nvPr/>
          </p:nvGrpSpPr>
          <p:grpSpPr>
            <a:xfrm>
              <a:off x="939568" y="866795"/>
              <a:ext cx="1127502" cy="1379484"/>
              <a:chOff x="831475" y="3598725"/>
              <a:chExt cx="1262600" cy="1544775"/>
            </a:xfrm>
          </p:grpSpPr>
          <p:sp>
            <p:nvSpPr>
              <p:cNvPr id="1256" name="Google Shape;1256;p38"/>
              <p:cNvSpPr/>
              <p:nvPr/>
            </p:nvSpPr>
            <p:spPr>
              <a:xfrm>
                <a:off x="831475" y="3598725"/>
                <a:ext cx="1262600" cy="1544775"/>
              </a:xfrm>
              <a:custGeom>
                <a:avLst/>
                <a:gdLst/>
                <a:ahLst/>
                <a:cxnLst/>
                <a:rect l="l" t="t" r="r" b="b"/>
                <a:pathLst>
                  <a:path w="50504" h="61791" extrusionOk="0">
                    <a:moveTo>
                      <a:pt x="25698" y="1"/>
                    </a:moveTo>
                    <a:cubicBezTo>
                      <a:pt x="24492" y="1"/>
                      <a:pt x="23281" y="82"/>
                      <a:pt x="22083" y="180"/>
                    </a:cubicBezTo>
                    <a:cubicBezTo>
                      <a:pt x="18381" y="480"/>
                      <a:pt x="14645" y="1114"/>
                      <a:pt x="11342" y="2949"/>
                    </a:cubicBezTo>
                    <a:cubicBezTo>
                      <a:pt x="6005" y="5918"/>
                      <a:pt x="1" y="11055"/>
                      <a:pt x="3837" y="31136"/>
                    </a:cubicBezTo>
                    <a:cubicBezTo>
                      <a:pt x="4537" y="34838"/>
                      <a:pt x="5505" y="38574"/>
                      <a:pt x="5905" y="42344"/>
                    </a:cubicBezTo>
                    <a:cubicBezTo>
                      <a:pt x="5972" y="42777"/>
                      <a:pt x="6005" y="43211"/>
                      <a:pt x="6039" y="43645"/>
                    </a:cubicBezTo>
                    <a:cubicBezTo>
                      <a:pt x="6405" y="48048"/>
                      <a:pt x="6372" y="52418"/>
                      <a:pt x="6706" y="56821"/>
                    </a:cubicBezTo>
                    <a:cubicBezTo>
                      <a:pt x="6706" y="56871"/>
                      <a:pt x="6747" y="56896"/>
                      <a:pt x="6789" y="56896"/>
                    </a:cubicBezTo>
                    <a:cubicBezTo>
                      <a:pt x="6831" y="56896"/>
                      <a:pt x="6872" y="56871"/>
                      <a:pt x="6872" y="56821"/>
                    </a:cubicBezTo>
                    <a:cubicBezTo>
                      <a:pt x="7139" y="54319"/>
                      <a:pt x="7306" y="51717"/>
                      <a:pt x="7406" y="49115"/>
                    </a:cubicBezTo>
                    <a:cubicBezTo>
                      <a:pt x="7473" y="49882"/>
                      <a:pt x="7573" y="50650"/>
                      <a:pt x="7740" y="51417"/>
                    </a:cubicBezTo>
                    <a:cubicBezTo>
                      <a:pt x="8173" y="53485"/>
                      <a:pt x="8407" y="55486"/>
                      <a:pt x="8807" y="57555"/>
                    </a:cubicBezTo>
                    <a:cubicBezTo>
                      <a:pt x="9007" y="58655"/>
                      <a:pt x="9107" y="60890"/>
                      <a:pt x="9908" y="61791"/>
                    </a:cubicBezTo>
                    <a:cubicBezTo>
                      <a:pt x="12110" y="60890"/>
                      <a:pt x="14278" y="60123"/>
                      <a:pt x="16479" y="59489"/>
                    </a:cubicBezTo>
                    <a:cubicBezTo>
                      <a:pt x="15946" y="55787"/>
                      <a:pt x="15912" y="52117"/>
                      <a:pt x="14745" y="48515"/>
                    </a:cubicBezTo>
                    <a:cubicBezTo>
                      <a:pt x="14723" y="48450"/>
                      <a:pt x="14772" y="48399"/>
                      <a:pt x="14827" y="48399"/>
                    </a:cubicBezTo>
                    <a:cubicBezTo>
                      <a:pt x="14857" y="48399"/>
                      <a:pt x="14888" y="48413"/>
                      <a:pt x="14912" y="48448"/>
                    </a:cubicBezTo>
                    <a:cubicBezTo>
                      <a:pt x="16279" y="51917"/>
                      <a:pt x="16646" y="55587"/>
                      <a:pt x="17347" y="59222"/>
                    </a:cubicBezTo>
                    <a:cubicBezTo>
                      <a:pt x="17980" y="59056"/>
                      <a:pt x="18581" y="58889"/>
                      <a:pt x="19215" y="58722"/>
                    </a:cubicBezTo>
                    <a:cubicBezTo>
                      <a:pt x="18981" y="57721"/>
                      <a:pt x="18681" y="56721"/>
                      <a:pt x="18514" y="55687"/>
                    </a:cubicBezTo>
                    <a:cubicBezTo>
                      <a:pt x="18492" y="55598"/>
                      <a:pt x="18559" y="55538"/>
                      <a:pt x="18635" y="55538"/>
                    </a:cubicBezTo>
                    <a:cubicBezTo>
                      <a:pt x="18673" y="55538"/>
                      <a:pt x="18714" y="55553"/>
                      <a:pt x="18748" y="55587"/>
                    </a:cubicBezTo>
                    <a:cubicBezTo>
                      <a:pt x="19348" y="56420"/>
                      <a:pt x="19648" y="57488"/>
                      <a:pt x="19948" y="58555"/>
                    </a:cubicBezTo>
                    <a:cubicBezTo>
                      <a:pt x="24785" y="57321"/>
                      <a:pt x="29755" y="56621"/>
                      <a:pt x="34993" y="56420"/>
                    </a:cubicBezTo>
                    <a:cubicBezTo>
                      <a:pt x="34859" y="55286"/>
                      <a:pt x="34759" y="54152"/>
                      <a:pt x="34692" y="53118"/>
                    </a:cubicBezTo>
                    <a:cubicBezTo>
                      <a:pt x="34674" y="52971"/>
                      <a:pt x="34756" y="52895"/>
                      <a:pt x="34846" y="52895"/>
                    </a:cubicBezTo>
                    <a:cubicBezTo>
                      <a:pt x="34918" y="52895"/>
                      <a:pt x="34996" y="52946"/>
                      <a:pt x="35026" y="53051"/>
                    </a:cubicBezTo>
                    <a:cubicBezTo>
                      <a:pt x="35293" y="54119"/>
                      <a:pt x="35593" y="55220"/>
                      <a:pt x="35893" y="56354"/>
                    </a:cubicBezTo>
                    <a:cubicBezTo>
                      <a:pt x="36894" y="56320"/>
                      <a:pt x="37903" y="56304"/>
                      <a:pt x="38920" y="56304"/>
                    </a:cubicBezTo>
                    <a:cubicBezTo>
                      <a:pt x="39938" y="56304"/>
                      <a:pt x="40963" y="56320"/>
                      <a:pt x="41998" y="56354"/>
                    </a:cubicBezTo>
                    <a:cubicBezTo>
                      <a:pt x="41998" y="55653"/>
                      <a:pt x="41998" y="54953"/>
                      <a:pt x="41931" y="54219"/>
                    </a:cubicBezTo>
                    <a:cubicBezTo>
                      <a:pt x="41764" y="52251"/>
                      <a:pt x="41364" y="50283"/>
                      <a:pt x="41330" y="48281"/>
                    </a:cubicBezTo>
                    <a:cubicBezTo>
                      <a:pt x="41330" y="48223"/>
                      <a:pt x="41387" y="48188"/>
                      <a:pt x="41440" y="48188"/>
                    </a:cubicBezTo>
                    <a:cubicBezTo>
                      <a:pt x="41479" y="48188"/>
                      <a:pt x="41517" y="48206"/>
                      <a:pt x="41531" y="48248"/>
                    </a:cubicBezTo>
                    <a:cubicBezTo>
                      <a:pt x="42131" y="50416"/>
                      <a:pt x="42431" y="52718"/>
                      <a:pt x="42698" y="54919"/>
                    </a:cubicBezTo>
                    <a:cubicBezTo>
                      <a:pt x="42731" y="55386"/>
                      <a:pt x="42798" y="55887"/>
                      <a:pt x="42831" y="56387"/>
                    </a:cubicBezTo>
                    <a:cubicBezTo>
                      <a:pt x="43098" y="56420"/>
                      <a:pt x="43332" y="56420"/>
                      <a:pt x="43599" y="56420"/>
                    </a:cubicBezTo>
                    <a:cubicBezTo>
                      <a:pt x="43632" y="55587"/>
                      <a:pt x="43632" y="54719"/>
                      <a:pt x="43599" y="53852"/>
                    </a:cubicBezTo>
                    <a:cubicBezTo>
                      <a:pt x="43532" y="50950"/>
                      <a:pt x="43232" y="48014"/>
                      <a:pt x="42465" y="45212"/>
                    </a:cubicBezTo>
                    <a:cubicBezTo>
                      <a:pt x="42443" y="45148"/>
                      <a:pt x="42505" y="45111"/>
                      <a:pt x="42560" y="45111"/>
                    </a:cubicBezTo>
                    <a:cubicBezTo>
                      <a:pt x="42591" y="45111"/>
                      <a:pt x="42619" y="45122"/>
                      <a:pt x="42631" y="45146"/>
                    </a:cubicBezTo>
                    <a:cubicBezTo>
                      <a:pt x="43732" y="48048"/>
                      <a:pt x="44232" y="51017"/>
                      <a:pt x="44466" y="54119"/>
                    </a:cubicBezTo>
                    <a:cubicBezTo>
                      <a:pt x="44499" y="54886"/>
                      <a:pt x="44566" y="55687"/>
                      <a:pt x="44599" y="56487"/>
                    </a:cubicBezTo>
                    <a:cubicBezTo>
                      <a:pt x="45900" y="56554"/>
                      <a:pt x="47235" y="56654"/>
                      <a:pt x="48602" y="56787"/>
                    </a:cubicBezTo>
                    <a:cubicBezTo>
                      <a:pt x="48536" y="56787"/>
                      <a:pt x="48002" y="47547"/>
                      <a:pt x="47868" y="46780"/>
                    </a:cubicBezTo>
                    <a:cubicBezTo>
                      <a:pt x="47268" y="43912"/>
                      <a:pt x="46334" y="41176"/>
                      <a:pt x="45567" y="38374"/>
                    </a:cubicBezTo>
                    <a:cubicBezTo>
                      <a:pt x="45300" y="37474"/>
                      <a:pt x="45066" y="36573"/>
                      <a:pt x="44866" y="35639"/>
                    </a:cubicBezTo>
                    <a:lnTo>
                      <a:pt x="44866" y="35639"/>
                    </a:lnTo>
                    <a:cubicBezTo>
                      <a:pt x="45166" y="36540"/>
                      <a:pt x="45433" y="37407"/>
                      <a:pt x="45734" y="38274"/>
                    </a:cubicBezTo>
                    <a:cubicBezTo>
                      <a:pt x="46000" y="38975"/>
                      <a:pt x="46267" y="39709"/>
                      <a:pt x="46534" y="40409"/>
                    </a:cubicBezTo>
                    <a:cubicBezTo>
                      <a:pt x="47602" y="43144"/>
                      <a:pt x="48636" y="46180"/>
                      <a:pt x="50470" y="48448"/>
                    </a:cubicBezTo>
                    <a:cubicBezTo>
                      <a:pt x="50470" y="48459"/>
                      <a:pt x="50474" y="48463"/>
                      <a:pt x="50479" y="48463"/>
                    </a:cubicBezTo>
                    <a:cubicBezTo>
                      <a:pt x="50489" y="48463"/>
                      <a:pt x="50504" y="48448"/>
                      <a:pt x="50504" y="48448"/>
                    </a:cubicBezTo>
                    <a:cubicBezTo>
                      <a:pt x="50003" y="45346"/>
                      <a:pt x="48636" y="42377"/>
                      <a:pt x="47735" y="39342"/>
                    </a:cubicBezTo>
                    <a:cubicBezTo>
                      <a:pt x="47535" y="38674"/>
                      <a:pt x="47335" y="37974"/>
                      <a:pt x="47168" y="37273"/>
                    </a:cubicBezTo>
                    <a:cubicBezTo>
                      <a:pt x="46434" y="34605"/>
                      <a:pt x="45767" y="31903"/>
                      <a:pt x="45166" y="29201"/>
                    </a:cubicBezTo>
                    <a:cubicBezTo>
                      <a:pt x="44599" y="26532"/>
                      <a:pt x="44232" y="23864"/>
                      <a:pt x="43832" y="21162"/>
                    </a:cubicBezTo>
                    <a:cubicBezTo>
                      <a:pt x="43799" y="21095"/>
                      <a:pt x="43799" y="21028"/>
                      <a:pt x="43799" y="20962"/>
                    </a:cubicBezTo>
                    <a:cubicBezTo>
                      <a:pt x="43332" y="11155"/>
                      <a:pt x="39763" y="3282"/>
                      <a:pt x="30589" y="614"/>
                    </a:cubicBezTo>
                    <a:cubicBezTo>
                      <a:pt x="28991" y="152"/>
                      <a:pt x="27348" y="1"/>
                      <a:pt x="25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38"/>
              <p:cNvSpPr/>
              <p:nvPr/>
            </p:nvSpPr>
            <p:spPr>
              <a:xfrm>
                <a:off x="979100" y="4558075"/>
                <a:ext cx="1067450" cy="585425"/>
              </a:xfrm>
              <a:custGeom>
                <a:avLst/>
                <a:gdLst/>
                <a:ahLst/>
                <a:cxnLst/>
                <a:rect l="l" t="t" r="r" b="b"/>
                <a:pathLst>
                  <a:path w="42698" h="23417" extrusionOk="0">
                    <a:moveTo>
                      <a:pt x="39662" y="0"/>
                    </a:moveTo>
                    <a:cubicBezTo>
                      <a:pt x="33424" y="4170"/>
                      <a:pt x="26085" y="6638"/>
                      <a:pt x="18613" y="7105"/>
                    </a:cubicBezTo>
                    <a:cubicBezTo>
                      <a:pt x="17805" y="7152"/>
                      <a:pt x="16997" y="7175"/>
                      <a:pt x="16189" y="7175"/>
                    </a:cubicBezTo>
                    <a:cubicBezTo>
                      <a:pt x="13496" y="7175"/>
                      <a:pt x="10808" y="6918"/>
                      <a:pt x="8139" y="6405"/>
                    </a:cubicBezTo>
                    <a:cubicBezTo>
                      <a:pt x="5371" y="5871"/>
                      <a:pt x="2635" y="5037"/>
                      <a:pt x="0" y="3970"/>
                    </a:cubicBezTo>
                    <a:lnTo>
                      <a:pt x="0" y="3970"/>
                    </a:lnTo>
                    <a:cubicBezTo>
                      <a:pt x="67" y="4403"/>
                      <a:pt x="100" y="4837"/>
                      <a:pt x="134" y="5271"/>
                    </a:cubicBezTo>
                    <a:cubicBezTo>
                      <a:pt x="500" y="9674"/>
                      <a:pt x="467" y="14044"/>
                      <a:pt x="801" y="18447"/>
                    </a:cubicBezTo>
                    <a:cubicBezTo>
                      <a:pt x="801" y="18492"/>
                      <a:pt x="835" y="18510"/>
                      <a:pt x="872" y="18510"/>
                    </a:cubicBezTo>
                    <a:cubicBezTo>
                      <a:pt x="917" y="18510"/>
                      <a:pt x="967" y="18483"/>
                      <a:pt x="967" y="18447"/>
                    </a:cubicBezTo>
                    <a:cubicBezTo>
                      <a:pt x="1234" y="15945"/>
                      <a:pt x="1401" y="13343"/>
                      <a:pt x="1501" y="10708"/>
                    </a:cubicBezTo>
                    <a:cubicBezTo>
                      <a:pt x="1568" y="11508"/>
                      <a:pt x="1668" y="12276"/>
                      <a:pt x="1835" y="13043"/>
                    </a:cubicBezTo>
                    <a:cubicBezTo>
                      <a:pt x="2268" y="15111"/>
                      <a:pt x="2502" y="17079"/>
                      <a:pt x="2902" y="19147"/>
                    </a:cubicBezTo>
                    <a:cubicBezTo>
                      <a:pt x="3102" y="20281"/>
                      <a:pt x="3202" y="22516"/>
                      <a:pt x="4003" y="23417"/>
                    </a:cubicBezTo>
                    <a:cubicBezTo>
                      <a:pt x="6205" y="22516"/>
                      <a:pt x="8373" y="21749"/>
                      <a:pt x="10574" y="21115"/>
                    </a:cubicBezTo>
                    <a:cubicBezTo>
                      <a:pt x="10041" y="17413"/>
                      <a:pt x="10007" y="13743"/>
                      <a:pt x="8840" y="10141"/>
                    </a:cubicBezTo>
                    <a:cubicBezTo>
                      <a:pt x="8818" y="10076"/>
                      <a:pt x="8867" y="10025"/>
                      <a:pt x="8922" y="10025"/>
                    </a:cubicBezTo>
                    <a:cubicBezTo>
                      <a:pt x="8952" y="10025"/>
                      <a:pt x="8983" y="10039"/>
                      <a:pt x="9007" y="10074"/>
                    </a:cubicBezTo>
                    <a:cubicBezTo>
                      <a:pt x="10374" y="13543"/>
                      <a:pt x="10741" y="17213"/>
                      <a:pt x="11442" y="20848"/>
                    </a:cubicBezTo>
                    <a:cubicBezTo>
                      <a:pt x="12075" y="20682"/>
                      <a:pt x="12676" y="20515"/>
                      <a:pt x="13310" y="20348"/>
                    </a:cubicBezTo>
                    <a:cubicBezTo>
                      <a:pt x="13076" y="19347"/>
                      <a:pt x="12776" y="18347"/>
                      <a:pt x="12609" y="17313"/>
                    </a:cubicBezTo>
                    <a:cubicBezTo>
                      <a:pt x="12587" y="17224"/>
                      <a:pt x="12654" y="17164"/>
                      <a:pt x="12730" y="17164"/>
                    </a:cubicBezTo>
                    <a:cubicBezTo>
                      <a:pt x="12768" y="17164"/>
                      <a:pt x="12809" y="17179"/>
                      <a:pt x="12843" y="17213"/>
                    </a:cubicBezTo>
                    <a:cubicBezTo>
                      <a:pt x="13443" y="18046"/>
                      <a:pt x="13743" y="19114"/>
                      <a:pt x="14043" y="20148"/>
                    </a:cubicBezTo>
                    <a:cubicBezTo>
                      <a:pt x="18880" y="18947"/>
                      <a:pt x="23850" y="18247"/>
                      <a:pt x="29088" y="18013"/>
                    </a:cubicBezTo>
                    <a:cubicBezTo>
                      <a:pt x="28954" y="16912"/>
                      <a:pt x="28854" y="15778"/>
                      <a:pt x="28787" y="14744"/>
                    </a:cubicBezTo>
                    <a:cubicBezTo>
                      <a:pt x="28769" y="14597"/>
                      <a:pt x="28851" y="14521"/>
                      <a:pt x="28941" y="14521"/>
                    </a:cubicBezTo>
                    <a:cubicBezTo>
                      <a:pt x="29013" y="14521"/>
                      <a:pt x="29091" y="14572"/>
                      <a:pt x="29121" y="14677"/>
                    </a:cubicBezTo>
                    <a:cubicBezTo>
                      <a:pt x="29388" y="15745"/>
                      <a:pt x="29688" y="16846"/>
                      <a:pt x="29988" y="17980"/>
                    </a:cubicBezTo>
                    <a:cubicBezTo>
                      <a:pt x="30989" y="17946"/>
                      <a:pt x="31998" y="17930"/>
                      <a:pt x="33015" y="17930"/>
                    </a:cubicBezTo>
                    <a:cubicBezTo>
                      <a:pt x="34033" y="17930"/>
                      <a:pt x="35058" y="17946"/>
                      <a:pt x="36093" y="17980"/>
                    </a:cubicBezTo>
                    <a:cubicBezTo>
                      <a:pt x="36093" y="17279"/>
                      <a:pt x="36093" y="16579"/>
                      <a:pt x="36026" y="15845"/>
                    </a:cubicBezTo>
                    <a:cubicBezTo>
                      <a:pt x="35859" y="13877"/>
                      <a:pt x="35459" y="11909"/>
                      <a:pt x="35425" y="9907"/>
                    </a:cubicBezTo>
                    <a:cubicBezTo>
                      <a:pt x="35425" y="9849"/>
                      <a:pt x="35482" y="9814"/>
                      <a:pt x="35535" y="9814"/>
                    </a:cubicBezTo>
                    <a:cubicBezTo>
                      <a:pt x="35574" y="9814"/>
                      <a:pt x="35612" y="9832"/>
                      <a:pt x="35626" y="9874"/>
                    </a:cubicBezTo>
                    <a:cubicBezTo>
                      <a:pt x="36226" y="12042"/>
                      <a:pt x="36526" y="14344"/>
                      <a:pt x="36793" y="16545"/>
                    </a:cubicBezTo>
                    <a:cubicBezTo>
                      <a:pt x="36826" y="17012"/>
                      <a:pt x="36893" y="17513"/>
                      <a:pt x="36926" y="18013"/>
                    </a:cubicBezTo>
                    <a:cubicBezTo>
                      <a:pt x="37193" y="18046"/>
                      <a:pt x="37427" y="18046"/>
                      <a:pt x="37694" y="18046"/>
                    </a:cubicBezTo>
                    <a:cubicBezTo>
                      <a:pt x="37727" y="17213"/>
                      <a:pt x="37727" y="16345"/>
                      <a:pt x="37694" y="15478"/>
                    </a:cubicBezTo>
                    <a:cubicBezTo>
                      <a:pt x="37627" y="12576"/>
                      <a:pt x="37327" y="9640"/>
                      <a:pt x="36560" y="6838"/>
                    </a:cubicBezTo>
                    <a:cubicBezTo>
                      <a:pt x="36538" y="6774"/>
                      <a:pt x="36600" y="6737"/>
                      <a:pt x="36655" y="6737"/>
                    </a:cubicBezTo>
                    <a:cubicBezTo>
                      <a:pt x="36686" y="6737"/>
                      <a:pt x="36714" y="6748"/>
                      <a:pt x="36726" y="6772"/>
                    </a:cubicBezTo>
                    <a:cubicBezTo>
                      <a:pt x="37827" y="9674"/>
                      <a:pt x="38327" y="12643"/>
                      <a:pt x="38561" y="15745"/>
                    </a:cubicBezTo>
                    <a:cubicBezTo>
                      <a:pt x="38594" y="16512"/>
                      <a:pt x="38661" y="17313"/>
                      <a:pt x="38694" y="18113"/>
                    </a:cubicBezTo>
                    <a:cubicBezTo>
                      <a:pt x="39995" y="18180"/>
                      <a:pt x="41330" y="18280"/>
                      <a:pt x="42697" y="18413"/>
                    </a:cubicBezTo>
                    <a:cubicBezTo>
                      <a:pt x="42631" y="18413"/>
                      <a:pt x="42097" y="9173"/>
                      <a:pt x="41963" y="8406"/>
                    </a:cubicBezTo>
                    <a:cubicBezTo>
                      <a:pt x="41363" y="5538"/>
                      <a:pt x="40429" y="2802"/>
                      <a:pt x="39662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38"/>
              <p:cNvSpPr/>
              <p:nvPr/>
            </p:nvSpPr>
            <p:spPr>
              <a:xfrm>
                <a:off x="1974800" y="4530550"/>
                <a:ext cx="119275" cy="279750"/>
              </a:xfrm>
              <a:custGeom>
                <a:avLst/>
                <a:gdLst/>
                <a:ahLst/>
                <a:cxnLst/>
                <a:rect l="l" t="t" r="r" b="b"/>
                <a:pathLst>
                  <a:path w="4771" h="11190" extrusionOk="0">
                    <a:moveTo>
                      <a:pt x="1435" y="0"/>
                    </a:moveTo>
                    <a:cubicBezTo>
                      <a:pt x="968" y="334"/>
                      <a:pt x="501" y="668"/>
                      <a:pt x="1" y="1001"/>
                    </a:cubicBezTo>
                    <a:cubicBezTo>
                      <a:pt x="267" y="1702"/>
                      <a:pt x="534" y="2436"/>
                      <a:pt x="801" y="3136"/>
                    </a:cubicBezTo>
                    <a:cubicBezTo>
                      <a:pt x="1869" y="5871"/>
                      <a:pt x="2903" y="8907"/>
                      <a:pt x="4737" y="11175"/>
                    </a:cubicBezTo>
                    <a:cubicBezTo>
                      <a:pt x="4737" y="11186"/>
                      <a:pt x="4741" y="11190"/>
                      <a:pt x="4746" y="11190"/>
                    </a:cubicBezTo>
                    <a:cubicBezTo>
                      <a:pt x="4756" y="11190"/>
                      <a:pt x="4771" y="11175"/>
                      <a:pt x="4771" y="11175"/>
                    </a:cubicBezTo>
                    <a:cubicBezTo>
                      <a:pt x="4270" y="8073"/>
                      <a:pt x="2903" y="5104"/>
                      <a:pt x="2002" y="2069"/>
                    </a:cubicBezTo>
                    <a:cubicBezTo>
                      <a:pt x="1802" y="1401"/>
                      <a:pt x="1602" y="701"/>
                      <a:pt x="1435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38"/>
              <p:cNvSpPr/>
              <p:nvPr/>
            </p:nvSpPr>
            <p:spPr>
              <a:xfrm>
                <a:off x="1187575" y="4277450"/>
                <a:ext cx="550425" cy="391775"/>
              </a:xfrm>
              <a:custGeom>
                <a:avLst/>
                <a:gdLst/>
                <a:ahLst/>
                <a:cxnLst/>
                <a:rect l="l" t="t" r="r" b="b"/>
                <a:pathLst>
                  <a:path w="22017" h="15671" extrusionOk="0">
                    <a:moveTo>
                      <a:pt x="15792" y="1"/>
                    </a:moveTo>
                    <a:cubicBezTo>
                      <a:pt x="14486" y="1"/>
                      <a:pt x="13163" y="250"/>
                      <a:pt x="11876" y="518"/>
                    </a:cubicBezTo>
                    <a:cubicBezTo>
                      <a:pt x="10441" y="818"/>
                      <a:pt x="8973" y="1218"/>
                      <a:pt x="7472" y="1218"/>
                    </a:cubicBezTo>
                    <a:cubicBezTo>
                      <a:pt x="6901" y="1198"/>
                      <a:pt x="6379" y="1115"/>
                      <a:pt x="5838" y="1115"/>
                    </a:cubicBezTo>
                    <a:cubicBezTo>
                      <a:pt x="5496" y="1115"/>
                      <a:pt x="5146" y="1148"/>
                      <a:pt x="4770" y="1251"/>
                    </a:cubicBezTo>
                    <a:cubicBezTo>
                      <a:pt x="2636" y="1885"/>
                      <a:pt x="801" y="3787"/>
                      <a:pt x="401" y="5988"/>
                    </a:cubicBezTo>
                    <a:cubicBezTo>
                      <a:pt x="0" y="8256"/>
                      <a:pt x="1068" y="10625"/>
                      <a:pt x="2669" y="12293"/>
                    </a:cubicBezTo>
                    <a:cubicBezTo>
                      <a:pt x="4745" y="14469"/>
                      <a:pt x="7741" y="15670"/>
                      <a:pt x="10742" y="15670"/>
                    </a:cubicBezTo>
                    <a:cubicBezTo>
                      <a:pt x="11742" y="15670"/>
                      <a:pt x="12743" y="15537"/>
                      <a:pt x="13710" y="15261"/>
                    </a:cubicBezTo>
                    <a:cubicBezTo>
                      <a:pt x="17546" y="14161"/>
                      <a:pt x="20682" y="10858"/>
                      <a:pt x="21616" y="6956"/>
                    </a:cubicBezTo>
                    <a:cubicBezTo>
                      <a:pt x="21949" y="5688"/>
                      <a:pt x="22016" y="4254"/>
                      <a:pt x="21482" y="3053"/>
                    </a:cubicBezTo>
                    <a:cubicBezTo>
                      <a:pt x="20749" y="1418"/>
                      <a:pt x="19014" y="418"/>
                      <a:pt x="17246" y="117"/>
                    </a:cubicBezTo>
                    <a:cubicBezTo>
                      <a:pt x="16765" y="36"/>
                      <a:pt x="16280" y="1"/>
                      <a:pt x="15792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38"/>
              <p:cNvSpPr/>
              <p:nvPr/>
            </p:nvSpPr>
            <p:spPr>
              <a:xfrm>
                <a:off x="1792175" y="4107900"/>
                <a:ext cx="220175" cy="322450"/>
              </a:xfrm>
              <a:custGeom>
                <a:avLst/>
                <a:gdLst/>
                <a:ahLst/>
                <a:cxnLst/>
                <a:rect l="l" t="t" r="r" b="b"/>
                <a:pathLst>
                  <a:path w="8807" h="12898" extrusionOk="0">
                    <a:moveTo>
                      <a:pt x="3949" y="0"/>
                    </a:moveTo>
                    <a:cubicBezTo>
                      <a:pt x="3443" y="0"/>
                      <a:pt x="2955" y="97"/>
                      <a:pt x="2535" y="295"/>
                    </a:cubicBezTo>
                    <a:cubicBezTo>
                      <a:pt x="1101" y="995"/>
                      <a:pt x="567" y="2930"/>
                      <a:pt x="367" y="4397"/>
                    </a:cubicBezTo>
                    <a:cubicBezTo>
                      <a:pt x="34" y="6632"/>
                      <a:pt x="0" y="8934"/>
                      <a:pt x="100" y="11202"/>
                    </a:cubicBezTo>
                    <a:cubicBezTo>
                      <a:pt x="134" y="11803"/>
                      <a:pt x="267" y="12503"/>
                      <a:pt x="868" y="12770"/>
                    </a:cubicBezTo>
                    <a:cubicBezTo>
                      <a:pt x="1045" y="12869"/>
                      <a:pt x="1235" y="12897"/>
                      <a:pt x="1422" y="12897"/>
                    </a:cubicBezTo>
                    <a:cubicBezTo>
                      <a:pt x="1551" y="12897"/>
                      <a:pt x="1679" y="12884"/>
                      <a:pt x="1802" y="12870"/>
                    </a:cubicBezTo>
                    <a:cubicBezTo>
                      <a:pt x="3970" y="12637"/>
                      <a:pt x="5905" y="11603"/>
                      <a:pt x="7105" y="10035"/>
                    </a:cubicBezTo>
                    <a:cubicBezTo>
                      <a:pt x="8306" y="8467"/>
                      <a:pt x="8807" y="6366"/>
                      <a:pt x="8440" y="4297"/>
                    </a:cubicBezTo>
                    <a:cubicBezTo>
                      <a:pt x="8206" y="3030"/>
                      <a:pt x="7606" y="1662"/>
                      <a:pt x="6438" y="828"/>
                    </a:cubicBezTo>
                    <a:cubicBezTo>
                      <a:pt x="5724" y="282"/>
                      <a:pt x="4810" y="0"/>
                      <a:pt x="3949" y="0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38"/>
              <p:cNvSpPr/>
              <p:nvPr/>
            </p:nvSpPr>
            <p:spPr>
              <a:xfrm>
                <a:off x="868175" y="4242800"/>
                <a:ext cx="257700" cy="299750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11990" extrusionOk="0">
                    <a:moveTo>
                      <a:pt x="4179" y="0"/>
                    </a:moveTo>
                    <a:cubicBezTo>
                      <a:pt x="3030" y="0"/>
                      <a:pt x="1799" y="637"/>
                      <a:pt x="1035" y="1637"/>
                    </a:cubicBezTo>
                    <a:cubicBezTo>
                      <a:pt x="167" y="2804"/>
                      <a:pt x="1" y="4272"/>
                      <a:pt x="134" y="5573"/>
                    </a:cubicBezTo>
                    <a:cubicBezTo>
                      <a:pt x="401" y="7641"/>
                      <a:pt x="1435" y="9509"/>
                      <a:pt x="3069" y="10643"/>
                    </a:cubicBezTo>
                    <a:cubicBezTo>
                      <a:pt x="4281" y="11526"/>
                      <a:pt x="5797" y="11990"/>
                      <a:pt x="7388" y="11990"/>
                    </a:cubicBezTo>
                    <a:cubicBezTo>
                      <a:pt x="7900" y="11990"/>
                      <a:pt x="8420" y="11942"/>
                      <a:pt x="8940" y="11844"/>
                    </a:cubicBezTo>
                    <a:cubicBezTo>
                      <a:pt x="9241" y="11811"/>
                      <a:pt x="9607" y="11711"/>
                      <a:pt x="9841" y="11477"/>
                    </a:cubicBezTo>
                    <a:cubicBezTo>
                      <a:pt x="10308" y="11043"/>
                      <a:pt x="10241" y="10343"/>
                      <a:pt x="10108" y="9776"/>
                    </a:cubicBezTo>
                    <a:cubicBezTo>
                      <a:pt x="9574" y="7541"/>
                      <a:pt x="8840" y="5373"/>
                      <a:pt x="7906" y="3338"/>
                    </a:cubicBezTo>
                    <a:cubicBezTo>
                      <a:pt x="7272" y="2004"/>
                      <a:pt x="6205" y="269"/>
                      <a:pt x="4637" y="36"/>
                    </a:cubicBezTo>
                    <a:cubicBezTo>
                      <a:pt x="4487" y="12"/>
                      <a:pt x="4334" y="0"/>
                      <a:pt x="4179" y="0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38"/>
              <p:cNvSpPr/>
              <p:nvPr/>
            </p:nvSpPr>
            <p:spPr>
              <a:xfrm>
                <a:off x="971575" y="3693275"/>
                <a:ext cx="897350" cy="913175"/>
              </a:xfrm>
              <a:custGeom>
                <a:avLst/>
                <a:gdLst/>
                <a:ahLst/>
                <a:cxnLst/>
                <a:rect l="l" t="t" r="r" b="b"/>
                <a:pathLst>
                  <a:path w="35894" h="36527" extrusionOk="0">
                    <a:moveTo>
                      <a:pt x="22554" y="1"/>
                    </a:moveTo>
                    <a:cubicBezTo>
                      <a:pt x="22531" y="1"/>
                      <a:pt x="22507" y="1"/>
                      <a:pt x="22484" y="1"/>
                    </a:cubicBezTo>
                    <a:cubicBezTo>
                      <a:pt x="17647" y="34"/>
                      <a:pt x="12977" y="701"/>
                      <a:pt x="8340" y="2069"/>
                    </a:cubicBezTo>
                    <a:cubicBezTo>
                      <a:pt x="3270" y="3570"/>
                      <a:pt x="1" y="8407"/>
                      <a:pt x="435" y="13644"/>
                    </a:cubicBezTo>
                    <a:cubicBezTo>
                      <a:pt x="835" y="18381"/>
                      <a:pt x="1535" y="23051"/>
                      <a:pt x="2503" y="27687"/>
                    </a:cubicBezTo>
                    <a:cubicBezTo>
                      <a:pt x="3570" y="32858"/>
                      <a:pt x="8140" y="36527"/>
                      <a:pt x="13377" y="36527"/>
                    </a:cubicBezTo>
                    <a:cubicBezTo>
                      <a:pt x="18214" y="36494"/>
                      <a:pt x="22917" y="35793"/>
                      <a:pt x="27554" y="34425"/>
                    </a:cubicBezTo>
                    <a:cubicBezTo>
                      <a:pt x="32591" y="32958"/>
                      <a:pt x="35893" y="28121"/>
                      <a:pt x="35460" y="22851"/>
                    </a:cubicBezTo>
                    <a:cubicBezTo>
                      <a:pt x="35059" y="18147"/>
                      <a:pt x="34359" y="13444"/>
                      <a:pt x="33391" y="8807"/>
                    </a:cubicBezTo>
                    <a:cubicBezTo>
                      <a:pt x="32296" y="3693"/>
                      <a:pt x="27795" y="1"/>
                      <a:pt x="22554" y="1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38"/>
              <p:cNvSpPr/>
              <p:nvPr/>
            </p:nvSpPr>
            <p:spPr>
              <a:xfrm>
                <a:off x="1388550" y="4302350"/>
                <a:ext cx="122600" cy="63100"/>
              </a:xfrm>
              <a:custGeom>
                <a:avLst/>
                <a:gdLst/>
                <a:ahLst/>
                <a:cxnLst/>
                <a:rect l="l" t="t" r="r" b="b"/>
                <a:pathLst>
                  <a:path w="4904" h="2524" extrusionOk="0">
                    <a:moveTo>
                      <a:pt x="2535" y="0"/>
                    </a:moveTo>
                    <a:cubicBezTo>
                      <a:pt x="2406" y="0"/>
                      <a:pt x="2273" y="8"/>
                      <a:pt x="2135" y="22"/>
                    </a:cubicBezTo>
                    <a:cubicBezTo>
                      <a:pt x="1535" y="122"/>
                      <a:pt x="968" y="489"/>
                      <a:pt x="601" y="923"/>
                    </a:cubicBezTo>
                    <a:cubicBezTo>
                      <a:pt x="234" y="1390"/>
                      <a:pt x="0" y="1957"/>
                      <a:pt x="34" y="2524"/>
                    </a:cubicBezTo>
                    <a:cubicBezTo>
                      <a:pt x="234" y="2023"/>
                      <a:pt x="568" y="1590"/>
                      <a:pt x="934" y="1256"/>
                    </a:cubicBezTo>
                    <a:cubicBezTo>
                      <a:pt x="1335" y="923"/>
                      <a:pt x="1768" y="689"/>
                      <a:pt x="2235" y="622"/>
                    </a:cubicBezTo>
                    <a:cubicBezTo>
                      <a:pt x="2349" y="606"/>
                      <a:pt x="2464" y="598"/>
                      <a:pt x="2580" y="598"/>
                    </a:cubicBezTo>
                    <a:cubicBezTo>
                      <a:pt x="2941" y="598"/>
                      <a:pt x="3308" y="679"/>
                      <a:pt x="3636" y="856"/>
                    </a:cubicBezTo>
                    <a:cubicBezTo>
                      <a:pt x="4103" y="1089"/>
                      <a:pt x="4504" y="1423"/>
                      <a:pt x="4904" y="1823"/>
                    </a:cubicBezTo>
                    <a:cubicBezTo>
                      <a:pt x="4704" y="1290"/>
                      <a:pt x="4370" y="823"/>
                      <a:pt x="3903" y="456"/>
                    </a:cubicBezTo>
                    <a:cubicBezTo>
                      <a:pt x="3670" y="255"/>
                      <a:pt x="3370" y="122"/>
                      <a:pt x="3069" y="55"/>
                    </a:cubicBezTo>
                    <a:cubicBezTo>
                      <a:pt x="2893" y="16"/>
                      <a:pt x="2718" y="0"/>
                      <a:pt x="2535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38"/>
              <p:cNvSpPr/>
              <p:nvPr/>
            </p:nvSpPr>
            <p:spPr>
              <a:xfrm>
                <a:off x="1537825" y="3954050"/>
                <a:ext cx="214125" cy="67675"/>
              </a:xfrm>
              <a:custGeom>
                <a:avLst/>
                <a:gdLst/>
                <a:ahLst/>
                <a:cxnLst/>
                <a:rect l="l" t="t" r="r" b="b"/>
                <a:pathLst>
                  <a:path w="8565" h="2707" extrusionOk="0">
                    <a:moveTo>
                      <a:pt x="4812" y="1"/>
                    </a:moveTo>
                    <a:cubicBezTo>
                      <a:pt x="3192" y="1"/>
                      <a:pt x="1520" y="584"/>
                      <a:pt x="201" y="1812"/>
                    </a:cubicBezTo>
                    <a:cubicBezTo>
                      <a:pt x="67" y="1912"/>
                      <a:pt x="0" y="2145"/>
                      <a:pt x="34" y="2312"/>
                    </a:cubicBezTo>
                    <a:cubicBezTo>
                      <a:pt x="67" y="2479"/>
                      <a:pt x="100" y="2512"/>
                      <a:pt x="234" y="2646"/>
                    </a:cubicBezTo>
                    <a:cubicBezTo>
                      <a:pt x="276" y="2688"/>
                      <a:pt x="335" y="2706"/>
                      <a:pt x="400" y="2706"/>
                    </a:cubicBezTo>
                    <a:cubicBezTo>
                      <a:pt x="490" y="2706"/>
                      <a:pt x="590" y="2671"/>
                      <a:pt x="668" y="2612"/>
                    </a:cubicBezTo>
                    <a:cubicBezTo>
                      <a:pt x="2533" y="1597"/>
                      <a:pt x="4298" y="983"/>
                      <a:pt x="6117" y="983"/>
                    </a:cubicBezTo>
                    <a:cubicBezTo>
                      <a:pt x="6867" y="983"/>
                      <a:pt x="7627" y="1087"/>
                      <a:pt x="8406" y="1312"/>
                    </a:cubicBezTo>
                    <a:cubicBezTo>
                      <a:pt x="8415" y="1315"/>
                      <a:pt x="8424" y="1316"/>
                      <a:pt x="8433" y="1316"/>
                    </a:cubicBezTo>
                    <a:cubicBezTo>
                      <a:pt x="8517" y="1316"/>
                      <a:pt x="8564" y="1175"/>
                      <a:pt x="8473" y="1145"/>
                    </a:cubicBezTo>
                    <a:cubicBezTo>
                      <a:pt x="7436" y="393"/>
                      <a:pt x="6141" y="1"/>
                      <a:pt x="4812" y="1"/>
                    </a:cubicBezTo>
                    <a:close/>
                  </a:path>
                </a:pathLst>
              </a:custGeom>
              <a:solidFill>
                <a:srgbClr val="334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38"/>
              <p:cNvSpPr/>
              <p:nvPr/>
            </p:nvSpPr>
            <p:spPr>
              <a:xfrm>
                <a:off x="1054450" y="4023725"/>
                <a:ext cx="212375" cy="64475"/>
              </a:xfrm>
              <a:custGeom>
                <a:avLst/>
                <a:gdLst/>
                <a:ahLst/>
                <a:cxnLst/>
                <a:rect l="l" t="t" r="r" b="b"/>
                <a:pathLst>
                  <a:path w="8495" h="2579" extrusionOk="0">
                    <a:moveTo>
                      <a:pt x="5191" y="1"/>
                    </a:moveTo>
                    <a:cubicBezTo>
                      <a:pt x="3160" y="1"/>
                      <a:pt x="1240" y="907"/>
                      <a:pt x="55" y="2427"/>
                    </a:cubicBezTo>
                    <a:cubicBezTo>
                      <a:pt x="1" y="2481"/>
                      <a:pt x="56" y="2579"/>
                      <a:pt x="132" y="2579"/>
                    </a:cubicBezTo>
                    <a:cubicBezTo>
                      <a:pt x="150" y="2579"/>
                      <a:pt x="169" y="2574"/>
                      <a:pt x="188" y="2561"/>
                    </a:cubicBezTo>
                    <a:cubicBezTo>
                      <a:pt x="1657" y="1616"/>
                      <a:pt x="3205" y="1240"/>
                      <a:pt x="4874" y="1240"/>
                    </a:cubicBezTo>
                    <a:cubicBezTo>
                      <a:pt x="5858" y="1240"/>
                      <a:pt x="6884" y="1371"/>
                      <a:pt x="7961" y="1593"/>
                    </a:cubicBezTo>
                    <a:cubicBezTo>
                      <a:pt x="8016" y="1605"/>
                      <a:pt x="8075" y="1612"/>
                      <a:pt x="8132" y="1612"/>
                    </a:cubicBezTo>
                    <a:cubicBezTo>
                      <a:pt x="8246" y="1612"/>
                      <a:pt x="8350" y="1582"/>
                      <a:pt x="8394" y="1493"/>
                    </a:cubicBezTo>
                    <a:cubicBezTo>
                      <a:pt x="8494" y="1327"/>
                      <a:pt x="8494" y="1293"/>
                      <a:pt x="8494" y="1126"/>
                    </a:cubicBezTo>
                    <a:cubicBezTo>
                      <a:pt x="8461" y="960"/>
                      <a:pt x="8328" y="759"/>
                      <a:pt x="8194" y="693"/>
                    </a:cubicBezTo>
                    <a:cubicBezTo>
                      <a:pt x="7215" y="220"/>
                      <a:pt x="6190" y="1"/>
                      <a:pt x="51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38"/>
              <p:cNvSpPr/>
              <p:nvPr/>
            </p:nvSpPr>
            <p:spPr>
              <a:xfrm>
                <a:off x="1253450" y="4372925"/>
                <a:ext cx="413650" cy="200650"/>
              </a:xfrm>
              <a:custGeom>
                <a:avLst/>
                <a:gdLst/>
                <a:ahLst/>
                <a:cxnLst/>
                <a:rect l="l" t="t" r="r" b="b"/>
                <a:pathLst>
                  <a:path w="16546" h="8026" extrusionOk="0">
                    <a:moveTo>
                      <a:pt x="16546" y="1"/>
                    </a:moveTo>
                    <a:lnTo>
                      <a:pt x="16546" y="1"/>
                    </a:lnTo>
                    <a:cubicBezTo>
                      <a:pt x="15145" y="101"/>
                      <a:pt x="13677" y="134"/>
                      <a:pt x="12276" y="234"/>
                    </a:cubicBezTo>
                    <a:cubicBezTo>
                      <a:pt x="9874" y="335"/>
                      <a:pt x="7573" y="668"/>
                      <a:pt x="5304" y="1235"/>
                    </a:cubicBezTo>
                    <a:cubicBezTo>
                      <a:pt x="5104" y="1269"/>
                      <a:pt x="4904" y="1335"/>
                      <a:pt x="4704" y="1369"/>
                    </a:cubicBezTo>
                    <a:lnTo>
                      <a:pt x="4704" y="1402"/>
                    </a:lnTo>
                    <a:cubicBezTo>
                      <a:pt x="3136" y="1802"/>
                      <a:pt x="1568" y="2236"/>
                      <a:pt x="1" y="2603"/>
                    </a:cubicBezTo>
                    <a:cubicBezTo>
                      <a:pt x="1380" y="5031"/>
                      <a:pt x="4780" y="8026"/>
                      <a:pt x="8336" y="8026"/>
                    </a:cubicBezTo>
                    <a:cubicBezTo>
                      <a:pt x="8737" y="8026"/>
                      <a:pt x="9139" y="7988"/>
                      <a:pt x="9541" y="7907"/>
                    </a:cubicBezTo>
                    <a:cubicBezTo>
                      <a:pt x="13410" y="7173"/>
                      <a:pt x="15945" y="2903"/>
                      <a:pt x="1654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38"/>
              <p:cNvSpPr/>
              <p:nvPr/>
            </p:nvSpPr>
            <p:spPr>
              <a:xfrm>
                <a:off x="1299325" y="4375450"/>
                <a:ext cx="327750" cy="198250"/>
              </a:xfrm>
              <a:custGeom>
                <a:avLst/>
                <a:gdLst/>
                <a:ahLst/>
                <a:cxnLst/>
                <a:rect l="l" t="t" r="r" b="b"/>
                <a:pathLst>
                  <a:path w="13110" h="7930" extrusionOk="0">
                    <a:moveTo>
                      <a:pt x="12643" y="0"/>
                    </a:moveTo>
                    <a:cubicBezTo>
                      <a:pt x="11909" y="67"/>
                      <a:pt x="11175" y="67"/>
                      <a:pt x="10441" y="133"/>
                    </a:cubicBezTo>
                    <a:cubicBezTo>
                      <a:pt x="8039" y="234"/>
                      <a:pt x="5738" y="567"/>
                      <a:pt x="3469" y="1134"/>
                    </a:cubicBezTo>
                    <a:cubicBezTo>
                      <a:pt x="3269" y="1168"/>
                      <a:pt x="3069" y="1234"/>
                      <a:pt x="2836" y="1268"/>
                    </a:cubicBezTo>
                    <a:cubicBezTo>
                      <a:pt x="1902" y="1534"/>
                      <a:pt x="968" y="1801"/>
                      <a:pt x="0" y="2035"/>
                    </a:cubicBezTo>
                    <a:cubicBezTo>
                      <a:pt x="300" y="2669"/>
                      <a:pt x="567" y="3302"/>
                      <a:pt x="834" y="3936"/>
                    </a:cubicBezTo>
                    <a:cubicBezTo>
                      <a:pt x="734" y="4437"/>
                      <a:pt x="667" y="4904"/>
                      <a:pt x="567" y="5371"/>
                    </a:cubicBezTo>
                    <a:cubicBezTo>
                      <a:pt x="2169" y="6804"/>
                      <a:pt x="4339" y="7929"/>
                      <a:pt x="6499" y="7929"/>
                    </a:cubicBezTo>
                    <a:cubicBezTo>
                      <a:pt x="6903" y="7929"/>
                      <a:pt x="7306" y="7890"/>
                      <a:pt x="7706" y="7806"/>
                    </a:cubicBezTo>
                    <a:cubicBezTo>
                      <a:pt x="9974" y="7372"/>
                      <a:pt x="11909" y="5637"/>
                      <a:pt x="13110" y="3736"/>
                    </a:cubicBezTo>
                    <a:cubicBezTo>
                      <a:pt x="12843" y="3269"/>
                      <a:pt x="12609" y="2769"/>
                      <a:pt x="12376" y="2302"/>
                    </a:cubicBezTo>
                    <a:cubicBezTo>
                      <a:pt x="12476" y="1534"/>
                      <a:pt x="12576" y="767"/>
                      <a:pt x="126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38"/>
              <p:cNvSpPr/>
              <p:nvPr/>
            </p:nvSpPr>
            <p:spPr>
              <a:xfrm>
                <a:off x="1330175" y="4434650"/>
                <a:ext cx="269375" cy="51375"/>
              </a:xfrm>
              <a:custGeom>
                <a:avLst/>
                <a:gdLst/>
                <a:ahLst/>
                <a:cxnLst/>
                <a:rect l="l" t="t" r="r" b="b"/>
                <a:pathLst>
                  <a:path w="10775" h="2055" extrusionOk="0">
                    <a:moveTo>
                      <a:pt x="10775" y="0"/>
                    </a:moveTo>
                    <a:lnTo>
                      <a:pt x="10775" y="0"/>
                    </a:lnTo>
                    <a:cubicBezTo>
                      <a:pt x="9040" y="601"/>
                      <a:pt x="7306" y="1168"/>
                      <a:pt x="5504" y="1435"/>
                    </a:cubicBezTo>
                    <a:cubicBezTo>
                      <a:pt x="4545" y="1574"/>
                      <a:pt x="3585" y="1623"/>
                      <a:pt x="2625" y="1623"/>
                    </a:cubicBezTo>
                    <a:cubicBezTo>
                      <a:pt x="1750" y="1623"/>
                      <a:pt x="875" y="1583"/>
                      <a:pt x="0" y="1535"/>
                    </a:cubicBezTo>
                    <a:lnTo>
                      <a:pt x="0" y="1535"/>
                    </a:lnTo>
                    <a:cubicBezTo>
                      <a:pt x="1251" y="1859"/>
                      <a:pt x="2550" y="2055"/>
                      <a:pt x="3852" y="2055"/>
                    </a:cubicBezTo>
                    <a:cubicBezTo>
                      <a:pt x="4426" y="2055"/>
                      <a:pt x="5000" y="2017"/>
                      <a:pt x="5571" y="1935"/>
                    </a:cubicBezTo>
                    <a:cubicBezTo>
                      <a:pt x="7406" y="1668"/>
                      <a:pt x="9174" y="968"/>
                      <a:pt x="1077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38"/>
              <p:cNvSpPr/>
              <p:nvPr/>
            </p:nvSpPr>
            <p:spPr>
              <a:xfrm>
                <a:off x="1570350" y="4184825"/>
                <a:ext cx="194325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7773" h="2865" extrusionOk="0">
                    <a:moveTo>
                      <a:pt x="5180" y="1"/>
                    </a:moveTo>
                    <a:cubicBezTo>
                      <a:pt x="3182" y="1"/>
                      <a:pt x="837" y="1380"/>
                      <a:pt x="0" y="2788"/>
                    </a:cubicBezTo>
                    <a:cubicBezTo>
                      <a:pt x="0" y="2815"/>
                      <a:pt x="22" y="2864"/>
                      <a:pt x="48" y="2864"/>
                    </a:cubicBezTo>
                    <a:cubicBezTo>
                      <a:pt x="54" y="2864"/>
                      <a:pt x="61" y="2861"/>
                      <a:pt x="67" y="2855"/>
                    </a:cubicBezTo>
                    <a:cubicBezTo>
                      <a:pt x="1368" y="2221"/>
                      <a:pt x="2469" y="1421"/>
                      <a:pt x="3936" y="1187"/>
                    </a:cubicBezTo>
                    <a:cubicBezTo>
                      <a:pt x="4195" y="1141"/>
                      <a:pt x="4447" y="1122"/>
                      <a:pt x="4694" y="1122"/>
                    </a:cubicBezTo>
                    <a:cubicBezTo>
                      <a:pt x="5693" y="1122"/>
                      <a:pt x="6623" y="1427"/>
                      <a:pt x="7639" y="1454"/>
                    </a:cubicBezTo>
                    <a:cubicBezTo>
                      <a:pt x="7739" y="1454"/>
                      <a:pt x="7773" y="1354"/>
                      <a:pt x="7739" y="1287"/>
                    </a:cubicBezTo>
                    <a:cubicBezTo>
                      <a:pt x="7149" y="368"/>
                      <a:pt x="6211" y="1"/>
                      <a:pt x="5180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38"/>
              <p:cNvSpPr/>
              <p:nvPr/>
            </p:nvSpPr>
            <p:spPr>
              <a:xfrm>
                <a:off x="1583700" y="4148375"/>
                <a:ext cx="5587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2235" h="1478" extrusionOk="0">
                    <a:moveTo>
                      <a:pt x="1925" y="1"/>
                    </a:moveTo>
                    <a:cubicBezTo>
                      <a:pt x="1585" y="1"/>
                      <a:pt x="1181" y="273"/>
                      <a:pt x="934" y="410"/>
                    </a:cubicBezTo>
                    <a:cubicBezTo>
                      <a:pt x="467" y="710"/>
                      <a:pt x="234" y="977"/>
                      <a:pt x="0" y="1444"/>
                    </a:cubicBezTo>
                    <a:cubicBezTo>
                      <a:pt x="0" y="1478"/>
                      <a:pt x="33" y="1478"/>
                      <a:pt x="33" y="1478"/>
                    </a:cubicBezTo>
                    <a:cubicBezTo>
                      <a:pt x="200" y="1377"/>
                      <a:pt x="400" y="1311"/>
                      <a:pt x="567" y="1211"/>
                    </a:cubicBezTo>
                    <a:cubicBezTo>
                      <a:pt x="767" y="1111"/>
                      <a:pt x="967" y="944"/>
                      <a:pt x="1168" y="844"/>
                    </a:cubicBezTo>
                    <a:cubicBezTo>
                      <a:pt x="1468" y="677"/>
                      <a:pt x="2001" y="610"/>
                      <a:pt x="2202" y="310"/>
                    </a:cubicBezTo>
                    <a:cubicBezTo>
                      <a:pt x="2235" y="210"/>
                      <a:pt x="2235" y="110"/>
                      <a:pt x="2135" y="43"/>
                    </a:cubicBezTo>
                    <a:cubicBezTo>
                      <a:pt x="2070" y="14"/>
                      <a:pt x="1999" y="1"/>
                      <a:pt x="1925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38"/>
              <p:cNvSpPr/>
              <p:nvPr/>
            </p:nvSpPr>
            <p:spPr>
              <a:xfrm>
                <a:off x="1105150" y="4258575"/>
                <a:ext cx="197525" cy="57900"/>
              </a:xfrm>
              <a:custGeom>
                <a:avLst/>
                <a:gdLst/>
                <a:ahLst/>
                <a:cxnLst/>
                <a:rect l="l" t="t" r="r" b="b"/>
                <a:pathLst>
                  <a:path w="7901" h="2316" extrusionOk="0">
                    <a:moveTo>
                      <a:pt x="3683" y="0"/>
                    </a:moveTo>
                    <a:cubicBezTo>
                      <a:pt x="2025" y="0"/>
                      <a:pt x="470" y="612"/>
                      <a:pt x="28" y="2173"/>
                    </a:cubicBezTo>
                    <a:cubicBezTo>
                      <a:pt x="1" y="2256"/>
                      <a:pt x="64" y="2315"/>
                      <a:pt x="124" y="2315"/>
                    </a:cubicBezTo>
                    <a:cubicBezTo>
                      <a:pt x="137" y="2315"/>
                      <a:pt x="150" y="2313"/>
                      <a:pt x="162" y="2307"/>
                    </a:cubicBezTo>
                    <a:cubicBezTo>
                      <a:pt x="1396" y="1906"/>
                      <a:pt x="2330" y="1139"/>
                      <a:pt x="3664" y="972"/>
                    </a:cubicBezTo>
                    <a:cubicBezTo>
                      <a:pt x="3890" y="947"/>
                      <a:pt x="4112" y="935"/>
                      <a:pt x="4330" y="935"/>
                    </a:cubicBezTo>
                    <a:cubicBezTo>
                      <a:pt x="5527" y="935"/>
                      <a:pt x="6621" y="1280"/>
                      <a:pt x="7834" y="1506"/>
                    </a:cubicBezTo>
                    <a:cubicBezTo>
                      <a:pt x="7901" y="1506"/>
                      <a:pt x="7901" y="1439"/>
                      <a:pt x="7867" y="1406"/>
                    </a:cubicBezTo>
                    <a:cubicBezTo>
                      <a:pt x="6982" y="570"/>
                      <a:pt x="5285" y="0"/>
                      <a:pt x="3683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38"/>
              <p:cNvSpPr/>
              <p:nvPr/>
            </p:nvSpPr>
            <p:spPr>
              <a:xfrm>
                <a:off x="1206750" y="4208650"/>
                <a:ext cx="62575" cy="23375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935" extrusionOk="0">
                    <a:moveTo>
                      <a:pt x="494" y="1"/>
                    </a:moveTo>
                    <a:cubicBezTo>
                      <a:pt x="329" y="1"/>
                      <a:pt x="178" y="36"/>
                      <a:pt x="67" y="134"/>
                    </a:cubicBezTo>
                    <a:cubicBezTo>
                      <a:pt x="1" y="234"/>
                      <a:pt x="1" y="334"/>
                      <a:pt x="67" y="401"/>
                    </a:cubicBezTo>
                    <a:cubicBezTo>
                      <a:pt x="334" y="634"/>
                      <a:pt x="868" y="568"/>
                      <a:pt x="1201" y="634"/>
                    </a:cubicBezTo>
                    <a:cubicBezTo>
                      <a:pt x="1435" y="668"/>
                      <a:pt x="1635" y="768"/>
                      <a:pt x="1869" y="834"/>
                    </a:cubicBezTo>
                    <a:cubicBezTo>
                      <a:pt x="2069" y="868"/>
                      <a:pt x="2269" y="868"/>
                      <a:pt x="2469" y="935"/>
                    </a:cubicBezTo>
                    <a:cubicBezTo>
                      <a:pt x="2502" y="935"/>
                      <a:pt x="2502" y="901"/>
                      <a:pt x="2502" y="901"/>
                    </a:cubicBezTo>
                    <a:cubicBezTo>
                      <a:pt x="2135" y="501"/>
                      <a:pt x="1835" y="301"/>
                      <a:pt x="1335" y="167"/>
                    </a:cubicBezTo>
                    <a:cubicBezTo>
                      <a:pt x="1103" y="104"/>
                      <a:pt x="778" y="1"/>
                      <a:pt x="494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38"/>
              <p:cNvSpPr/>
              <p:nvPr/>
            </p:nvSpPr>
            <p:spPr>
              <a:xfrm>
                <a:off x="1835025" y="4191750"/>
                <a:ext cx="130625" cy="180125"/>
              </a:xfrm>
              <a:custGeom>
                <a:avLst/>
                <a:gdLst/>
                <a:ahLst/>
                <a:cxnLst/>
                <a:rect l="l" t="t" r="r" b="b"/>
                <a:pathLst>
                  <a:path w="5225" h="7205" extrusionOk="0">
                    <a:moveTo>
                      <a:pt x="3909" y="0"/>
                    </a:moveTo>
                    <a:cubicBezTo>
                      <a:pt x="3124" y="0"/>
                      <a:pt x="2435" y="655"/>
                      <a:pt x="1889" y="1310"/>
                    </a:cubicBezTo>
                    <a:cubicBezTo>
                      <a:pt x="1288" y="2011"/>
                      <a:pt x="855" y="2811"/>
                      <a:pt x="555" y="3679"/>
                    </a:cubicBezTo>
                    <a:cubicBezTo>
                      <a:pt x="421" y="4079"/>
                      <a:pt x="321" y="4446"/>
                      <a:pt x="221" y="4846"/>
                    </a:cubicBezTo>
                    <a:cubicBezTo>
                      <a:pt x="88" y="5447"/>
                      <a:pt x="21" y="6080"/>
                      <a:pt x="21" y="6714"/>
                    </a:cubicBezTo>
                    <a:cubicBezTo>
                      <a:pt x="1" y="7013"/>
                      <a:pt x="242" y="7204"/>
                      <a:pt x="447" y="7204"/>
                    </a:cubicBezTo>
                    <a:cubicBezTo>
                      <a:pt x="586" y="7204"/>
                      <a:pt x="708" y="7116"/>
                      <a:pt x="721" y="6914"/>
                    </a:cubicBezTo>
                    <a:cubicBezTo>
                      <a:pt x="721" y="5947"/>
                      <a:pt x="888" y="5046"/>
                      <a:pt x="1155" y="4212"/>
                    </a:cubicBezTo>
                    <a:cubicBezTo>
                      <a:pt x="1825" y="3799"/>
                      <a:pt x="2658" y="3420"/>
                      <a:pt x="3414" y="3420"/>
                    </a:cubicBezTo>
                    <a:cubicBezTo>
                      <a:pt x="3937" y="3420"/>
                      <a:pt x="4422" y="3601"/>
                      <a:pt x="4791" y="4079"/>
                    </a:cubicBezTo>
                    <a:cubicBezTo>
                      <a:pt x="4791" y="4079"/>
                      <a:pt x="4824" y="4079"/>
                      <a:pt x="4824" y="4046"/>
                    </a:cubicBezTo>
                    <a:cubicBezTo>
                      <a:pt x="4504" y="3047"/>
                      <a:pt x="3896" y="2719"/>
                      <a:pt x="3211" y="2719"/>
                    </a:cubicBezTo>
                    <a:cubicBezTo>
                      <a:pt x="2684" y="2719"/>
                      <a:pt x="2111" y="2913"/>
                      <a:pt x="1589" y="3145"/>
                    </a:cubicBezTo>
                    <a:lnTo>
                      <a:pt x="1622" y="3078"/>
                    </a:lnTo>
                    <a:cubicBezTo>
                      <a:pt x="2157" y="2064"/>
                      <a:pt x="3215" y="504"/>
                      <a:pt x="4475" y="504"/>
                    </a:cubicBezTo>
                    <a:cubicBezTo>
                      <a:pt x="4708" y="504"/>
                      <a:pt x="4947" y="557"/>
                      <a:pt x="5191" y="677"/>
                    </a:cubicBezTo>
                    <a:cubicBezTo>
                      <a:pt x="5225" y="677"/>
                      <a:pt x="5225" y="643"/>
                      <a:pt x="5225" y="643"/>
                    </a:cubicBezTo>
                    <a:cubicBezTo>
                      <a:pt x="4764" y="182"/>
                      <a:pt x="4323" y="0"/>
                      <a:pt x="3909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38"/>
              <p:cNvSpPr/>
              <p:nvPr/>
            </p:nvSpPr>
            <p:spPr>
              <a:xfrm>
                <a:off x="920725" y="4337950"/>
                <a:ext cx="155075" cy="163450"/>
              </a:xfrm>
              <a:custGeom>
                <a:avLst/>
                <a:gdLst/>
                <a:ahLst/>
                <a:cxnLst/>
                <a:rect l="l" t="t" r="r" b="b"/>
                <a:pathLst>
                  <a:path w="6203" h="6538" extrusionOk="0">
                    <a:moveTo>
                      <a:pt x="1408" y="0"/>
                    </a:moveTo>
                    <a:cubicBezTo>
                      <a:pt x="921" y="0"/>
                      <a:pt x="438" y="237"/>
                      <a:pt x="0" y="866"/>
                    </a:cubicBezTo>
                    <a:cubicBezTo>
                      <a:pt x="0" y="900"/>
                      <a:pt x="0" y="900"/>
                      <a:pt x="33" y="900"/>
                    </a:cubicBezTo>
                    <a:cubicBezTo>
                      <a:pt x="332" y="686"/>
                      <a:pt x="645" y="596"/>
                      <a:pt x="959" y="596"/>
                    </a:cubicBezTo>
                    <a:cubicBezTo>
                      <a:pt x="2119" y="596"/>
                      <a:pt x="3306" y="1828"/>
                      <a:pt x="3936" y="2668"/>
                    </a:cubicBezTo>
                    <a:cubicBezTo>
                      <a:pt x="3936" y="2701"/>
                      <a:pt x="3970" y="2701"/>
                      <a:pt x="3970" y="2734"/>
                    </a:cubicBezTo>
                    <a:cubicBezTo>
                      <a:pt x="3569" y="2639"/>
                      <a:pt x="3148" y="2564"/>
                      <a:pt x="2751" y="2564"/>
                    </a:cubicBezTo>
                    <a:cubicBezTo>
                      <a:pt x="1894" y="2564"/>
                      <a:pt x="1150" y="2914"/>
                      <a:pt x="967" y="4169"/>
                    </a:cubicBezTo>
                    <a:cubicBezTo>
                      <a:pt x="945" y="4169"/>
                      <a:pt x="953" y="4183"/>
                      <a:pt x="970" y="4183"/>
                    </a:cubicBezTo>
                    <a:cubicBezTo>
                      <a:pt x="979" y="4183"/>
                      <a:pt x="990" y="4180"/>
                      <a:pt x="1001" y="4169"/>
                    </a:cubicBezTo>
                    <a:cubicBezTo>
                      <a:pt x="1347" y="3510"/>
                      <a:pt x="1973" y="3284"/>
                      <a:pt x="2668" y="3284"/>
                    </a:cubicBezTo>
                    <a:cubicBezTo>
                      <a:pt x="3310" y="3284"/>
                      <a:pt x="4010" y="3477"/>
                      <a:pt x="4603" y="3702"/>
                    </a:cubicBezTo>
                    <a:cubicBezTo>
                      <a:pt x="5004" y="4469"/>
                      <a:pt x="5304" y="5369"/>
                      <a:pt x="5471" y="6303"/>
                    </a:cubicBezTo>
                    <a:cubicBezTo>
                      <a:pt x="5506" y="6468"/>
                      <a:pt x="5612" y="6538"/>
                      <a:pt x="5730" y="6538"/>
                    </a:cubicBezTo>
                    <a:cubicBezTo>
                      <a:pt x="5946" y="6538"/>
                      <a:pt x="6203" y="6305"/>
                      <a:pt x="6138" y="6003"/>
                    </a:cubicBezTo>
                    <a:cubicBezTo>
                      <a:pt x="6004" y="5369"/>
                      <a:pt x="5838" y="4769"/>
                      <a:pt x="5604" y="4202"/>
                    </a:cubicBezTo>
                    <a:cubicBezTo>
                      <a:pt x="5471" y="3802"/>
                      <a:pt x="5304" y="3435"/>
                      <a:pt x="5104" y="3101"/>
                    </a:cubicBezTo>
                    <a:cubicBezTo>
                      <a:pt x="4637" y="2301"/>
                      <a:pt x="4070" y="1567"/>
                      <a:pt x="3403" y="1000"/>
                    </a:cubicBezTo>
                    <a:cubicBezTo>
                      <a:pt x="2812" y="488"/>
                      <a:pt x="2106" y="0"/>
                      <a:pt x="1408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38"/>
              <p:cNvSpPr/>
              <p:nvPr/>
            </p:nvSpPr>
            <p:spPr>
              <a:xfrm>
                <a:off x="932400" y="3627150"/>
                <a:ext cx="926500" cy="625725"/>
              </a:xfrm>
              <a:custGeom>
                <a:avLst/>
                <a:gdLst/>
                <a:ahLst/>
                <a:cxnLst/>
                <a:rect l="l" t="t" r="r" b="b"/>
                <a:pathLst>
                  <a:path w="37060" h="25029" extrusionOk="0">
                    <a:moveTo>
                      <a:pt x="22165" y="1"/>
                    </a:moveTo>
                    <a:cubicBezTo>
                      <a:pt x="20678" y="1"/>
                      <a:pt x="19179" y="157"/>
                      <a:pt x="17679" y="344"/>
                    </a:cubicBezTo>
                    <a:cubicBezTo>
                      <a:pt x="14244" y="778"/>
                      <a:pt x="10774" y="1478"/>
                      <a:pt x="7706" y="3180"/>
                    </a:cubicBezTo>
                    <a:cubicBezTo>
                      <a:pt x="4170" y="5148"/>
                      <a:pt x="1068" y="8950"/>
                      <a:pt x="267" y="13087"/>
                    </a:cubicBezTo>
                    <a:cubicBezTo>
                      <a:pt x="167" y="13620"/>
                      <a:pt x="100" y="14121"/>
                      <a:pt x="67" y="14654"/>
                    </a:cubicBezTo>
                    <a:cubicBezTo>
                      <a:pt x="0" y="15288"/>
                      <a:pt x="0" y="15955"/>
                      <a:pt x="33" y="16589"/>
                    </a:cubicBezTo>
                    <a:cubicBezTo>
                      <a:pt x="100" y="17690"/>
                      <a:pt x="267" y="18757"/>
                      <a:pt x="534" y="19791"/>
                    </a:cubicBezTo>
                    <a:cubicBezTo>
                      <a:pt x="1034" y="21693"/>
                      <a:pt x="1635" y="23627"/>
                      <a:pt x="3069" y="25028"/>
                    </a:cubicBezTo>
                    <a:cubicBezTo>
                      <a:pt x="3269" y="23961"/>
                      <a:pt x="3769" y="22527"/>
                      <a:pt x="3903" y="22226"/>
                    </a:cubicBezTo>
                    <a:cubicBezTo>
                      <a:pt x="4437" y="20692"/>
                      <a:pt x="4470" y="18991"/>
                      <a:pt x="4737" y="17390"/>
                    </a:cubicBezTo>
                    <a:cubicBezTo>
                      <a:pt x="4737" y="17356"/>
                      <a:pt x="4737" y="17323"/>
                      <a:pt x="4737" y="17290"/>
                    </a:cubicBezTo>
                    <a:cubicBezTo>
                      <a:pt x="4870" y="16456"/>
                      <a:pt x="5037" y="15622"/>
                      <a:pt x="5237" y="14821"/>
                    </a:cubicBezTo>
                    <a:cubicBezTo>
                      <a:pt x="5237" y="14821"/>
                      <a:pt x="5237" y="14788"/>
                      <a:pt x="5237" y="14788"/>
                    </a:cubicBezTo>
                    <a:cubicBezTo>
                      <a:pt x="5304" y="14522"/>
                      <a:pt x="5935" y="12661"/>
                      <a:pt x="5838" y="12554"/>
                    </a:cubicBezTo>
                    <a:lnTo>
                      <a:pt x="5838" y="12554"/>
                    </a:lnTo>
                    <a:cubicBezTo>
                      <a:pt x="6472" y="13221"/>
                      <a:pt x="6905" y="13988"/>
                      <a:pt x="7272" y="14821"/>
                    </a:cubicBezTo>
                    <a:cubicBezTo>
                      <a:pt x="7606" y="15688"/>
                      <a:pt x="7839" y="16622"/>
                      <a:pt x="8039" y="17590"/>
                    </a:cubicBezTo>
                    <a:cubicBezTo>
                      <a:pt x="8139" y="18224"/>
                      <a:pt x="8239" y="18891"/>
                      <a:pt x="8306" y="19525"/>
                    </a:cubicBezTo>
                    <a:cubicBezTo>
                      <a:pt x="8319" y="19592"/>
                      <a:pt x="8637" y="19621"/>
                      <a:pt x="9161" y="19621"/>
                    </a:cubicBezTo>
                    <a:cubicBezTo>
                      <a:pt x="9934" y="19621"/>
                      <a:pt x="11156" y="19557"/>
                      <a:pt x="12509" y="19458"/>
                    </a:cubicBezTo>
                    <a:cubicBezTo>
                      <a:pt x="12442" y="18891"/>
                      <a:pt x="12376" y="18357"/>
                      <a:pt x="12276" y="17823"/>
                    </a:cubicBezTo>
                    <a:cubicBezTo>
                      <a:pt x="12109" y="16756"/>
                      <a:pt x="11842" y="15688"/>
                      <a:pt x="11542" y="14654"/>
                    </a:cubicBezTo>
                    <a:cubicBezTo>
                      <a:pt x="11308" y="13854"/>
                      <a:pt x="11041" y="13020"/>
                      <a:pt x="10774" y="12219"/>
                    </a:cubicBezTo>
                    <a:cubicBezTo>
                      <a:pt x="10753" y="12154"/>
                      <a:pt x="10831" y="12088"/>
                      <a:pt x="10897" y="12088"/>
                    </a:cubicBezTo>
                    <a:cubicBezTo>
                      <a:pt x="10932" y="12088"/>
                      <a:pt x="10963" y="12107"/>
                      <a:pt x="10975" y="12153"/>
                    </a:cubicBezTo>
                    <a:cubicBezTo>
                      <a:pt x="11241" y="12920"/>
                      <a:pt x="11575" y="13754"/>
                      <a:pt x="11875" y="14621"/>
                    </a:cubicBezTo>
                    <a:cubicBezTo>
                      <a:pt x="12242" y="15655"/>
                      <a:pt x="12609" y="16723"/>
                      <a:pt x="12876" y="17823"/>
                    </a:cubicBezTo>
                    <a:cubicBezTo>
                      <a:pt x="12976" y="18357"/>
                      <a:pt x="13109" y="18891"/>
                      <a:pt x="13176" y="19424"/>
                    </a:cubicBezTo>
                    <a:cubicBezTo>
                      <a:pt x="16245" y="19191"/>
                      <a:pt x="19714" y="18857"/>
                      <a:pt x="20281" y="18791"/>
                    </a:cubicBezTo>
                    <a:cubicBezTo>
                      <a:pt x="21349" y="18691"/>
                      <a:pt x="22416" y="18557"/>
                      <a:pt x="23484" y="18424"/>
                    </a:cubicBezTo>
                    <a:cubicBezTo>
                      <a:pt x="23484" y="18357"/>
                      <a:pt x="23484" y="18257"/>
                      <a:pt x="23450" y="18190"/>
                    </a:cubicBezTo>
                    <a:cubicBezTo>
                      <a:pt x="23383" y="17890"/>
                      <a:pt x="23317" y="17590"/>
                      <a:pt x="23250" y="17256"/>
                    </a:cubicBezTo>
                    <a:cubicBezTo>
                      <a:pt x="23017" y="16189"/>
                      <a:pt x="22783" y="15155"/>
                      <a:pt x="22750" y="14021"/>
                    </a:cubicBezTo>
                    <a:cubicBezTo>
                      <a:pt x="22728" y="13955"/>
                      <a:pt x="22806" y="13890"/>
                      <a:pt x="22872" y="13890"/>
                    </a:cubicBezTo>
                    <a:cubicBezTo>
                      <a:pt x="22907" y="13890"/>
                      <a:pt x="22938" y="13908"/>
                      <a:pt x="22950" y="13954"/>
                    </a:cubicBezTo>
                    <a:cubicBezTo>
                      <a:pt x="23183" y="14821"/>
                      <a:pt x="23684" y="15955"/>
                      <a:pt x="24117" y="17156"/>
                    </a:cubicBezTo>
                    <a:cubicBezTo>
                      <a:pt x="24251" y="17523"/>
                      <a:pt x="24384" y="17890"/>
                      <a:pt x="24484" y="18257"/>
                    </a:cubicBezTo>
                    <a:cubicBezTo>
                      <a:pt x="25218" y="18190"/>
                      <a:pt x="25919" y="18057"/>
                      <a:pt x="26619" y="17957"/>
                    </a:cubicBezTo>
                    <a:cubicBezTo>
                      <a:pt x="26552" y="17590"/>
                      <a:pt x="26486" y="17190"/>
                      <a:pt x="26419" y="16789"/>
                    </a:cubicBezTo>
                    <a:cubicBezTo>
                      <a:pt x="26352" y="16489"/>
                      <a:pt x="26286" y="16189"/>
                      <a:pt x="26252" y="15889"/>
                    </a:cubicBezTo>
                    <a:cubicBezTo>
                      <a:pt x="26232" y="15789"/>
                      <a:pt x="26307" y="15725"/>
                      <a:pt x="26385" y="15725"/>
                    </a:cubicBezTo>
                    <a:cubicBezTo>
                      <a:pt x="26438" y="15725"/>
                      <a:pt x="26492" y="15755"/>
                      <a:pt x="26519" y="15822"/>
                    </a:cubicBezTo>
                    <a:cubicBezTo>
                      <a:pt x="26652" y="16089"/>
                      <a:pt x="26786" y="16389"/>
                      <a:pt x="26953" y="16723"/>
                    </a:cubicBezTo>
                    <a:cubicBezTo>
                      <a:pt x="27086" y="17056"/>
                      <a:pt x="27253" y="17456"/>
                      <a:pt x="27386" y="17823"/>
                    </a:cubicBezTo>
                    <a:cubicBezTo>
                      <a:pt x="28754" y="17623"/>
                      <a:pt x="30122" y="17356"/>
                      <a:pt x="31489" y="17089"/>
                    </a:cubicBezTo>
                    <a:cubicBezTo>
                      <a:pt x="31456" y="16656"/>
                      <a:pt x="31423" y="16222"/>
                      <a:pt x="31389" y="15789"/>
                    </a:cubicBezTo>
                    <a:cubicBezTo>
                      <a:pt x="31222" y="14388"/>
                      <a:pt x="30956" y="13020"/>
                      <a:pt x="30455" y="11686"/>
                    </a:cubicBezTo>
                    <a:cubicBezTo>
                      <a:pt x="30022" y="10618"/>
                      <a:pt x="29454" y="9551"/>
                      <a:pt x="28654" y="8517"/>
                    </a:cubicBezTo>
                    <a:cubicBezTo>
                      <a:pt x="28654" y="8493"/>
                      <a:pt x="28671" y="8470"/>
                      <a:pt x="28680" y="8470"/>
                    </a:cubicBezTo>
                    <a:cubicBezTo>
                      <a:pt x="28684" y="8470"/>
                      <a:pt x="28687" y="8474"/>
                      <a:pt x="28687" y="8483"/>
                    </a:cubicBezTo>
                    <a:cubicBezTo>
                      <a:pt x="29454" y="9417"/>
                      <a:pt x="30155" y="10485"/>
                      <a:pt x="30755" y="11619"/>
                    </a:cubicBezTo>
                    <a:cubicBezTo>
                      <a:pt x="31389" y="12853"/>
                      <a:pt x="31956" y="14221"/>
                      <a:pt x="32290" y="15588"/>
                    </a:cubicBezTo>
                    <a:cubicBezTo>
                      <a:pt x="32390" y="16022"/>
                      <a:pt x="32490" y="16456"/>
                      <a:pt x="32557" y="16889"/>
                    </a:cubicBezTo>
                    <a:cubicBezTo>
                      <a:pt x="32890" y="16823"/>
                      <a:pt x="33224" y="16756"/>
                      <a:pt x="33557" y="16689"/>
                    </a:cubicBezTo>
                    <a:lnTo>
                      <a:pt x="36193" y="19791"/>
                    </a:lnTo>
                    <a:cubicBezTo>
                      <a:pt x="36259" y="19858"/>
                      <a:pt x="36326" y="19925"/>
                      <a:pt x="36459" y="19925"/>
                    </a:cubicBezTo>
                    <a:cubicBezTo>
                      <a:pt x="36593" y="19925"/>
                      <a:pt x="36626" y="19725"/>
                      <a:pt x="36660" y="19591"/>
                    </a:cubicBezTo>
                    <a:cubicBezTo>
                      <a:pt x="36860" y="17857"/>
                      <a:pt x="37060" y="16089"/>
                      <a:pt x="37060" y="14321"/>
                    </a:cubicBezTo>
                    <a:cubicBezTo>
                      <a:pt x="37060" y="13820"/>
                      <a:pt x="37060" y="13320"/>
                      <a:pt x="37027" y="12820"/>
                    </a:cubicBezTo>
                    <a:cubicBezTo>
                      <a:pt x="36960" y="11886"/>
                      <a:pt x="36826" y="10918"/>
                      <a:pt x="36593" y="9951"/>
                    </a:cubicBezTo>
                    <a:cubicBezTo>
                      <a:pt x="36293" y="8683"/>
                      <a:pt x="35859" y="7483"/>
                      <a:pt x="35159" y="6482"/>
                    </a:cubicBezTo>
                    <a:cubicBezTo>
                      <a:pt x="33090" y="3046"/>
                      <a:pt x="29421" y="1178"/>
                      <a:pt x="25618" y="344"/>
                    </a:cubicBezTo>
                    <a:cubicBezTo>
                      <a:pt x="24478" y="96"/>
                      <a:pt x="23326" y="1"/>
                      <a:pt x="221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38"/>
              <p:cNvSpPr/>
              <p:nvPr/>
            </p:nvSpPr>
            <p:spPr>
              <a:xfrm>
                <a:off x="932400" y="3993500"/>
                <a:ext cx="74225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2336" extrusionOk="0">
                    <a:moveTo>
                      <a:pt x="67" y="0"/>
                    </a:moveTo>
                    <a:cubicBezTo>
                      <a:pt x="0" y="634"/>
                      <a:pt x="0" y="1301"/>
                      <a:pt x="33" y="1935"/>
                    </a:cubicBezTo>
                    <a:cubicBezTo>
                      <a:pt x="901" y="2102"/>
                      <a:pt x="1735" y="2235"/>
                      <a:pt x="2602" y="2335"/>
                    </a:cubicBezTo>
                    <a:cubicBezTo>
                      <a:pt x="2702" y="1602"/>
                      <a:pt x="2835" y="868"/>
                      <a:pt x="2969" y="134"/>
                    </a:cubicBezTo>
                    <a:cubicBezTo>
                      <a:pt x="2002" y="100"/>
                      <a:pt x="1034" y="67"/>
                      <a:pt x="67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38"/>
              <p:cNvSpPr/>
              <p:nvPr/>
            </p:nvSpPr>
            <p:spPr>
              <a:xfrm>
                <a:off x="1011625" y="3996825"/>
                <a:ext cx="51725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503" extrusionOk="0">
                    <a:moveTo>
                      <a:pt x="267" y="1"/>
                    </a:moveTo>
                    <a:cubicBezTo>
                      <a:pt x="167" y="768"/>
                      <a:pt x="100" y="1535"/>
                      <a:pt x="0" y="2302"/>
                    </a:cubicBezTo>
                    <a:cubicBezTo>
                      <a:pt x="167" y="2302"/>
                      <a:pt x="300" y="2336"/>
                      <a:pt x="467" y="2369"/>
                    </a:cubicBezTo>
                    <a:cubicBezTo>
                      <a:pt x="834" y="2403"/>
                      <a:pt x="1201" y="2469"/>
                      <a:pt x="1568" y="2503"/>
                    </a:cubicBezTo>
                    <a:cubicBezTo>
                      <a:pt x="1701" y="1669"/>
                      <a:pt x="1868" y="835"/>
                      <a:pt x="2068" y="34"/>
                    </a:cubicBezTo>
                    <a:lnTo>
                      <a:pt x="1568" y="34"/>
                    </a:lnTo>
                    <a:cubicBezTo>
                      <a:pt x="1134" y="34"/>
                      <a:pt x="701" y="1"/>
                      <a:pt x="267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38"/>
              <p:cNvSpPr/>
              <p:nvPr/>
            </p:nvSpPr>
            <p:spPr>
              <a:xfrm>
                <a:off x="1195075" y="3993500"/>
                <a:ext cx="44225" cy="79250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3170" extrusionOk="0">
                    <a:moveTo>
                      <a:pt x="1035" y="0"/>
                    </a:moveTo>
                    <a:cubicBezTo>
                      <a:pt x="701" y="34"/>
                      <a:pt x="334" y="34"/>
                      <a:pt x="1" y="34"/>
                    </a:cubicBezTo>
                    <a:cubicBezTo>
                      <a:pt x="334" y="1068"/>
                      <a:pt x="601" y="2102"/>
                      <a:pt x="835" y="3136"/>
                    </a:cubicBezTo>
                    <a:cubicBezTo>
                      <a:pt x="1168" y="3136"/>
                      <a:pt x="1468" y="3136"/>
                      <a:pt x="1769" y="3169"/>
                    </a:cubicBezTo>
                    <a:cubicBezTo>
                      <a:pt x="1602" y="2102"/>
                      <a:pt x="1335" y="1034"/>
                      <a:pt x="103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38"/>
              <p:cNvSpPr/>
              <p:nvPr/>
            </p:nvSpPr>
            <p:spPr>
              <a:xfrm>
                <a:off x="1114175" y="3995175"/>
                <a:ext cx="90100" cy="75900"/>
              </a:xfrm>
              <a:custGeom>
                <a:avLst/>
                <a:gdLst/>
                <a:ahLst/>
                <a:cxnLst/>
                <a:rect l="l" t="t" r="r" b="b"/>
                <a:pathLst>
                  <a:path w="3604" h="3036" extrusionOk="0">
                    <a:moveTo>
                      <a:pt x="2836" y="0"/>
                    </a:moveTo>
                    <a:cubicBezTo>
                      <a:pt x="1902" y="33"/>
                      <a:pt x="935" y="67"/>
                      <a:pt x="1" y="100"/>
                    </a:cubicBezTo>
                    <a:cubicBezTo>
                      <a:pt x="335" y="967"/>
                      <a:pt x="568" y="1901"/>
                      <a:pt x="768" y="2869"/>
                    </a:cubicBezTo>
                    <a:cubicBezTo>
                      <a:pt x="1702" y="2936"/>
                      <a:pt x="2670" y="3002"/>
                      <a:pt x="3604" y="3036"/>
                    </a:cubicBezTo>
                    <a:cubicBezTo>
                      <a:pt x="3437" y="2002"/>
                      <a:pt x="3170" y="1001"/>
                      <a:pt x="2836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38"/>
              <p:cNvSpPr/>
              <p:nvPr/>
            </p:nvSpPr>
            <p:spPr>
              <a:xfrm>
                <a:off x="1229275" y="3988500"/>
                <a:ext cx="73400" cy="84250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3370" extrusionOk="0">
                    <a:moveTo>
                      <a:pt x="2269" y="0"/>
                    </a:moveTo>
                    <a:cubicBezTo>
                      <a:pt x="1501" y="67"/>
                      <a:pt x="767" y="134"/>
                      <a:pt x="0" y="167"/>
                    </a:cubicBezTo>
                    <a:cubicBezTo>
                      <a:pt x="367" y="1201"/>
                      <a:pt x="734" y="2269"/>
                      <a:pt x="1001" y="3369"/>
                    </a:cubicBezTo>
                    <a:lnTo>
                      <a:pt x="2936" y="3369"/>
                    </a:lnTo>
                    <a:cubicBezTo>
                      <a:pt x="2802" y="2235"/>
                      <a:pt x="2535" y="1134"/>
                      <a:pt x="2269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38"/>
              <p:cNvSpPr/>
              <p:nvPr/>
            </p:nvSpPr>
            <p:spPr>
              <a:xfrm>
                <a:off x="1295150" y="3971825"/>
                <a:ext cx="155125" cy="100925"/>
              </a:xfrm>
              <a:custGeom>
                <a:avLst/>
                <a:gdLst/>
                <a:ahLst/>
                <a:cxnLst/>
                <a:rect l="l" t="t" r="r" b="b"/>
                <a:pathLst>
                  <a:path w="6205" h="4037" extrusionOk="0">
                    <a:moveTo>
                      <a:pt x="5438" y="0"/>
                    </a:moveTo>
                    <a:lnTo>
                      <a:pt x="5037" y="33"/>
                    </a:lnTo>
                    <a:cubicBezTo>
                      <a:pt x="3370" y="300"/>
                      <a:pt x="1668" y="500"/>
                      <a:pt x="0" y="634"/>
                    </a:cubicBezTo>
                    <a:cubicBezTo>
                      <a:pt x="334" y="1635"/>
                      <a:pt x="634" y="2669"/>
                      <a:pt x="801" y="3736"/>
                    </a:cubicBezTo>
                    <a:cubicBezTo>
                      <a:pt x="801" y="3836"/>
                      <a:pt x="801" y="3936"/>
                      <a:pt x="834" y="4036"/>
                    </a:cubicBezTo>
                    <a:cubicBezTo>
                      <a:pt x="2035" y="4003"/>
                      <a:pt x="3236" y="3970"/>
                      <a:pt x="4437" y="3903"/>
                    </a:cubicBezTo>
                    <a:cubicBezTo>
                      <a:pt x="5037" y="3836"/>
                      <a:pt x="5638" y="3803"/>
                      <a:pt x="6205" y="3736"/>
                    </a:cubicBezTo>
                    <a:cubicBezTo>
                      <a:pt x="6172" y="3536"/>
                      <a:pt x="6138" y="3336"/>
                      <a:pt x="6071" y="3136"/>
                    </a:cubicBezTo>
                    <a:cubicBezTo>
                      <a:pt x="5838" y="2102"/>
                      <a:pt x="5638" y="1034"/>
                      <a:pt x="5438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38"/>
              <p:cNvSpPr/>
              <p:nvPr/>
            </p:nvSpPr>
            <p:spPr>
              <a:xfrm>
                <a:off x="1647075" y="3919275"/>
                <a:ext cx="70075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4371" extrusionOk="0">
                    <a:moveTo>
                      <a:pt x="1868" y="1"/>
                    </a:moveTo>
                    <a:cubicBezTo>
                      <a:pt x="1234" y="167"/>
                      <a:pt x="634" y="301"/>
                      <a:pt x="0" y="434"/>
                    </a:cubicBezTo>
                    <a:cubicBezTo>
                      <a:pt x="567" y="1602"/>
                      <a:pt x="1068" y="2803"/>
                      <a:pt x="1501" y="4003"/>
                    </a:cubicBezTo>
                    <a:cubicBezTo>
                      <a:pt x="1535" y="4104"/>
                      <a:pt x="1568" y="4237"/>
                      <a:pt x="1601" y="4370"/>
                    </a:cubicBezTo>
                    <a:cubicBezTo>
                      <a:pt x="2002" y="4304"/>
                      <a:pt x="2402" y="4204"/>
                      <a:pt x="2802" y="4104"/>
                    </a:cubicBezTo>
                    <a:cubicBezTo>
                      <a:pt x="2635" y="2703"/>
                      <a:pt x="2369" y="1335"/>
                      <a:pt x="1868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38"/>
              <p:cNvSpPr/>
              <p:nvPr/>
            </p:nvSpPr>
            <p:spPr>
              <a:xfrm>
                <a:off x="1446925" y="3932625"/>
                <a:ext cx="221025" cy="130950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5238" extrusionOk="0">
                    <a:moveTo>
                      <a:pt x="7639" y="0"/>
                    </a:moveTo>
                    <a:cubicBezTo>
                      <a:pt x="5104" y="567"/>
                      <a:pt x="2569" y="1068"/>
                      <a:pt x="0" y="1468"/>
                    </a:cubicBezTo>
                    <a:cubicBezTo>
                      <a:pt x="234" y="2202"/>
                      <a:pt x="467" y="2969"/>
                      <a:pt x="668" y="3736"/>
                    </a:cubicBezTo>
                    <a:cubicBezTo>
                      <a:pt x="801" y="4237"/>
                      <a:pt x="901" y="4737"/>
                      <a:pt x="1035" y="5237"/>
                    </a:cubicBezTo>
                    <a:cubicBezTo>
                      <a:pt x="1568" y="5171"/>
                      <a:pt x="2135" y="5104"/>
                      <a:pt x="2669" y="5037"/>
                    </a:cubicBezTo>
                    <a:cubicBezTo>
                      <a:pt x="2436" y="3970"/>
                      <a:pt x="2202" y="2936"/>
                      <a:pt x="2135" y="1802"/>
                    </a:cubicBezTo>
                    <a:cubicBezTo>
                      <a:pt x="2135" y="1736"/>
                      <a:pt x="2221" y="1671"/>
                      <a:pt x="2290" y="1671"/>
                    </a:cubicBezTo>
                    <a:cubicBezTo>
                      <a:pt x="2326" y="1671"/>
                      <a:pt x="2357" y="1689"/>
                      <a:pt x="2369" y="1735"/>
                    </a:cubicBezTo>
                    <a:cubicBezTo>
                      <a:pt x="2602" y="2602"/>
                      <a:pt x="3103" y="3736"/>
                      <a:pt x="3536" y="4937"/>
                    </a:cubicBezTo>
                    <a:cubicBezTo>
                      <a:pt x="4304" y="4837"/>
                      <a:pt x="5071" y="4704"/>
                      <a:pt x="5805" y="4570"/>
                    </a:cubicBezTo>
                    <a:cubicBezTo>
                      <a:pt x="5771" y="4270"/>
                      <a:pt x="5705" y="3970"/>
                      <a:pt x="5671" y="3670"/>
                    </a:cubicBezTo>
                    <a:cubicBezTo>
                      <a:pt x="5651" y="3570"/>
                      <a:pt x="5726" y="3506"/>
                      <a:pt x="5804" y="3506"/>
                    </a:cubicBezTo>
                    <a:cubicBezTo>
                      <a:pt x="5857" y="3506"/>
                      <a:pt x="5911" y="3536"/>
                      <a:pt x="5938" y="3603"/>
                    </a:cubicBezTo>
                    <a:cubicBezTo>
                      <a:pt x="6071" y="3870"/>
                      <a:pt x="6205" y="4170"/>
                      <a:pt x="6372" y="4504"/>
                    </a:cubicBezTo>
                    <a:cubicBezTo>
                      <a:pt x="7206" y="4337"/>
                      <a:pt x="8040" y="4170"/>
                      <a:pt x="8840" y="4003"/>
                    </a:cubicBezTo>
                    <a:cubicBezTo>
                      <a:pt x="8540" y="2669"/>
                      <a:pt x="8140" y="1301"/>
                      <a:pt x="7639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38"/>
              <p:cNvSpPr/>
              <p:nvPr/>
            </p:nvSpPr>
            <p:spPr>
              <a:xfrm>
                <a:off x="1701275" y="3894250"/>
                <a:ext cx="98425" cy="122625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4905" extrusionOk="0">
                    <a:moveTo>
                      <a:pt x="3369" y="1"/>
                    </a:moveTo>
                    <a:cubicBezTo>
                      <a:pt x="2235" y="334"/>
                      <a:pt x="1135" y="635"/>
                      <a:pt x="0" y="935"/>
                    </a:cubicBezTo>
                    <a:cubicBezTo>
                      <a:pt x="668" y="2202"/>
                      <a:pt x="1201" y="3537"/>
                      <a:pt x="1535" y="4904"/>
                    </a:cubicBezTo>
                    <a:cubicBezTo>
                      <a:pt x="1935" y="4804"/>
                      <a:pt x="2335" y="4704"/>
                      <a:pt x="2769" y="4604"/>
                    </a:cubicBezTo>
                    <a:cubicBezTo>
                      <a:pt x="3136" y="4504"/>
                      <a:pt x="3536" y="4404"/>
                      <a:pt x="3937" y="4304"/>
                    </a:cubicBezTo>
                    <a:cubicBezTo>
                      <a:pt x="3903" y="4037"/>
                      <a:pt x="3903" y="3770"/>
                      <a:pt x="3870" y="3503"/>
                    </a:cubicBezTo>
                    <a:cubicBezTo>
                      <a:pt x="3770" y="2303"/>
                      <a:pt x="3603" y="1135"/>
                      <a:pt x="3369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38"/>
              <p:cNvSpPr/>
              <p:nvPr/>
            </p:nvSpPr>
            <p:spPr>
              <a:xfrm>
                <a:off x="1803000" y="3875075"/>
                <a:ext cx="55900" cy="120125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4805" extrusionOk="0">
                    <a:moveTo>
                      <a:pt x="1769" y="1"/>
                    </a:moveTo>
                    <a:cubicBezTo>
                      <a:pt x="1202" y="201"/>
                      <a:pt x="601" y="368"/>
                      <a:pt x="1" y="568"/>
                    </a:cubicBezTo>
                    <a:cubicBezTo>
                      <a:pt x="201" y="1235"/>
                      <a:pt x="368" y="1902"/>
                      <a:pt x="468" y="2603"/>
                    </a:cubicBezTo>
                    <a:cubicBezTo>
                      <a:pt x="568" y="3336"/>
                      <a:pt x="668" y="4070"/>
                      <a:pt x="768" y="4804"/>
                    </a:cubicBezTo>
                    <a:cubicBezTo>
                      <a:pt x="1269" y="4671"/>
                      <a:pt x="1769" y="4537"/>
                      <a:pt x="2236" y="4404"/>
                    </a:cubicBezTo>
                    <a:cubicBezTo>
                      <a:pt x="2236" y="3903"/>
                      <a:pt x="2236" y="3403"/>
                      <a:pt x="2203" y="2903"/>
                    </a:cubicBezTo>
                    <a:cubicBezTo>
                      <a:pt x="2136" y="1969"/>
                      <a:pt x="2002" y="968"/>
                      <a:pt x="1769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32" name="Google Shape;1132;p38"/>
          <p:cNvGrpSpPr/>
          <p:nvPr/>
        </p:nvGrpSpPr>
        <p:grpSpPr>
          <a:xfrm>
            <a:off x="7628691" y="81920"/>
            <a:ext cx="1105076" cy="994381"/>
            <a:chOff x="6972101" y="876305"/>
            <a:chExt cx="1105076" cy="994381"/>
          </a:xfrm>
        </p:grpSpPr>
        <p:sp>
          <p:nvSpPr>
            <p:cNvPr id="1133" name="Google Shape;1133;p38"/>
            <p:cNvSpPr/>
            <p:nvPr/>
          </p:nvSpPr>
          <p:spPr>
            <a:xfrm>
              <a:off x="6972149" y="880502"/>
              <a:ext cx="1105028" cy="990184"/>
            </a:xfrm>
            <a:custGeom>
              <a:avLst/>
              <a:gdLst/>
              <a:ahLst/>
              <a:cxnLst/>
              <a:rect l="l" t="t" r="r" b="b"/>
              <a:pathLst>
                <a:path w="47168" h="44180" extrusionOk="0">
                  <a:moveTo>
                    <a:pt x="19019" y="1"/>
                  </a:moveTo>
                  <a:cubicBezTo>
                    <a:pt x="17373" y="1"/>
                    <a:pt x="15730" y="309"/>
                    <a:pt x="14178" y="1062"/>
                  </a:cubicBezTo>
                  <a:cubicBezTo>
                    <a:pt x="13144" y="1595"/>
                    <a:pt x="12109" y="2296"/>
                    <a:pt x="11175" y="3263"/>
                  </a:cubicBezTo>
                  <a:cubicBezTo>
                    <a:pt x="10942" y="3530"/>
                    <a:pt x="10708" y="3764"/>
                    <a:pt x="10508" y="4064"/>
                  </a:cubicBezTo>
                  <a:cubicBezTo>
                    <a:pt x="10308" y="4264"/>
                    <a:pt x="10175" y="4497"/>
                    <a:pt x="10041" y="4731"/>
                  </a:cubicBezTo>
                  <a:cubicBezTo>
                    <a:pt x="10308" y="4664"/>
                    <a:pt x="10542" y="4598"/>
                    <a:pt x="10809" y="4531"/>
                  </a:cubicBezTo>
                  <a:cubicBezTo>
                    <a:pt x="11776" y="4331"/>
                    <a:pt x="12777" y="4164"/>
                    <a:pt x="13744" y="4164"/>
                  </a:cubicBezTo>
                  <a:cubicBezTo>
                    <a:pt x="13877" y="4131"/>
                    <a:pt x="13977" y="4131"/>
                    <a:pt x="14111" y="4131"/>
                  </a:cubicBezTo>
                  <a:cubicBezTo>
                    <a:pt x="13977" y="4231"/>
                    <a:pt x="13844" y="4297"/>
                    <a:pt x="13744" y="4364"/>
                  </a:cubicBezTo>
                  <a:cubicBezTo>
                    <a:pt x="12476" y="5165"/>
                    <a:pt x="11376" y="5965"/>
                    <a:pt x="10408" y="6766"/>
                  </a:cubicBezTo>
                  <a:cubicBezTo>
                    <a:pt x="4971" y="11302"/>
                    <a:pt x="4070" y="15739"/>
                    <a:pt x="3470" y="16706"/>
                  </a:cubicBezTo>
                  <a:cubicBezTo>
                    <a:pt x="4671" y="16973"/>
                    <a:pt x="5972" y="17207"/>
                    <a:pt x="7406" y="17407"/>
                  </a:cubicBezTo>
                  <a:cubicBezTo>
                    <a:pt x="7273" y="17707"/>
                    <a:pt x="7139" y="18007"/>
                    <a:pt x="7006" y="18307"/>
                  </a:cubicBezTo>
                  <a:cubicBezTo>
                    <a:pt x="6502" y="18102"/>
                    <a:pt x="5936" y="17991"/>
                    <a:pt x="5366" y="17991"/>
                  </a:cubicBezTo>
                  <a:cubicBezTo>
                    <a:pt x="4916" y="17991"/>
                    <a:pt x="4464" y="18060"/>
                    <a:pt x="4037" y="18207"/>
                  </a:cubicBezTo>
                  <a:cubicBezTo>
                    <a:pt x="2669" y="18708"/>
                    <a:pt x="1702" y="19808"/>
                    <a:pt x="1102" y="20976"/>
                  </a:cubicBezTo>
                  <a:cubicBezTo>
                    <a:pt x="134" y="22844"/>
                    <a:pt x="1" y="24979"/>
                    <a:pt x="701" y="26813"/>
                  </a:cubicBezTo>
                  <a:cubicBezTo>
                    <a:pt x="1302" y="28415"/>
                    <a:pt x="2503" y="29782"/>
                    <a:pt x="4070" y="30683"/>
                  </a:cubicBezTo>
                  <a:cubicBezTo>
                    <a:pt x="4738" y="33318"/>
                    <a:pt x="6305" y="35686"/>
                    <a:pt x="8707" y="37288"/>
                  </a:cubicBezTo>
                  <a:cubicBezTo>
                    <a:pt x="12743" y="39956"/>
                    <a:pt x="17013" y="41991"/>
                    <a:pt x="21616" y="43425"/>
                  </a:cubicBezTo>
                  <a:cubicBezTo>
                    <a:pt x="22720" y="43771"/>
                    <a:pt x="23840" y="43937"/>
                    <a:pt x="24944" y="43937"/>
                  </a:cubicBezTo>
                  <a:cubicBezTo>
                    <a:pt x="26609" y="43937"/>
                    <a:pt x="28238" y="43560"/>
                    <a:pt x="29722" y="42858"/>
                  </a:cubicBezTo>
                  <a:cubicBezTo>
                    <a:pt x="29855" y="43025"/>
                    <a:pt x="30089" y="43125"/>
                    <a:pt x="30289" y="43259"/>
                  </a:cubicBezTo>
                  <a:cubicBezTo>
                    <a:pt x="31496" y="43862"/>
                    <a:pt x="32793" y="44180"/>
                    <a:pt x="34052" y="44180"/>
                  </a:cubicBezTo>
                  <a:cubicBezTo>
                    <a:pt x="34812" y="44180"/>
                    <a:pt x="35557" y="44064"/>
                    <a:pt x="36260" y="43826"/>
                  </a:cubicBezTo>
                  <a:cubicBezTo>
                    <a:pt x="38128" y="43192"/>
                    <a:pt x="39696" y="41757"/>
                    <a:pt x="40530" y="39823"/>
                  </a:cubicBezTo>
                  <a:cubicBezTo>
                    <a:pt x="41064" y="38622"/>
                    <a:pt x="41330" y="37154"/>
                    <a:pt x="40830" y="35820"/>
                  </a:cubicBezTo>
                  <a:cubicBezTo>
                    <a:pt x="40363" y="34452"/>
                    <a:pt x="39129" y="33385"/>
                    <a:pt x="37895" y="33218"/>
                  </a:cubicBezTo>
                  <a:cubicBezTo>
                    <a:pt x="37778" y="33201"/>
                    <a:pt x="37669" y="33193"/>
                    <a:pt x="37565" y="33193"/>
                  </a:cubicBezTo>
                  <a:cubicBezTo>
                    <a:pt x="37461" y="33193"/>
                    <a:pt x="37361" y="33201"/>
                    <a:pt x="37261" y="33218"/>
                  </a:cubicBezTo>
                  <a:cubicBezTo>
                    <a:pt x="37261" y="33185"/>
                    <a:pt x="37261" y="33185"/>
                    <a:pt x="37261" y="33151"/>
                  </a:cubicBezTo>
                  <a:cubicBezTo>
                    <a:pt x="38762" y="31884"/>
                    <a:pt x="40163" y="30483"/>
                    <a:pt x="41064" y="28415"/>
                  </a:cubicBezTo>
                  <a:cubicBezTo>
                    <a:pt x="41264" y="27914"/>
                    <a:pt x="41430" y="27414"/>
                    <a:pt x="41597" y="26880"/>
                  </a:cubicBezTo>
                  <a:cubicBezTo>
                    <a:pt x="41931" y="27214"/>
                    <a:pt x="42198" y="27514"/>
                    <a:pt x="42431" y="27814"/>
                  </a:cubicBezTo>
                  <a:cubicBezTo>
                    <a:pt x="43065" y="28815"/>
                    <a:pt x="43198" y="29749"/>
                    <a:pt x="43465" y="30816"/>
                  </a:cubicBezTo>
                  <a:cubicBezTo>
                    <a:pt x="43599" y="30583"/>
                    <a:pt x="43732" y="30349"/>
                    <a:pt x="43866" y="30116"/>
                  </a:cubicBezTo>
                  <a:cubicBezTo>
                    <a:pt x="43999" y="29882"/>
                    <a:pt x="44733" y="28214"/>
                    <a:pt x="45233" y="26080"/>
                  </a:cubicBezTo>
                  <a:cubicBezTo>
                    <a:pt x="45900" y="23144"/>
                    <a:pt x="46100" y="19341"/>
                    <a:pt x="43632" y="17040"/>
                  </a:cubicBezTo>
                  <a:lnTo>
                    <a:pt x="43632" y="17040"/>
                  </a:lnTo>
                  <a:cubicBezTo>
                    <a:pt x="43765" y="17073"/>
                    <a:pt x="43866" y="17073"/>
                    <a:pt x="43966" y="17073"/>
                  </a:cubicBezTo>
                  <a:cubicBezTo>
                    <a:pt x="45166" y="17273"/>
                    <a:pt x="46234" y="17974"/>
                    <a:pt x="47101" y="18808"/>
                  </a:cubicBezTo>
                  <a:cubicBezTo>
                    <a:pt x="47108" y="18814"/>
                    <a:pt x="47114" y="18817"/>
                    <a:pt x="47120" y="18817"/>
                  </a:cubicBezTo>
                  <a:cubicBezTo>
                    <a:pt x="47146" y="18817"/>
                    <a:pt x="47168" y="18768"/>
                    <a:pt x="47168" y="18741"/>
                  </a:cubicBezTo>
                  <a:cubicBezTo>
                    <a:pt x="46634" y="17307"/>
                    <a:pt x="45533" y="16306"/>
                    <a:pt x="44066" y="15839"/>
                  </a:cubicBezTo>
                  <a:cubicBezTo>
                    <a:pt x="43658" y="15726"/>
                    <a:pt x="43188" y="15658"/>
                    <a:pt x="42720" y="15658"/>
                  </a:cubicBezTo>
                  <a:cubicBezTo>
                    <a:pt x="42499" y="15658"/>
                    <a:pt x="42278" y="15673"/>
                    <a:pt x="42064" y="15705"/>
                  </a:cubicBezTo>
                  <a:cubicBezTo>
                    <a:pt x="42631" y="15038"/>
                    <a:pt x="43065" y="14138"/>
                    <a:pt x="43298" y="13471"/>
                  </a:cubicBezTo>
                  <a:cubicBezTo>
                    <a:pt x="43866" y="11869"/>
                    <a:pt x="43966" y="10135"/>
                    <a:pt x="43432" y="8500"/>
                  </a:cubicBezTo>
                  <a:cubicBezTo>
                    <a:pt x="43432" y="8470"/>
                    <a:pt x="43405" y="8454"/>
                    <a:pt x="43375" y="8454"/>
                  </a:cubicBezTo>
                  <a:cubicBezTo>
                    <a:pt x="43339" y="8454"/>
                    <a:pt x="43298" y="8479"/>
                    <a:pt x="43298" y="8534"/>
                  </a:cubicBezTo>
                  <a:cubicBezTo>
                    <a:pt x="43132" y="9801"/>
                    <a:pt x="42831" y="11002"/>
                    <a:pt x="42364" y="12136"/>
                  </a:cubicBezTo>
                  <a:cubicBezTo>
                    <a:pt x="42298" y="11936"/>
                    <a:pt x="42198" y="11736"/>
                    <a:pt x="42098" y="11536"/>
                  </a:cubicBezTo>
                  <a:cubicBezTo>
                    <a:pt x="40830" y="9134"/>
                    <a:pt x="38762" y="6933"/>
                    <a:pt x="36694" y="5231"/>
                  </a:cubicBezTo>
                  <a:cubicBezTo>
                    <a:pt x="34792" y="3664"/>
                    <a:pt x="32624" y="2363"/>
                    <a:pt x="30256" y="1429"/>
                  </a:cubicBezTo>
                  <a:lnTo>
                    <a:pt x="30256" y="1429"/>
                  </a:lnTo>
                  <a:cubicBezTo>
                    <a:pt x="31457" y="2696"/>
                    <a:pt x="33091" y="4297"/>
                    <a:pt x="33191" y="6065"/>
                  </a:cubicBezTo>
                  <a:cubicBezTo>
                    <a:pt x="33216" y="6114"/>
                    <a:pt x="33169" y="6145"/>
                    <a:pt x="33128" y="6145"/>
                  </a:cubicBezTo>
                  <a:cubicBezTo>
                    <a:pt x="33114" y="6145"/>
                    <a:pt x="33100" y="6141"/>
                    <a:pt x="33091" y="6132"/>
                  </a:cubicBezTo>
                  <a:cubicBezTo>
                    <a:pt x="32105" y="4853"/>
                    <a:pt x="25546" y="1"/>
                    <a:pt x="19019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6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34" name="Google Shape;1134;p38"/>
            <p:cNvGrpSpPr/>
            <p:nvPr/>
          </p:nvGrpSpPr>
          <p:grpSpPr>
            <a:xfrm>
              <a:off x="6972101" y="876305"/>
              <a:ext cx="1105028" cy="990162"/>
              <a:chOff x="7056575" y="164888"/>
              <a:chExt cx="1179200" cy="1104475"/>
            </a:xfrm>
          </p:grpSpPr>
          <p:sp>
            <p:nvSpPr>
              <p:cNvPr id="1135" name="Google Shape;1135;p38"/>
              <p:cNvSpPr/>
              <p:nvPr/>
            </p:nvSpPr>
            <p:spPr>
              <a:xfrm>
                <a:off x="7056575" y="614363"/>
                <a:ext cx="226850" cy="333075"/>
              </a:xfrm>
              <a:custGeom>
                <a:avLst/>
                <a:gdLst/>
                <a:ahLst/>
                <a:cxnLst/>
                <a:rect l="l" t="t" r="r" b="b"/>
                <a:pathLst>
                  <a:path w="9074" h="13323" extrusionOk="0">
                    <a:moveTo>
                      <a:pt x="5403" y="1"/>
                    </a:moveTo>
                    <a:cubicBezTo>
                      <a:pt x="4941" y="1"/>
                      <a:pt x="4475" y="75"/>
                      <a:pt x="4037" y="228"/>
                    </a:cubicBezTo>
                    <a:cubicBezTo>
                      <a:pt x="2669" y="729"/>
                      <a:pt x="1702" y="1829"/>
                      <a:pt x="1102" y="2997"/>
                    </a:cubicBezTo>
                    <a:cubicBezTo>
                      <a:pt x="134" y="4865"/>
                      <a:pt x="1" y="7000"/>
                      <a:pt x="701" y="8834"/>
                    </a:cubicBezTo>
                    <a:cubicBezTo>
                      <a:pt x="1368" y="10702"/>
                      <a:pt x="2903" y="12237"/>
                      <a:pt x="4904" y="13138"/>
                    </a:cubicBezTo>
                    <a:cubicBezTo>
                      <a:pt x="5148" y="13219"/>
                      <a:pt x="5392" y="13322"/>
                      <a:pt x="5654" y="13322"/>
                    </a:cubicBezTo>
                    <a:cubicBezTo>
                      <a:pt x="5715" y="13322"/>
                      <a:pt x="5776" y="13317"/>
                      <a:pt x="5838" y="13304"/>
                    </a:cubicBezTo>
                    <a:cubicBezTo>
                      <a:pt x="6472" y="13204"/>
                      <a:pt x="6839" y="12570"/>
                      <a:pt x="7039" y="12037"/>
                    </a:cubicBezTo>
                    <a:cubicBezTo>
                      <a:pt x="7806" y="9902"/>
                      <a:pt x="8440" y="7667"/>
                      <a:pt x="8774" y="5465"/>
                    </a:cubicBezTo>
                    <a:cubicBezTo>
                      <a:pt x="9007" y="3998"/>
                      <a:pt x="9074" y="1996"/>
                      <a:pt x="7906" y="895"/>
                    </a:cubicBezTo>
                    <a:cubicBezTo>
                      <a:pt x="7279" y="313"/>
                      <a:pt x="6350" y="1"/>
                      <a:pt x="5403" y="1"/>
                    </a:cubicBezTo>
                    <a:close/>
                  </a:path>
                </a:pathLst>
              </a:custGeom>
              <a:solidFill>
                <a:srgbClr val="EDB5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38"/>
              <p:cNvSpPr/>
              <p:nvPr/>
            </p:nvSpPr>
            <p:spPr>
              <a:xfrm>
                <a:off x="7094950" y="682013"/>
                <a:ext cx="102600" cy="203850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8154" extrusionOk="0">
                    <a:moveTo>
                      <a:pt x="1912" y="0"/>
                    </a:moveTo>
                    <a:cubicBezTo>
                      <a:pt x="1673" y="0"/>
                      <a:pt x="1404" y="49"/>
                      <a:pt x="1101" y="158"/>
                    </a:cubicBezTo>
                    <a:cubicBezTo>
                      <a:pt x="1068" y="158"/>
                      <a:pt x="1068" y="191"/>
                      <a:pt x="1101" y="191"/>
                    </a:cubicBezTo>
                    <a:cubicBezTo>
                      <a:pt x="2836" y="191"/>
                      <a:pt x="3236" y="2559"/>
                      <a:pt x="3303" y="3894"/>
                    </a:cubicBezTo>
                    <a:lnTo>
                      <a:pt x="3303" y="3960"/>
                    </a:lnTo>
                    <a:cubicBezTo>
                      <a:pt x="2745" y="3338"/>
                      <a:pt x="2063" y="2730"/>
                      <a:pt x="1310" y="2730"/>
                    </a:cubicBezTo>
                    <a:cubicBezTo>
                      <a:pt x="892" y="2730"/>
                      <a:pt x="453" y="2917"/>
                      <a:pt x="0" y="3393"/>
                    </a:cubicBezTo>
                    <a:cubicBezTo>
                      <a:pt x="0" y="3417"/>
                      <a:pt x="0" y="3440"/>
                      <a:pt x="12" y="3440"/>
                    </a:cubicBezTo>
                    <a:cubicBezTo>
                      <a:pt x="17" y="3440"/>
                      <a:pt x="24" y="3436"/>
                      <a:pt x="34" y="3427"/>
                    </a:cubicBezTo>
                    <a:cubicBezTo>
                      <a:pt x="279" y="3307"/>
                      <a:pt x="520" y="3254"/>
                      <a:pt x="754" y="3254"/>
                    </a:cubicBezTo>
                    <a:cubicBezTo>
                      <a:pt x="1760" y="3254"/>
                      <a:pt x="2641" y="4235"/>
                      <a:pt x="3236" y="5128"/>
                    </a:cubicBezTo>
                    <a:cubicBezTo>
                      <a:pt x="3136" y="5995"/>
                      <a:pt x="2869" y="6862"/>
                      <a:pt x="2502" y="7730"/>
                    </a:cubicBezTo>
                    <a:cubicBezTo>
                      <a:pt x="2388" y="7996"/>
                      <a:pt x="2567" y="8154"/>
                      <a:pt x="2778" y="8154"/>
                    </a:cubicBezTo>
                    <a:cubicBezTo>
                      <a:pt x="2938" y="8154"/>
                      <a:pt x="3117" y="8064"/>
                      <a:pt x="3203" y="7863"/>
                    </a:cubicBezTo>
                    <a:cubicBezTo>
                      <a:pt x="3469" y="7296"/>
                      <a:pt x="3670" y="6696"/>
                      <a:pt x="3803" y="6095"/>
                    </a:cubicBezTo>
                    <a:cubicBezTo>
                      <a:pt x="3903" y="5695"/>
                      <a:pt x="3970" y="5295"/>
                      <a:pt x="4003" y="4894"/>
                    </a:cubicBezTo>
                    <a:cubicBezTo>
                      <a:pt x="4103" y="3994"/>
                      <a:pt x="4036" y="3060"/>
                      <a:pt x="3803" y="2192"/>
                    </a:cubicBezTo>
                    <a:cubicBezTo>
                      <a:pt x="3527" y="1142"/>
                      <a:pt x="3067" y="0"/>
                      <a:pt x="1912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38"/>
              <p:cNvSpPr/>
              <p:nvPr/>
            </p:nvSpPr>
            <p:spPr>
              <a:xfrm>
                <a:off x="7121625" y="298838"/>
                <a:ext cx="1002400" cy="964675"/>
              </a:xfrm>
              <a:custGeom>
                <a:avLst/>
                <a:gdLst/>
                <a:ahLst/>
                <a:cxnLst/>
                <a:rect l="l" t="t" r="r" b="b"/>
                <a:pathLst>
                  <a:path w="40096" h="38587" extrusionOk="0">
                    <a:moveTo>
                      <a:pt x="17764" y="1"/>
                    </a:moveTo>
                    <a:cubicBezTo>
                      <a:pt x="13812" y="1"/>
                      <a:pt x="10055" y="2112"/>
                      <a:pt x="8073" y="5711"/>
                    </a:cubicBezTo>
                    <a:cubicBezTo>
                      <a:pt x="5771" y="9847"/>
                      <a:pt x="3737" y="14150"/>
                      <a:pt x="1969" y="18553"/>
                    </a:cubicBezTo>
                    <a:cubicBezTo>
                      <a:pt x="1" y="23424"/>
                      <a:pt x="1702" y="29028"/>
                      <a:pt x="6105" y="31930"/>
                    </a:cubicBezTo>
                    <a:cubicBezTo>
                      <a:pt x="10141" y="34598"/>
                      <a:pt x="14411" y="36633"/>
                      <a:pt x="19014" y="38067"/>
                    </a:cubicBezTo>
                    <a:cubicBezTo>
                      <a:pt x="20119" y="38419"/>
                      <a:pt x="21242" y="38587"/>
                      <a:pt x="22349" y="38587"/>
                    </a:cubicBezTo>
                    <a:cubicBezTo>
                      <a:pt x="26286" y="38587"/>
                      <a:pt x="30019" y="36457"/>
                      <a:pt x="32024" y="32864"/>
                    </a:cubicBezTo>
                    <a:cubicBezTo>
                      <a:pt x="34325" y="28727"/>
                      <a:pt x="36360" y="24424"/>
                      <a:pt x="38128" y="20054"/>
                    </a:cubicBezTo>
                    <a:cubicBezTo>
                      <a:pt x="40096" y="15151"/>
                      <a:pt x="38395" y="9547"/>
                      <a:pt x="33992" y="6645"/>
                    </a:cubicBezTo>
                    <a:cubicBezTo>
                      <a:pt x="29955" y="3976"/>
                      <a:pt x="25686" y="1941"/>
                      <a:pt x="21082" y="507"/>
                    </a:cubicBezTo>
                    <a:cubicBezTo>
                      <a:pt x="19984" y="165"/>
                      <a:pt x="18866" y="1"/>
                      <a:pt x="17764" y="1"/>
                    </a:cubicBezTo>
                    <a:close/>
                  </a:path>
                </a:pathLst>
              </a:custGeom>
              <a:solidFill>
                <a:srgbClr val="EDB5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38"/>
              <p:cNvSpPr/>
              <p:nvPr/>
            </p:nvSpPr>
            <p:spPr>
              <a:xfrm>
                <a:off x="7340950" y="900938"/>
                <a:ext cx="93425" cy="88575"/>
              </a:xfrm>
              <a:custGeom>
                <a:avLst/>
                <a:gdLst/>
                <a:ahLst/>
                <a:cxnLst/>
                <a:rect l="l" t="t" r="r" b="b"/>
                <a:pathLst>
                  <a:path w="3737" h="3543" extrusionOk="0">
                    <a:moveTo>
                      <a:pt x="1753" y="0"/>
                    </a:moveTo>
                    <a:cubicBezTo>
                      <a:pt x="1575" y="0"/>
                      <a:pt x="1399" y="27"/>
                      <a:pt x="1235" y="73"/>
                    </a:cubicBezTo>
                    <a:cubicBezTo>
                      <a:pt x="734" y="207"/>
                      <a:pt x="267" y="507"/>
                      <a:pt x="1" y="1007"/>
                    </a:cubicBezTo>
                    <a:cubicBezTo>
                      <a:pt x="401" y="707"/>
                      <a:pt x="835" y="574"/>
                      <a:pt x="1268" y="540"/>
                    </a:cubicBezTo>
                    <a:cubicBezTo>
                      <a:pt x="1322" y="536"/>
                      <a:pt x="1377" y="534"/>
                      <a:pt x="1431" y="534"/>
                    </a:cubicBezTo>
                    <a:cubicBezTo>
                      <a:pt x="1809" y="534"/>
                      <a:pt x="2177" y="636"/>
                      <a:pt x="2469" y="841"/>
                    </a:cubicBezTo>
                    <a:cubicBezTo>
                      <a:pt x="2803" y="1107"/>
                      <a:pt x="3069" y="1474"/>
                      <a:pt x="3236" y="1941"/>
                    </a:cubicBezTo>
                    <a:cubicBezTo>
                      <a:pt x="3403" y="2408"/>
                      <a:pt x="3503" y="2975"/>
                      <a:pt x="3570" y="3543"/>
                    </a:cubicBezTo>
                    <a:cubicBezTo>
                      <a:pt x="3703" y="2975"/>
                      <a:pt x="3737" y="2375"/>
                      <a:pt x="3603" y="1775"/>
                    </a:cubicBezTo>
                    <a:cubicBezTo>
                      <a:pt x="3570" y="1474"/>
                      <a:pt x="3436" y="1174"/>
                      <a:pt x="3303" y="941"/>
                    </a:cubicBezTo>
                    <a:cubicBezTo>
                      <a:pt x="3136" y="674"/>
                      <a:pt x="2936" y="440"/>
                      <a:pt x="2703" y="307"/>
                    </a:cubicBezTo>
                    <a:cubicBezTo>
                      <a:pt x="2421" y="90"/>
                      <a:pt x="2083" y="0"/>
                      <a:pt x="1753" y="0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38"/>
              <p:cNvSpPr/>
              <p:nvPr/>
            </p:nvSpPr>
            <p:spPr>
              <a:xfrm>
                <a:off x="7601975" y="815613"/>
                <a:ext cx="212450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8498" h="2626" extrusionOk="0">
                    <a:moveTo>
                      <a:pt x="3303" y="1"/>
                    </a:moveTo>
                    <a:cubicBezTo>
                      <a:pt x="2316" y="1"/>
                      <a:pt x="1302" y="217"/>
                      <a:pt x="334" y="684"/>
                    </a:cubicBezTo>
                    <a:cubicBezTo>
                      <a:pt x="167" y="751"/>
                      <a:pt x="34" y="951"/>
                      <a:pt x="34" y="1118"/>
                    </a:cubicBezTo>
                    <a:cubicBezTo>
                      <a:pt x="0" y="1285"/>
                      <a:pt x="34" y="1318"/>
                      <a:pt x="100" y="1452"/>
                    </a:cubicBezTo>
                    <a:cubicBezTo>
                      <a:pt x="177" y="1554"/>
                      <a:pt x="312" y="1597"/>
                      <a:pt x="431" y="1597"/>
                    </a:cubicBezTo>
                    <a:cubicBezTo>
                      <a:pt x="467" y="1597"/>
                      <a:pt x="503" y="1593"/>
                      <a:pt x="534" y="1585"/>
                    </a:cubicBezTo>
                    <a:cubicBezTo>
                      <a:pt x="1592" y="1369"/>
                      <a:pt x="2599" y="1243"/>
                      <a:pt x="3562" y="1243"/>
                    </a:cubicBezTo>
                    <a:cubicBezTo>
                      <a:pt x="5271" y="1243"/>
                      <a:pt x="6846" y="1638"/>
                      <a:pt x="8340" y="2619"/>
                    </a:cubicBezTo>
                    <a:cubicBezTo>
                      <a:pt x="8349" y="2624"/>
                      <a:pt x="8358" y="2626"/>
                      <a:pt x="8368" y="2626"/>
                    </a:cubicBezTo>
                    <a:cubicBezTo>
                      <a:pt x="8430" y="2626"/>
                      <a:pt x="8498" y="2539"/>
                      <a:pt x="8440" y="2452"/>
                    </a:cubicBezTo>
                    <a:cubicBezTo>
                      <a:pt x="7271" y="924"/>
                      <a:pt x="5344" y="1"/>
                      <a:pt x="3303" y="1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38"/>
              <p:cNvSpPr/>
              <p:nvPr/>
            </p:nvSpPr>
            <p:spPr>
              <a:xfrm>
                <a:off x="7319275" y="625488"/>
                <a:ext cx="114125" cy="118975"/>
              </a:xfrm>
              <a:custGeom>
                <a:avLst/>
                <a:gdLst/>
                <a:ahLst/>
                <a:cxnLst/>
                <a:rect l="l" t="t" r="r" b="b"/>
                <a:pathLst>
                  <a:path w="4565" h="4759" extrusionOk="0">
                    <a:moveTo>
                      <a:pt x="531" y="1"/>
                    </a:moveTo>
                    <a:cubicBezTo>
                      <a:pt x="400" y="1"/>
                      <a:pt x="268" y="6"/>
                      <a:pt x="134" y="17"/>
                    </a:cubicBezTo>
                    <a:cubicBezTo>
                      <a:pt x="67" y="17"/>
                      <a:pt x="0" y="150"/>
                      <a:pt x="67" y="184"/>
                    </a:cubicBezTo>
                    <a:cubicBezTo>
                      <a:pt x="2135" y="784"/>
                      <a:pt x="3103" y="2352"/>
                      <a:pt x="3636" y="4553"/>
                    </a:cubicBezTo>
                    <a:cubicBezTo>
                      <a:pt x="3666" y="4643"/>
                      <a:pt x="3749" y="4759"/>
                      <a:pt x="3862" y="4759"/>
                    </a:cubicBezTo>
                    <a:cubicBezTo>
                      <a:pt x="3875" y="4759"/>
                      <a:pt x="3889" y="4757"/>
                      <a:pt x="3903" y="4754"/>
                    </a:cubicBezTo>
                    <a:cubicBezTo>
                      <a:pt x="4037" y="4720"/>
                      <a:pt x="4070" y="4720"/>
                      <a:pt x="4203" y="4587"/>
                    </a:cubicBezTo>
                    <a:cubicBezTo>
                      <a:pt x="4337" y="4487"/>
                      <a:pt x="4470" y="4287"/>
                      <a:pt x="4470" y="4153"/>
                    </a:cubicBezTo>
                    <a:cubicBezTo>
                      <a:pt x="4565" y="1629"/>
                      <a:pt x="2810" y="1"/>
                      <a:pt x="531" y="1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38"/>
              <p:cNvSpPr/>
              <p:nvPr/>
            </p:nvSpPr>
            <p:spPr>
              <a:xfrm>
                <a:off x="7563675" y="936688"/>
                <a:ext cx="227100" cy="111200"/>
              </a:xfrm>
              <a:custGeom>
                <a:avLst/>
                <a:gdLst/>
                <a:ahLst/>
                <a:cxnLst/>
                <a:rect l="l" t="t" r="r" b="b"/>
                <a:pathLst>
                  <a:path w="9084" h="4448" extrusionOk="0">
                    <a:moveTo>
                      <a:pt x="4838" y="0"/>
                    </a:moveTo>
                    <a:cubicBezTo>
                      <a:pt x="3392" y="0"/>
                      <a:pt x="1679" y="537"/>
                      <a:pt x="31" y="1712"/>
                    </a:cubicBezTo>
                    <a:cubicBezTo>
                      <a:pt x="8" y="1736"/>
                      <a:pt x="1" y="1759"/>
                      <a:pt x="22" y="1759"/>
                    </a:cubicBezTo>
                    <a:cubicBezTo>
                      <a:pt x="31" y="1759"/>
                      <a:pt x="45" y="1755"/>
                      <a:pt x="65" y="1746"/>
                    </a:cubicBezTo>
                    <a:cubicBezTo>
                      <a:pt x="1303" y="1095"/>
                      <a:pt x="2569" y="797"/>
                      <a:pt x="3718" y="797"/>
                    </a:cubicBezTo>
                    <a:cubicBezTo>
                      <a:pt x="6220" y="797"/>
                      <a:pt x="8172" y="2207"/>
                      <a:pt x="8104" y="4448"/>
                    </a:cubicBezTo>
                    <a:cubicBezTo>
                      <a:pt x="8104" y="4448"/>
                      <a:pt x="8137" y="4448"/>
                      <a:pt x="8170" y="4414"/>
                    </a:cubicBezTo>
                    <a:cubicBezTo>
                      <a:pt x="9084" y="1652"/>
                      <a:pt x="7373" y="0"/>
                      <a:pt x="4838" y="0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38"/>
              <p:cNvSpPr/>
              <p:nvPr/>
            </p:nvSpPr>
            <p:spPr>
              <a:xfrm>
                <a:off x="7596125" y="909513"/>
                <a:ext cx="68425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732" extrusionOk="0">
                    <a:moveTo>
                      <a:pt x="1304" y="1"/>
                    </a:moveTo>
                    <a:cubicBezTo>
                      <a:pt x="836" y="1"/>
                      <a:pt x="372" y="179"/>
                      <a:pt x="1" y="631"/>
                    </a:cubicBezTo>
                    <a:cubicBezTo>
                      <a:pt x="1" y="664"/>
                      <a:pt x="1" y="731"/>
                      <a:pt x="34" y="731"/>
                    </a:cubicBezTo>
                    <a:cubicBezTo>
                      <a:pt x="693" y="658"/>
                      <a:pt x="1335" y="477"/>
                      <a:pt x="1971" y="477"/>
                    </a:cubicBezTo>
                    <a:cubicBezTo>
                      <a:pt x="2204" y="477"/>
                      <a:pt x="2437" y="502"/>
                      <a:pt x="2669" y="564"/>
                    </a:cubicBezTo>
                    <a:cubicBezTo>
                      <a:pt x="2736" y="564"/>
                      <a:pt x="2736" y="531"/>
                      <a:pt x="2703" y="498"/>
                    </a:cubicBezTo>
                    <a:cubicBezTo>
                      <a:pt x="2307" y="205"/>
                      <a:pt x="1804" y="1"/>
                      <a:pt x="1304" y="1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38"/>
              <p:cNvSpPr/>
              <p:nvPr/>
            </p:nvSpPr>
            <p:spPr>
              <a:xfrm>
                <a:off x="7227550" y="713988"/>
                <a:ext cx="133400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5336" h="6006" extrusionOk="0">
                    <a:moveTo>
                      <a:pt x="2492" y="0"/>
                    </a:moveTo>
                    <a:cubicBezTo>
                      <a:pt x="1717" y="0"/>
                      <a:pt x="843" y="529"/>
                      <a:pt x="0" y="1714"/>
                    </a:cubicBezTo>
                    <a:cubicBezTo>
                      <a:pt x="0" y="1747"/>
                      <a:pt x="0" y="1781"/>
                      <a:pt x="0" y="1781"/>
                    </a:cubicBezTo>
                    <a:cubicBezTo>
                      <a:pt x="617" y="1234"/>
                      <a:pt x="1251" y="981"/>
                      <a:pt x="1846" y="981"/>
                    </a:cubicBezTo>
                    <a:cubicBezTo>
                      <a:pt x="3504" y="981"/>
                      <a:pt x="4868" y="2941"/>
                      <a:pt x="4770" y="5984"/>
                    </a:cubicBezTo>
                    <a:cubicBezTo>
                      <a:pt x="4770" y="5997"/>
                      <a:pt x="4782" y="6006"/>
                      <a:pt x="4795" y="6006"/>
                    </a:cubicBezTo>
                    <a:cubicBezTo>
                      <a:pt x="4814" y="6006"/>
                      <a:pt x="4837" y="5989"/>
                      <a:pt x="4837" y="5950"/>
                    </a:cubicBezTo>
                    <a:cubicBezTo>
                      <a:pt x="5336" y="2389"/>
                      <a:pt x="4138" y="0"/>
                      <a:pt x="2492" y="0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38"/>
              <p:cNvSpPr/>
              <p:nvPr/>
            </p:nvSpPr>
            <p:spPr>
              <a:xfrm>
                <a:off x="7353450" y="755988"/>
                <a:ext cx="33400" cy="52075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2083" extrusionOk="0">
                    <a:moveTo>
                      <a:pt x="68" y="1"/>
                    </a:moveTo>
                    <a:cubicBezTo>
                      <a:pt x="34" y="1"/>
                      <a:pt x="1" y="34"/>
                      <a:pt x="34" y="67"/>
                    </a:cubicBezTo>
                    <a:cubicBezTo>
                      <a:pt x="501" y="568"/>
                      <a:pt x="568" y="1368"/>
                      <a:pt x="835" y="2069"/>
                    </a:cubicBezTo>
                    <a:cubicBezTo>
                      <a:pt x="835" y="2078"/>
                      <a:pt x="841" y="2082"/>
                      <a:pt x="849" y="2082"/>
                    </a:cubicBezTo>
                    <a:cubicBezTo>
                      <a:pt x="868" y="2082"/>
                      <a:pt x="902" y="2059"/>
                      <a:pt x="902" y="2035"/>
                    </a:cubicBezTo>
                    <a:cubicBezTo>
                      <a:pt x="1335" y="935"/>
                      <a:pt x="735" y="201"/>
                      <a:pt x="68" y="1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38"/>
              <p:cNvSpPr/>
              <p:nvPr/>
            </p:nvSpPr>
            <p:spPr>
              <a:xfrm>
                <a:off x="7250450" y="933588"/>
                <a:ext cx="388250" cy="206975"/>
              </a:xfrm>
              <a:custGeom>
                <a:avLst/>
                <a:gdLst/>
                <a:ahLst/>
                <a:cxnLst/>
                <a:rect l="l" t="t" r="r" b="b"/>
                <a:pathLst>
                  <a:path w="15530" h="8279" extrusionOk="0">
                    <a:moveTo>
                      <a:pt x="171" y="0"/>
                    </a:moveTo>
                    <a:cubicBezTo>
                      <a:pt x="84" y="0"/>
                      <a:pt x="1" y="101"/>
                      <a:pt x="51" y="202"/>
                    </a:cubicBezTo>
                    <a:cubicBezTo>
                      <a:pt x="919" y="1770"/>
                      <a:pt x="2120" y="3237"/>
                      <a:pt x="3587" y="4538"/>
                    </a:cubicBezTo>
                    <a:cubicBezTo>
                      <a:pt x="4988" y="5806"/>
                      <a:pt x="6723" y="7140"/>
                      <a:pt x="8758" y="7941"/>
                    </a:cubicBezTo>
                    <a:cubicBezTo>
                      <a:pt x="9184" y="8123"/>
                      <a:pt x="9667" y="8278"/>
                      <a:pt x="10230" y="8278"/>
                    </a:cubicBezTo>
                    <a:cubicBezTo>
                      <a:pt x="10283" y="8278"/>
                      <a:pt x="10337" y="8277"/>
                      <a:pt x="10392" y="8274"/>
                    </a:cubicBezTo>
                    <a:cubicBezTo>
                      <a:pt x="12427" y="8174"/>
                      <a:pt x="14362" y="6440"/>
                      <a:pt x="15462" y="5139"/>
                    </a:cubicBezTo>
                    <a:cubicBezTo>
                      <a:pt x="15529" y="5072"/>
                      <a:pt x="15462" y="4938"/>
                      <a:pt x="15362" y="4938"/>
                    </a:cubicBezTo>
                    <a:cubicBezTo>
                      <a:pt x="14583" y="5039"/>
                      <a:pt x="13795" y="5090"/>
                      <a:pt x="13007" y="5090"/>
                    </a:cubicBezTo>
                    <a:cubicBezTo>
                      <a:pt x="10928" y="5090"/>
                      <a:pt x="8839" y="4739"/>
                      <a:pt x="6856" y="4038"/>
                    </a:cubicBezTo>
                    <a:cubicBezTo>
                      <a:pt x="4421" y="3204"/>
                      <a:pt x="2153" y="1803"/>
                      <a:pt x="252" y="35"/>
                    </a:cubicBezTo>
                    <a:cubicBezTo>
                      <a:pt x="227" y="11"/>
                      <a:pt x="199" y="0"/>
                      <a:pt x="17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38"/>
              <p:cNvSpPr/>
              <p:nvPr/>
            </p:nvSpPr>
            <p:spPr>
              <a:xfrm>
                <a:off x="7250450" y="933588"/>
                <a:ext cx="344050" cy="206975"/>
              </a:xfrm>
              <a:custGeom>
                <a:avLst/>
                <a:gdLst/>
                <a:ahLst/>
                <a:cxnLst/>
                <a:rect l="l" t="t" r="r" b="b"/>
                <a:pathLst>
                  <a:path w="13762" h="8279" extrusionOk="0">
                    <a:moveTo>
                      <a:pt x="171" y="0"/>
                    </a:moveTo>
                    <a:cubicBezTo>
                      <a:pt x="84" y="0"/>
                      <a:pt x="1" y="101"/>
                      <a:pt x="51" y="202"/>
                    </a:cubicBezTo>
                    <a:cubicBezTo>
                      <a:pt x="919" y="1770"/>
                      <a:pt x="2120" y="3237"/>
                      <a:pt x="3587" y="4572"/>
                    </a:cubicBezTo>
                    <a:cubicBezTo>
                      <a:pt x="5022" y="5806"/>
                      <a:pt x="6723" y="7140"/>
                      <a:pt x="8758" y="7941"/>
                    </a:cubicBezTo>
                    <a:cubicBezTo>
                      <a:pt x="9184" y="8123"/>
                      <a:pt x="9694" y="8278"/>
                      <a:pt x="10237" y="8278"/>
                    </a:cubicBezTo>
                    <a:cubicBezTo>
                      <a:pt x="10289" y="8278"/>
                      <a:pt x="10340" y="8277"/>
                      <a:pt x="10392" y="8274"/>
                    </a:cubicBezTo>
                    <a:cubicBezTo>
                      <a:pt x="11026" y="8241"/>
                      <a:pt x="11660" y="8041"/>
                      <a:pt x="12260" y="7740"/>
                    </a:cubicBezTo>
                    <a:cubicBezTo>
                      <a:pt x="12260" y="7407"/>
                      <a:pt x="12260" y="7073"/>
                      <a:pt x="12193" y="6773"/>
                    </a:cubicBezTo>
                    <a:cubicBezTo>
                      <a:pt x="12827" y="6306"/>
                      <a:pt x="13361" y="5739"/>
                      <a:pt x="13761" y="5072"/>
                    </a:cubicBezTo>
                    <a:lnTo>
                      <a:pt x="13761" y="5072"/>
                    </a:lnTo>
                    <a:cubicBezTo>
                      <a:pt x="13492" y="5083"/>
                      <a:pt x="13222" y="5089"/>
                      <a:pt x="12953" y="5089"/>
                    </a:cubicBezTo>
                    <a:cubicBezTo>
                      <a:pt x="10889" y="5089"/>
                      <a:pt x="8833" y="4750"/>
                      <a:pt x="6856" y="4071"/>
                    </a:cubicBezTo>
                    <a:cubicBezTo>
                      <a:pt x="4421" y="3204"/>
                      <a:pt x="2153" y="1836"/>
                      <a:pt x="252" y="35"/>
                    </a:cubicBezTo>
                    <a:cubicBezTo>
                      <a:pt x="227" y="11"/>
                      <a:pt x="199" y="0"/>
                      <a:pt x="1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38"/>
              <p:cNvSpPr/>
              <p:nvPr/>
            </p:nvSpPr>
            <p:spPr>
              <a:xfrm>
                <a:off x="7787100" y="994663"/>
                <a:ext cx="302750" cy="274700"/>
              </a:xfrm>
              <a:custGeom>
                <a:avLst/>
                <a:gdLst/>
                <a:ahLst/>
                <a:cxnLst/>
                <a:rect l="l" t="t" r="r" b="b"/>
                <a:pathLst>
                  <a:path w="12110" h="10988" extrusionOk="0">
                    <a:moveTo>
                      <a:pt x="8274" y="0"/>
                    </a:moveTo>
                    <a:cubicBezTo>
                      <a:pt x="6836" y="0"/>
                      <a:pt x="5460" y="1211"/>
                      <a:pt x="4537" y="2195"/>
                    </a:cubicBezTo>
                    <a:cubicBezTo>
                      <a:pt x="3036" y="3863"/>
                      <a:pt x="1735" y="5764"/>
                      <a:pt x="568" y="7733"/>
                    </a:cubicBezTo>
                    <a:cubicBezTo>
                      <a:pt x="268" y="8233"/>
                      <a:pt x="1" y="8867"/>
                      <a:pt x="301" y="9434"/>
                    </a:cubicBezTo>
                    <a:cubicBezTo>
                      <a:pt x="468" y="9734"/>
                      <a:pt x="768" y="9901"/>
                      <a:pt x="1035" y="10034"/>
                    </a:cubicBezTo>
                    <a:cubicBezTo>
                      <a:pt x="2247" y="10661"/>
                      <a:pt x="3564" y="10987"/>
                      <a:pt x="4838" y="10987"/>
                    </a:cubicBezTo>
                    <a:cubicBezTo>
                      <a:pt x="5597" y="10987"/>
                      <a:pt x="6342" y="10871"/>
                      <a:pt x="7039" y="10635"/>
                    </a:cubicBezTo>
                    <a:cubicBezTo>
                      <a:pt x="8907" y="10001"/>
                      <a:pt x="10475" y="8566"/>
                      <a:pt x="11309" y="6632"/>
                    </a:cubicBezTo>
                    <a:cubicBezTo>
                      <a:pt x="11843" y="5431"/>
                      <a:pt x="12109" y="3963"/>
                      <a:pt x="11609" y="2629"/>
                    </a:cubicBezTo>
                    <a:cubicBezTo>
                      <a:pt x="11142" y="1261"/>
                      <a:pt x="9908" y="194"/>
                      <a:pt x="8640" y="27"/>
                    </a:cubicBezTo>
                    <a:cubicBezTo>
                      <a:pt x="8518" y="9"/>
                      <a:pt x="8396" y="0"/>
                      <a:pt x="8274" y="0"/>
                    </a:cubicBezTo>
                    <a:close/>
                  </a:path>
                </a:pathLst>
              </a:custGeom>
              <a:solidFill>
                <a:srgbClr val="EDB5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38"/>
              <p:cNvSpPr/>
              <p:nvPr/>
            </p:nvSpPr>
            <p:spPr>
              <a:xfrm>
                <a:off x="7842975" y="1106763"/>
                <a:ext cx="196825" cy="112300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4492" extrusionOk="0">
                    <a:moveTo>
                      <a:pt x="6152" y="0"/>
                    </a:moveTo>
                    <a:cubicBezTo>
                      <a:pt x="5671" y="0"/>
                      <a:pt x="5152" y="128"/>
                      <a:pt x="4671" y="280"/>
                    </a:cubicBezTo>
                    <a:cubicBezTo>
                      <a:pt x="3837" y="547"/>
                      <a:pt x="3036" y="980"/>
                      <a:pt x="2302" y="1547"/>
                    </a:cubicBezTo>
                    <a:cubicBezTo>
                      <a:pt x="1969" y="1814"/>
                      <a:pt x="1668" y="2081"/>
                      <a:pt x="1402" y="2381"/>
                    </a:cubicBezTo>
                    <a:cubicBezTo>
                      <a:pt x="968" y="2815"/>
                      <a:pt x="568" y="3282"/>
                      <a:pt x="201" y="3816"/>
                    </a:cubicBezTo>
                    <a:cubicBezTo>
                      <a:pt x="1" y="4116"/>
                      <a:pt x="232" y="4491"/>
                      <a:pt x="473" y="4491"/>
                    </a:cubicBezTo>
                    <a:cubicBezTo>
                      <a:pt x="553" y="4491"/>
                      <a:pt x="634" y="4449"/>
                      <a:pt x="701" y="4349"/>
                    </a:cubicBezTo>
                    <a:cubicBezTo>
                      <a:pt x="1235" y="3549"/>
                      <a:pt x="1835" y="2882"/>
                      <a:pt x="2536" y="2315"/>
                    </a:cubicBezTo>
                    <a:cubicBezTo>
                      <a:pt x="3837" y="2348"/>
                      <a:pt x="5538" y="2681"/>
                      <a:pt x="5671" y="4149"/>
                    </a:cubicBezTo>
                    <a:cubicBezTo>
                      <a:pt x="5671" y="4166"/>
                      <a:pt x="5680" y="4174"/>
                      <a:pt x="5688" y="4174"/>
                    </a:cubicBezTo>
                    <a:cubicBezTo>
                      <a:pt x="5696" y="4174"/>
                      <a:pt x="5705" y="4166"/>
                      <a:pt x="5705" y="4149"/>
                    </a:cubicBezTo>
                    <a:cubicBezTo>
                      <a:pt x="6172" y="2348"/>
                      <a:pt x="4771" y="1881"/>
                      <a:pt x="3470" y="1647"/>
                    </a:cubicBezTo>
                    <a:cubicBezTo>
                      <a:pt x="3503" y="1647"/>
                      <a:pt x="3503" y="1614"/>
                      <a:pt x="3536" y="1614"/>
                    </a:cubicBezTo>
                    <a:cubicBezTo>
                      <a:pt x="4243" y="1210"/>
                      <a:pt x="5329" y="708"/>
                      <a:pt x="6283" y="708"/>
                    </a:cubicBezTo>
                    <a:cubicBezTo>
                      <a:pt x="6905" y="708"/>
                      <a:pt x="7471" y="922"/>
                      <a:pt x="7840" y="1514"/>
                    </a:cubicBezTo>
                    <a:cubicBezTo>
                      <a:pt x="7840" y="1514"/>
                      <a:pt x="7873" y="1514"/>
                      <a:pt x="7873" y="1481"/>
                    </a:cubicBezTo>
                    <a:cubicBezTo>
                      <a:pt x="7625" y="342"/>
                      <a:pt x="6939" y="0"/>
                      <a:pt x="6152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38"/>
              <p:cNvSpPr/>
              <p:nvPr/>
            </p:nvSpPr>
            <p:spPr>
              <a:xfrm>
                <a:off x="7143300" y="164888"/>
                <a:ext cx="1092475" cy="887175"/>
              </a:xfrm>
              <a:custGeom>
                <a:avLst/>
                <a:gdLst/>
                <a:ahLst/>
                <a:cxnLst/>
                <a:rect l="l" t="t" r="r" b="b"/>
                <a:pathLst>
                  <a:path w="43699" h="35487" extrusionOk="0">
                    <a:moveTo>
                      <a:pt x="15550" y="1"/>
                    </a:moveTo>
                    <a:cubicBezTo>
                      <a:pt x="13904" y="1"/>
                      <a:pt x="12261" y="309"/>
                      <a:pt x="10709" y="1062"/>
                    </a:cubicBezTo>
                    <a:cubicBezTo>
                      <a:pt x="9675" y="1595"/>
                      <a:pt x="8640" y="2296"/>
                      <a:pt x="7706" y="3263"/>
                    </a:cubicBezTo>
                    <a:cubicBezTo>
                      <a:pt x="7473" y="3530"/>
                      <a:pt x="7239" y="3764"/>
                      <a:pt x="7039" y="4030"/>
                    </a:cubicBezTo>
                    <a:cubicBezTo>
                      <a:pt x="6839" y="4264"/>
                      <a:pt x="6706" y="4497"/>
                      <a:pt x="6572" y="4731"/>
                    </a:cubicBezTo>
                    <a:cubicBezTo>
                      <a:pt x="6806" y="4664"/>
                      <a:pt x="7073" y="4598"/>
                      <a:pt x="7340" y="4531"/>
                    </a:cubicBezTo>
                    <a:cubicBezTo>
                      <a:pt x="8307" y="4331"/>
                      <a:pt x="9308" y="4164"/>
                      <a:pt x="10275" y="4164"/>
                    </a:cubicBezTo>
                    <a:cubicBezTo>
                      <a:pt x="10408" y="4131"/>
                      <a:pt x="10508" y="4131"/>
                      <a:pt x="10642" y="4131"/>
                    </a:cubicBezTo>
                    <a:cubicBezTo>
                      <a:pt x="10508" y="4231"/>
                      <a:pt x="10375" y="4297"/>
                      <a:pt x="10275" y="4364"/>
                    </a:cubicBezTo>
                    <a:cubicBezTo>
                      <a:pt x="9007" y="5165"/>
                      <a:pt x="7873" y="5965"/>
                      <a:pt x="6939" y="6766"/>
                    </a:cubicBezTo>
                    <a:cubicBezTo>
                      <a:pt x="1502" y="11269"/>
                      <a:pt x="601" y="15739"/>
                      <a:pt x="1" y="16706"/>
                    </a:cubicBezTo>
                    <a:cubicBezTo>
                      <a:pt x="2543" y="17257"/>
                      <a:pt x="5506" y="17752"/>
                      <a:pt x="9175" y="17752"/>
                    </a:cubicBezTo>
                    <a:cubicBezTo>
                      <a:pt x="9503" y="17752"/>
                      <a:pt x="9836" y="17748"/>
                      <a:pt x="10175" y="17740"/>
                    </a:cubicBezTo>
                    <a:cubicBezTo>
                      <a:pt x="12110" y="17707"/>
                      <a:pt x="14244" y="17540"/>
                      <a:pt x="16613" y="17140"/>
                    </a:cubicBezTo>
                    <a:cubicBezTo>
                      <a:pt x="17614" y="16973"/>
                      <a:pt x="18648" y="16773"/>
                      <a:pt x="19748" y="16539"/>
                    </a:cubicBezTo>
                    <a:lnTo>
                      <a:pt x="19748" y="16539"/>
                    </a:lnTo>
                    <a:cubicBezTo>
                      <a:pt x="19048" y="17006"/>
                      <a:pt x="18347" y="17473"/>
                      <a:pt x="17614" y="17874"/>
                    </a:cubicBezTo>
                    <a:cubicBezTo>
                      <a:pt x="16713" y="18374"/>
                      <a:pt x="15846" y="18841"/>
                      <a:pt x="14945" y="19275"/>
                    </a:cubicBezTo>
                    <a:cubicBezTo>
                      <a:pt x="14311" y="19575"/>
                      <a:pt x="13644" y="19875"/>
                      <a:pt x="12977" y="20109"/>
                    </a:cubicBezTo>
                    <a:cubicBezTo>
                      <a:pt x="12577" y="20309"/>
                      <a:pt x="12143" y="20442"/>
                      <a:pt x="11709" y="20609"/>
                    </a:cubicBezTo>
                    <a:cubicBezTo>
                      <a:pt x="13377" y="20943"/>
                      <a:pt x="15379" y="21676"/>
                      <a:pt x="17647" y="22143"/>
                    </a:cubicBezTo>
                    <a:cubicBezTo>
                      <a:pt x="18846" y="22380"/>
                      <a:pt x="20127" y="22550"/>
                      <a:pt x="21476" y="22550"/>
                    </a:cubicBezTo>
                    <a:cubicBezTo>
                      <a:pt x="22979" y="22550"/>
                      <a:pt x="24567" y="22339"/>
                      <a:pt x="26220" y="21777"/>
                    </a:cubicBezTo>
                    <a:cubicBezTo>
                      <a:pt x="27687" y="21276"/>
                      <a:pt x="29222" y="20509"/>
                      <a:pt x="30823" y="19341"/>
                    </a:cubicBezTo>
                    <a:lnTo>
                      <a:pt x="30823" y="19341"/>
                    </a:lnTo>
                    <a:cubicBezTo>
                      <a:pt x="30289" y="20342"/>
                      <a:pt x="29622" y="21510"/>
                      <a:pt x="28955" y="22577"/>
                    </a:cubicBezTo>
                    <a:cubicBezTo>
                      <a:pt x="28421" y="23411"/>
                      <a:pt x="27888" y="24178"/>
                      <a:pt x="27354" y="24779"/>
                    </a:cubicBezTo>
                    <a:cubicBezTo>
                      <a:pt x="27020" y="25179"/>
                      <a:pt x="26720" y="25479"/>
                      <a:pt x="26420" y="25713"/>
                    </a:cubicBezTo>
                    <a:cubicBezTo>
                      <a:pt x="28588" y="25613"/>
                      <a:pt x="30122" y="25212"/>
                      <a:pt x="31257" y="24645"/>
                    </a:cubicBezTo>
                    <a:cubicBezTo>
                      <a:pt x="32191" y="24145"/>
                      <a:pt x="32858" y="23544"/>
                      <a:pt x="33358" y="22877"/>
                    </a:cubicBezTo>
                    <a:cubicBezTo>
                      <a:pt x="33558" y="22644"/>
                      <a:pt x="33758" y="22377"/>
                      <a:pt x="33925" y="22110"/>
                    </a:cubicBezTo>
                    <a:lnTo>
                      <a:pt x="33925" y="22110"/>
                    </a:lnTo>
                    <a:cubicBezTo>
                      <a:pt x="33859" y="22344"/>
                      <a:pt x="33792" y="22610"/>
                      <a:pt x="33725" y="22877"/>
                    </a:cubicBezTo>
                    <a:cubicBezTo>
                      <a:pt x="33592" y="23378"/>
                      <a:pt x="33458" y="23878"/>
                      <a:pt x="33325" y="24378"/>
                    </a:cubicBezTo>
                    <a:cubicBezTo>
                      <a:pt x="32924" y="26080"/>
                      <a:pt x="32491" y="27814"/>
                      <a:pt x="32091" y="29615"/>
                    </a:cubicBezTo>
                    <a:cubicBezTo>
                      <a:pt x="31657" y="31550"/>
                      <a:pt x="31290" y="33518"/>
                      <a:pt x="31023" y="35486"/>
                    </a:cubicBezTo>
                    <a:cubicBezTo>
                      <a:pt x="33392" y="33351"/>
                      <a:pt x="36127" y="31717"/>
                      <a:pt x="37595" y="28415"/>
                    </a:cubicBezTo>
                    <a:cubicBezTo>
                      <a:pt x="37795" y="27914"/>
                      <a:pt x="37961" y="27414"/>
                      <a:pt x="38128" y="26880"/>
                    </a:cubicBezTo>
                    <a:cubicBezTo>
                      <a:pt x="38462" y="27214"/>
                      <a:pt x="38729" y="27514"/>
                      <a:pt x="38962" y="27814"/>
                    </a:cubicBezTo>
                    <a:cubicBezTo>
                      <a:pt x="39596" y="28782"/>
                      <a:pt x="39729" y="29749"/>
                      <a:pt x="39996" y="30816"/>
                    </a:cubicBezTo>
                    <a:cubicBezTo>
                      <a:pt x="40130" y="30583"/>
                      <a:pt x="40263" y="30349"/>
                      <a:pt x="40397" y="30116"/>
                    </a:cubicBezTo>
                    <a:cubicBezTo>
                      <a:pt x="40530" y="29882"/>
                      <a:pt x="41264" y="28214"/>
                      <a:pt x="41731" y="26080"/>
                    </a:cubicBezTo>
                    <a:cubicBezTo>
                      <a:pt x="42431" y="23144"/>
                      <a:pt x="42631" y="19341"/>
                      <a:pt x="40163" y="17040"/>
                    </a:cubicBezTo>
                    <a:lnTo>
                      <a:pt x="40163" y="17040"/>
                    </a:lnTo>
                    <a:cubicBezTo>
                      <a:pt x="40296" y="17073"/>
                      <a:pt x="40397" y="17073"/>
                      <a:pt x="40497" y="17073"/>
                    </a:cubicBezTo>
                    <a:cubicBezTo>
                      <a:pt x="41697" y="17273"/>
                      <a:pt x="42765" y="17974"/>
                      <a:pt x="43632" y="18808"/>
                    </a:cubicBezTo>
                    <a:cubicBezTo>
                      <a:pt x="43639" y="18814"/>
                      <a:pt x="43645" y="18817"/>
                      <a:pt x="43651" y="18817"/>
                    </a:cubicBezTo>
                    <a:cubicBezTo>
                      <a:pt x="43677" y="18817"/>
                      <a:pt x="43699" y="18768"/>
                      <a:pt x="43699" y="18741"/>
                    </a:cubicBezTo>
                    <a:cubicBezTo>
                      <a:pt x="43165" y="17307"/>
                      <a:pt x="42064" y="16306"/>
                      <a:pt x="40597" y="15839"/>
                    </a:cubicBezTo>
                    <a:cubicBezTo>
                      <a:pt x="40212" y="15711"/>
                      <a:pt x="39772" y="15651"/>
                      <a:pt x="39330" y="15651"/>
                    </a:cubicBezTo>
                    <a:cubicBezTo>
                      <a:pt x="39083" y="15651"/>
                      <a:pt x="38835" y="15670"/>
                      <a:pt x="38595" y="15705"/>
                    </a:cubicBezTo>
                    <a:cubicBezTo>
                      <a:pt x="39162" y="15038"/>
                      <a:pt x="39563" y="14104"/>
                      <a:pt x="39829" y="13437"/>
                    </a:cubicBezTo>
                    <a:cubicBezTo>
                      <a:pt x="40397" y="11836"/>
                      <a:pt x="40463" y="10135"/>
                      <a:pt x="39963" y="8500"/>
                    </a:cubicBezTo>
                    <a:cubicBezTo>
                      <a:pt x="39963" y="8470"/>
                      <a:pt x="39936" y="8454"/>
                      <a:pt x="39906" y="8454"/>
                    </a:cubicBezTo>
                    <a:cubicBezTo>
                      <a:pt x="39870" y="8454"/>
                      <a:pt x="39829" y="8479"/>
                      <a:pt x="39829" y="8534"/>
                    </a:cubicBezTo>
                    <a:cubicBezTo>
                      <a:pt x="39663" y="9801"/>
                      <a:pt x="39362" y="10969"/>
                      <a:pt x="38862" y="12136"/>
                    </a:cubicBezTo>
                    <a:cubicBezTo>
                      <a:pt x="38795" y="11936"/>
                      <a:pt x="38729" y="11736"/>
                      <a:pt x="38629" y="11536"/>
                    </a:cubicBezTo>
                    <a:cubicBezTo>
                      <a:pt x="37361" y="9134"/>
                      <a:pt x="35293" y="6933"/>
                      <a:pt x="33225" y="5231"/>
                    </a:cubicBezTo>
                    <a:cubicBezTo>
                      <a:pt x="31323" y="3664"/>
                      <a:pt x="29155" y="2363"/>
                      <a:pt x="26787" y="1395"/>
                    </a:cubicBezTo>
                    <a:lnTo>
                      <a:pt x="26787" y="1395"/>
                    </a:lnTo>
                    <a:cubicBezTo>
                      <a:pt x="27954" y="2663"/>
                      <a:pt x="29622" y="4297"/>
                      <a:pt x="29722" y="6065"/>
                    </a:cubicBezTo>
                    <a:cubicBezTo>
                      <a:pt x="29722" y="6114"/>
                      <a:pt x="29686" y="6145"/>
                      <a:pt x="29654" y="6145"/>
                    </a:cubicBezTo>
                    <a:cubicBezTo>
                      <a:pt x="29642" y="6145"/>
                      <a:pt x="29631" y="6141"/>
                      <a:pt x="29622" y="6132"/>
                    </a:cubicBezTo>
                    <a:cubicBezTo>
                      <a:pt x="28636" y="4853"/>
                      <a:pt x="22077" y="1"/>
                      <a:pt x="15550" y="1"/>
                    </a:cubicBezTo>
                    <a:close/>
                  </a:path>
                </a:pathLst>
              </a:custGeom>
              <a:solidFill>
                <a:srgbClr val="5C37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38"/>
              <p:cNvSpPr/>
              <p:nvPr/>
            </p:nvSpPr>
            <p:spPr>
              <a:xfrm>
                <a:off x="7326775" y="191413"/>
                <a:ext cx="84250" cy="86750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3470" extrusionOk="0">
                    <a:moveTo>
                      <a:pt x="3370" y="1"/>
                    </a:moveTo>
                    <a:lnTo>
                      <a:pt x="3370" y="1"/>
                    </a:lnTo>
                    <a:cubicBezTo>
                      <a:pt x="2336" y="534"/>
                      <a:pt x="1301" y="1235"/>
                      <a:pt x="367" y="2202"/>
                    </a:cubicBezTo>
                    <a:cubicBezTo>
                      <a:pt x="234" y="2636"/>
                      <a:pt x="134" y="3070"/>
                      <a:pt x="1" y="3470"/>
                    </a:cubicBezTo>
                    <a:cubicBezTo>
                      <a:pt x="968" y="3270"/>
                      <a:pt x="1969" y="3103"/>
                      <a:pt x="2936" y="3103"/>
                    </a:cubicBezTo>
                    <a:cubicBezTo>
                      <a:pt x="2969" y="2069"/>
                      <a:pt x="3136" y="1035"/>
                      <a:pt x="3370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38"/>
              <p:cNvSpPr/>
              <p:nvPr/>
            </p:nvSpPr>
            <p:spPr>
              <a:xfrm>
                <a:off x="7313425" y="273988"/>
                <a:ext cx="90100" cy="102575"/>
              </a:xfrm>
              <a:custGeom>
                <a:avLst/>
                <a:gdLst/>
                <a:ahLst/>
                <a:cxnLst/>
                <a:rect l="l" t="t" r="r" b="b"/>
                <a:pathLst>
                  <a:path w="3604" h="4103" extrusionOk="0">
                    <a:moveTo>
                      <a:pt x="3470" y="0"/>
                    </a:moveTo>
                    <a:lnTo>
                      <a:pt x="3470" y="0"/>
                    </a:lnTo>
                    <a:cubicBezTo>
                      <a:pt x="2202" y="801"/>
                      <a:pt x="1102" y="1601"/>
                      <a:pt x="134" y="2402"/>
                    </a:cubicBezTo>
                    <a:cubicBezTo>
                      <a:pt x="68" y="2969"/>
                      <a:pt x="1" y="3536"/>
                      <a:pt x="1" y="4103"/>
                    </a:cubicBezTo>
                    <a:cubicBezTo>
                      <a:pt x="1168" y="3402"/>
                      <a:pt x="2369" y="2702"/>
                      <a:pt x="3603" y="2035"/>
                    </a:cubicBezTo>
                    <a:cubicBezTo>
                      <a:pt x="3503" y="1368"/>
                      <a:pt x="3437" y="667"/>
                      <a:pt x="3470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38"/>
              <p:cNvSpPr/>
              <p:nvPr/>
            </p:nvSpPr>
            <p:spPr>
              <a:xfrm>
                <a:off x="7313425" y="345688"/>
                <a:ext cx="105100" cy="81750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3270" extrusionOk="0">
                    <a:moveTo>
                      <a:pt x="3737" y="1"/>
                    </a:moveTo>
                    <a:cubicBezTo>
                      <a:pt x="2469" y="768"/>
                      <a:pt x="1202" y="1569"/>
                      <a:pt x="1" y="2369"/>
                    </a:cubicBezTo>
                    <a:cubicBezTo>
                      <a:pt x="34" y="2669"/>
                      <a:pt x="34" y="2970"/>
                      <a:pt x="101" y="3270"/>
                    </a:cubicBezTo>
                    <a:cubicBezTo>
                      <a:pt x="1435" y="2669"/>
                      <a:pt x="2803" y="2069"/>
                      <a:pt x="4204" y="1535"/>
                    </a:cubicBezTo>
                    <a:cubicBezTo>
                      <a:pt x="4004" y="1035"/>
                      <a:pt x="3870" y="501"/>
                      <a:pt x="3737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38"/>
              <p:cNvSpPr/>
              <p:nvPr/>
            </p:nvSpPr>
            <p:spPr>
              <a:xfrm>
                <a:off x="7319275" y="402413"/>
                <a:ext cx="239350" cy="206825"/>
              </a:xfrm>
              <a:custGeom>
                <a:avLst/>
                <a:gdLst/>
                <a:ahLst/>
                <a:cxnLst/>
                <a:rect l="l" t="t" r="r" b="b"/>
                <a:pathLst>
                  <a:path w="9574" h="8273" extrusionOk="0">
                    <a:moveTo>
                      <a:pt x="4203" y="0"/>
                    </a:moveTo>
                    <a:cubicBezTo>
                      <a:pt x="2802" y="634"/>
                      <a:pt x="1401" y="1268"/>
                      <a:pt x="67" y="1935"/>
                    </a:cubicBezTo>
                    <a:lnTo>
                      <a:pt x="0" y="1968"/>
                    </a:lnTo>
                    <a:cubicBezTo>
                      <a:pt x="301" y="3503"/>
                      <a:pt x="834" y="5004"/>
                      <a:pt x="1735" y="6405"/>
                    </a:cubicBezTo>
                    <a:cubicBezTo>
                      <a:pt x="2169" y="7072"/>
                      <a:pt x="2636" y="7706"/>
                      <a:pt x="3136" y="8273"/>
                    </a:cubicBezTo>
                    <a:cubicBezTo>
                      <a:pt x="5071" y="8206"/>
                      <a:pt x="7205" y="8039"/>
                      <a:pt x="9574" y="7639"/>
                    </a:cubicBezTo>
                    <a:cubicBezTo>
                      <a:pt x="8406" y="6705"/>
                      <a:pt x="7306" y="5671"/>
                      <a:pt x="6472" y="4403"/>
                    </a:cubicBezTo>
                    <a:cubicBezTo>
                      <a:pt x="5604" y="3102"/>
                      <a:pt x="4804" y="1568"/>
                      <a:pt x="4203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38"/>
              <p:cNvSpPr/>
              <p:nvPr/>
            </p:nvSpPr>
            <p:spPr>
              <a:xfrm>
                <a:off x="7467700" y="611713"/>
                <a:ext cx="215200" cy="106775"/>
              </a:xfrm>
              <a:custGeom>
                <a:avLst/>
                <a:gdLst/>
                <a:ahLst/>
                <a:cxnLst/>
                <a:rect l="l" t="t" r="r" b="b"/>
                <a:pathLst>
                  <a:path w="8608" h="4271" extrusionOk="0">
                    <a:moveTo>
                      <a:pt x="4638" y="1"/>
                    </a:moveTo>
                    <a:cubicBezTo>
                      <a:pt x="3737" y="501"/>
                      <a:pt x="2870" y="968"/>
                      <a:pt x="1969" y="1402"/>
                    </a:cubicBezTo>
                    <a:cubicBezTo>
                      <a:pt x="1335" y="1702"/>
                      <a:pt x="668" y="2002"/>
                      <a:pt x="1" y="2269"/>
                    </a:cubicBezTo>
                    <a:cubicBezTo>
                      <a:pt x="1435" y="3170"/>
                      <a:pt x="3003" y="3803"/>
                      <a:pt x="4671" y="4270"/>
                    </a:cubicBezTo>
                    <a:lnTo>
                      <a:pt x="4704" y="4270"/>
                    </a:lnTo>
                    <a:cubicBezTo>
                      <a:pt x="6005" y="3637"/>
                      <a:pt x="7306" y="3003"/>
                      <a:pt x="8607" y="2336"/>
                    </a:cubicBezTo>
                    <a:cubicBezTo>
                      <a:pt x="7973" y="2069"/>
                      <a:pt x="7339" y="1769"/>
                      <a:pt x="6739" y="1368"/>
                    </a:cubicBezTo>
                    <a:cubicBezTo>
                      <a:pt x="6005" y="935"/>
                      <a:pt x="5305" y="501"/>
                      <a:pt x="4638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38"/>
              <p:cNvSpPr/>
              <p:nvPr/>
            </p:nvSpPr>
            <p:spPr>
              <a:xfrm>
                <a:off x="7639500" y="683438"/>
                <a:ext cx="159300" cy="45625"/>
              </a:xfrm>
              <a:custGeom>
                <a:avLst/>
                <a:gdLst/>
                <a:ahLst/>
                <a:cxnLst/>
                <a:rect l="l" t="t" r="r" b="b"/>
                <a:pathLst>
                  <a:path w="6372" h="1825" extrusionOk="0">
                    <a:moveTo>
                      <a:pt x="3036" y="0"/>
                    </a:moveTo>
                    <a:cubicBezTo>
                      <a:pt x="2035" y="601"/>
                      <a:pt x="1035" y="1168"/>
                      <a:pt x="0" y="1735"/>
                    </a:cubicBezTo>
                    <a:cubicBezTo>
                      <a:pt x="559" y="1792"/>
                      <a:pt x="1132" y="1824"/>
                      <a:pt x="1717" y="1824"/>
                    </a:cubicBezTo>
                    <a:cubicBezTo>
                      <a:pt x="3192" y="1824"/>
                      <a:pt x="4748" y="1617"/>
                      <a:pt x="6372" y="1068"/>
                    </a:cubicBezTo>
                    <a:cubicBezTo>
                      <a:pt x="5238" y="734"/>
                      <a:pt x="4137" y="401"/>
                      <a:pt x="3036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38"/>
              <p:cNvSpPr/>
              <p:nvPr/>
            </p:nvSpPr>
            <p:spPr>
              <a:xfrm>
                <a:off x="7827125" y="730138"/>
                <a:ext cx="150150" cy="55075"/>
              </a:xfrm>
              <a:custGeom>
                <a:avLst/>
                <a:gdLst/>
                <a:ahLst/>
                <a:cxnLst/>
                <a:rect l="l" t="t" r="r" b="b"/>
                <a:pathLst>
                  <a:path w="6006" h="2203" extrusionOk="0">
                    <a:moveTo>
                      <a:pt x="1602" y="0"/>
                    </a:moveTo>
                    <a:cubicBezTo>
                      <a:pt x="1068" y="801"/>
                      <a:pt x="535" y="1568"/>
                      <a:pt x="1" y="2202"/>
                    </a:cubicBezTo>
                    <a:cubicBezTo>
                      <a:pt x="635" y="2202"/>
                      <a:pt x="1268" y="2202"/>
                      <a:pt x="1902" y="2169"/>
                    </a:cubicBezTo>
                    <a:cubicBezTo>
                      <a:pt x="2536" y="2135"/>
                      <a:pt x="3203" y="2069"/>
                      <a:pt x="3904" y="2035"/>
                    </a:cubicBezTo>
                    <a:cubicBezTo>
                      <a:pt x="4838" y="1535"/>
                      <a:pt x="5505" y="934"/>
                      <a:pt x="6005" y="267"/>
                    </a:cubicBezTo>
                    <a:lnTo>
                      <a:pt x="6005" y="267"/>
                    </a:lnTo>
                    <a:cubicBezTo>
                      <a:pt x="5772" y="301"/>
                      <a:pt x="5538" y="301"/>
                      <a:pt x="5338" y="301"/>
                    </a:cubicBezTo>
                    <a:cubicBezTo>
                      <a:pt x="4471" y="301"/>
                      <a:pt x="3603" y="267"/>
                      <a:pt x="2736" y="134"/>
                    </a:cubicBezTo>
                    <a:cubicBezTo>
                      <a:pt x="2336" y="101"/>
                      <a:pt x="1969" y="34"/>
                      <a:pt x="1602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38"/>
              <p:cNvSpPr/>
              <p:nvPr/>
            </p:nvSpPr>
            <p:spPr>
              <a:xfrm>
                <a:off x="8069800" y="696788"/>
                <a:ext cx="85100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3404" h="2002" extrusionOk="0">
                    <a:moveTo>
                      <a:pt x="3403" y="0"/>
                    </a:moveTo>
                    <a:lnTo>
                      <a:pt x="3403" y="0"/>
                    </a:lnTo>
                    <a:cubicBezTo>
                      <a:pt x="2269" y="501"/>
                      <a:pt x="1135" y="834"/>
                      <a:pt x="34" y="1101"/>
                    </a:cubicBezTo>
                    <a:cubicBezTo>
                      <a:pt x="34" y="1401"/>
                      <a:pt x="1" y="1701"/>
                      <a:pt x="1" y="2002"/>
                    </a:cubicBezTo>
                    <a:cubicBezTo>
                      <a:pt x="1102" y="1535"/>
                      <a:pt x="2236" y="867"/>
                      <a:pt x="3403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38"/>
              <p:cNvSpPr/>
              <p:nvPr/>
            </p:nvSpPr>
            <p:spPr>
              <a:xfrm>
                <a:off x="7977250" y="728463"/>
                <a:ext cx="74225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1836" extrusionOk="0">
                    <a:moveTo>
                      <a:pt x="2969" y="1"/>
                    </a:moveTo>
                    <a:cubicBezTo>
                      <a:pt x="2035" y="168"/>
                      <a:pt x="1134" y="268"/>
                      <a:pt x="367" y="334"/>
                    </a:cubicBezTo>
                    <a:cubicBezTo>
                      <a:pt x="234" y="835"/>
                      <a:pt x="100" y="1335"/>
                      <a:pt x="0" y="1835"/>
                    </a:cubicBezTo>
                    <a:cubicBezTo>
                      <a:pt x="901" y="1669"/>
                      <a:pt x="1835" y="1435"/>
                      <a:pt x="2802" y="1102"/>
                    </a:cubicBezTo>
                    <a:cubicBezTo>
                      <a:pt x="2869" y="735"/>
                      <a:pt x="2902" y="368"/>
                      <a:pt x="2969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38"/>
              <p:cNvSpPr/>
              <p:nvPr/>
            </p:nvSpPr>
            <p:spPr>
              <a:xfrm>
                <a:off x="7919700" y="875238"/>
                <a:ext cx="163475" cy="176825"/>
              </a:xfrm>
              <a:custGeom>
                <a:avLst/>
                <a:gdLst/>
                <a:ahLst/>
                <a:cxnLst/>
                <a:rect l="l" t="t" r="r" b="b"/>
                <a:pathLst>
                  <a:path w="6539" h="7073" extrusionOk="0">
                    <a:moveTo>
                      <a:pt x="6539" y="1"/>
                    </a:moveTo>
                    <a:lnTo>
                      <a:pt x="6539" y="1"/>
                    </a:lnTo>
                    <a:cubicBezTo>
                      <a:pt x="4771" y="634"/>
                      <a:pt x="2903" y="1001"/>
                      <a:pt x="1035" y="1201"/>
                    </a:cubicBezTo>
                    <a:cubicBezTo>
                      <a:pt x="601" y="3136"/>
                      <a:pt x="234" y="5104"/>
                      <a:pt x="0" y="7072"/>
                    </a:cubicBezTo>
                    <a:cubicBezTo>
                      <a:pt x="2336" y="4937"/>
                      <a:pt x="5071" y="3303"/>
                      <a:pt x="6539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38"/>
              <p:cNvSpPr/>
              <p:nvPr/>
            </p:nvSpPr>
            <p:spPr>
              <a:xfrm>
                <a:off x="8117350" y="816863"/>
                <a:ext cx="70075" cy="1184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4738" extrusionOk="0">
                    <a:moveTo>
                      <a:pt x="2802" y="1"/>
                    </a:moveTo>
                    <a:lnTo>
                      <a:pt x="2802" y="1"/>
                    </a:lnTo>
                    <a:cubicBezTo>
                      <a:pt x="1935" y="668"/>
                      <a:pt x="1001" y="1268"/>
                      <a:pt x="0" y="1735"/>
                    </a:cubicBezTo>
                    <a:cubicBezTo>
                      <a:pt x="634" y="2736"/>
                      <a:pt x="767" y="3670"/>
                      <a:pt x="1034" y="4737"/>
                    </a:cubicBezTo>
                    <a:cubicBezTo>
                      <a:pt x="1168" y="4504"/>
                      <a:pt x="1301" y="4270"/>
                      <a:pt x="1435" y="4037"/>
                    </a:cubicBezTo>
                    <a:cubicBezTo>
                      <a:pt x="1568" y="3803"/>
                      <a:pt x="2302" y="2135"/>
                      <a:pt x="2802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71" name="Google Shape;1171;p38"/>
          <p:cNvGrpSpPr/>
          <p:nvPr/>
        </p:nvGrpSpPr>
        <p:grpSpPr>
          <a:xfrm>
            <a:off x="243614" y="3852163"/>
            <a:ext cx="1288610" cy="967180"/>
            <a:chOff x="939574" y="3499738"/>
            <a:chExt cx="1288610" cy="967180"/>
          </a:xfrm>
        </p:grpSpPr>
        <p:sp>
          <p:nvSpPr>
            <p:cNvPr id="1172" name="Google Shape;1172;p38"/>
            <p:cNvSpPr/>
            <p:nvPr/>
          </p:nvSpPr>
          <p:spPr>
            <a:xfrm>
              <a:off x="942721" y="3499738"/>
              <a:ext cx="1285464" cy="967157"/>
            </a:xfrm>
            <a:custGeom>
              <a:avLst/>
              <a:gdLst/>
              <a:ahLst/>
              <a:cxnLst/>
              <a:rect l="l" t="t" r="r" b="b"/>
              <a:pathLst>
                <a:path w="58610" h="44097" extrusionOk="0">
                  <a:moveTo>
                    <a:pt x="29237" y="1"/>
                  </a:moveTo>
                  <a:cubicBezTo>
                    <a:pt x="26559" y="1"/>
                    <a:pt x="23816" y="300"/>
                    <a:pt x="21049" y="1627"/>
                  </a:cubicBezTo>
                  <a:cubicBezTo>
                    <a:pt x="19381" y="2461"/>
                    <a:pt x="17680" y="3528"/>
                    <a:pt x="15979" y="4929"/>
                  </a:cubicBezTo>
                  <a:cubicBezTo>
                    <a:pt x="11509" y="8699"/>
                    <a:pt x="7172" y="13602"/>
                    <a:pt x="3203" y="24677"/>
                  </a:cubicBezTo>
                  <a:cubicBezTo>
                    <a:pt x="2102" y="27779"/>
                    <a:pt x="1035" y="31348"/>
                    <a:pt x="1" y="35485"/>
                  </a:cubicBezTo>
                  <a:cubicBezTo>
                    <a:pt x="1535" y="35985"/>
                    <a:pt x="3003" y="36485"/>
                    <a:pt x="4471" y="36952"/>
                  </a:cubicBezTo>
                  <a:cubicBezTo>
                    <a:pt x="5038" y="35018"/>
                    <a:pt x="5571" y="33083"/>
                    <a:pt x="6272" y="31181"/>
                  </a:cubicBezTo>
                  <a:cubicBezTo>
                    <a:pt x="6272" y="31165"/>
                    <a:pt x="6289" y="31156"/>
                    <a:pt x="6305" y="31156"/>
                  </a:cubicBezTo>
                  <a:cubicBezTo>
                    <a:pt x="6322" y="31156"/>
                    <a:pt x="6339" y="31165"/>
                    <a:pt x="6339" y="31181"/>
                  </a:cubicBezTo>
                  <a:cubicBezTo>
                    <a:pt x="6505" y="33150"/>
                    <a:pt x="6138" y="35051"/>
                    <a:pt x="5738" y="36952"/>
                  </a:cubicBezTo>
                  <a:cubicBezTo>
                    <a:pt x="5705" y="37086"/>
                    <a:pt x="5705" y="37219"/>
                    <a:pt x="5671" y="37353"/>
                  </a:cubicBezTo>
                  <a:cubicBezTo>
                    <a:pt x="13177" y="39721"/>
                    <a:pt x="19982" y="41556"/>
                    <a:pt x="26386" y="42723"/>
                  </a:cubicBezTo>
                  <a:cubicBezTo>
                    <a:pt x="26586" y="42189"/>
                    <a:pt x="26820" y="41656"/>
                    <a:pt x="26987" y="41222"/>
                  </a:cubicBezTo>
                  <a:cubicBezTo>
                    <a:pt x="27016" y="41163"/>
                    <a:pt x="27077" y="41137"/>
                    <a:pt x="27137" y="41137"/>
                  </a:cubicBezTo>
                  <a:cubicBezTo>
                    <a:pt x="27213" y="41137"/>
                    <a:pt x="27287" y="41180"/>
                    <a:pt x="27287" y="41255"/>
                  </a:cubicBezTo>
                  <a:cubicBezTo>
                    <a:pt x="27320" y="41822"/>
                    <a:pt x="27287" y="42323"/>
                    <a:pt x="27187" y="42856"/>
                  </a:cubicBezTo>
                  <a:cubicBezTo>
                    <a:pt x="27754" y="42957"/>
                    <a:pt x="28321" y="43057"/>
                    <a:pt x="28888" y="43157"/>
                  </a:cubicBezTo>
                  <a:cubicBezTo>
                    <a:pt x="29088" y="42156"/>
                    <a:pt x="29355" y="41222"/>
                    <a:pt x="29622" y="40255"/>
                  </a:cubicBezTo>
                  <a:cubicBezTo>
                    <a:pt x="29637" y="40225"/>
                    <a:pt x="29672" y="40208"/>
                    <a:pt x="29709" y="40208"/>
                  </a:cubicBezTo>
                  <a:cubicBezTo>
                    <a:pt x="29755" y="40208"/>
                    <a:pt x="29804" y="40233"/>
                    <a:pt x="29822" y="40288"/>
                  </a:cubicBezTo>
                  <a:cubicBezTo>
                    <a:pt x="29855" y="41289"/>
                    <a:pt x="29822" y="42289"/>
                    <a:pt x="29755" y="43290"/>
                  </a:cubicBezTo>
                  <a:cubicBezTo>
                    <a:pt x="33410" y="43814"/>
                    <a:pt x="36929" y="44096"/>
                    <a:pt x="40369" y="44096"/>
                  </a:cubicBezTo>
                  <a:cubicBezTo>
                    <a:pt x="44370" y="44096"/>
                    <a:pt x="48264" y="43715"/>
                    <a:pt x="52138" y="42890"/>
                  </a:cubicBezTo>
                  <a:cubicBezTo>
                    <a:pt x="52238" y="41689"/>
                    <a:pt x="52438" y="40521"/>
                    <a:pt x="52772" y="39321"/>
                  </a:cubicBezTo>
                  <a:cubicBezTo>
                    <a:pt x="52786" y="39279"/>
                    <a:pt x="52817" y="39260"/>
                    <a:pt x="52849" y="39260"/>
                  </a:cubicBezTo>
                  <a:cubicBezTo>
                    <a:pt x="52893" y="39260"/>
                    <a:pt x="52938" y="39296"/>
                    <a:pt x="52938" y="39354"/>
                  </a:cubicBezTo>
                  <a:cubicBezTo>
                    <a:pt x="52938" y="40388"/>
                    <a:pt x="53039" y="41522"/>
                    <a:pt x="53105" y="42690"/>
                  </a:cubicBezTo>
                  <a:cubicBezTo>
                    <a:pt x="53639" y="42556"/>
                    <a:pt x="54206" y="42423"/>
                    <a:pt x="54740" y="42289"/>
                  </a:cubicBezTo>
                  <a:cubicBezTo>
                    <a:pt x="54673" y="39988"/>
                    <a:pt x="54440" y="37719"/>
                    <a:pt x="54339" y="35418"/>
                  </a:cubicBezTo>
                  <a:cubicBezTo>
                    <a:pt x="54339" y="35399"/>
                    <a:pt x="54362" y="35379"/>
                    <a:pt x="54381" y="35379"/>
                  </a:cubicBezTo>
                  <a:cubicBezTo>
                    <a:pt x="54394" y="35379"/>
                    <a:pt x="54406" y="35390"/>
                    <a:pt x="54406" y="35418"/>
                  </a:cubicBezTo>
                  <a:cubicBezTo>
                    <a:pt x="54773" y="37619"/>
                    <a:pt x="55207" y="39854"/>
                    <a:pt x="55574" y="42056"/>
                  </a:cubicBezTo>
                  <a:cubicBezTo>
                    <a:pt x="56374" y="41856"/>
                    <a:pt x="57141" y="41622"/>
                    <a:pt x="57942" y="41355"/>
                  </a:cubicBezTo>
                  <a:cubicBezTo>
                    <a:pt x="58609" y="41122"/>
                    <a:pt x="57809" y="32049"/>
                    <a:pt x="57709" y="31482"/>
                  </a:cubicBezTo>
                  <a:cubicBezTo>
                    <a:pt x="57642" y="31181"/>
                    <a:pt x="57575" y="30915"/>
                    <a:pt x="57542" y="30614"/>
                  </a:cubicBezTo>
                  <a:cubicBezTo>
                    <a:pt x="56941" y="27546"/>
                    <a:pt x="56408" y="23476"/>
                    <a:pt x="55707" y="21008"/>
                  </a:cubicBezTo>
                  <a:cubicBezTo>
                    <a:pt x="54106" y="15570"/>
                    <a:pt x="51638" y="11601"/>
                    <a:pt x="48936" y="8599"/>
                  </a:cubicBezTo>
                  <a:cubicBezTo>
                    <a:pt x="47401" y="6530"/>
                    <a:pt x="45333" y="4929"/>
                    <a:pt x="43265" y="3695"/>
                  </a:cubicBezTo>
                  <a:cubicBezTo>
                    <a:pt x="43098" y="3562"/>
                    <a:pt x="42931" y="3462"/>
                    <a:pt x="42765" y="3362"/>
                  </a:cubicBezTo>
                  <a:cubicBezTo>
                    <a:pt x="38862" y="726"/>
                    <a:pt x="34759" y="126"/>
                    <a:pt x="30689" y="26"/>
                  </a:cubicBezTo>
                  <a:cubicBezTo>
                    <a:pt x="30208" y="10"/>
                    <a:pt x="29724" y="1"/>
                    <a:pt x="29237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2400000" algn="bl" rotWithShape="0">
                <a:schemeClr val="dk1">
                  <a:alpha val="2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73" name="Google Shape;1173;p38"/>
            <p:cNvGrpSpPr/>
            <p:nvPr/>
          </p:nvGrpSpPr>
          <p:grpSpPr>
            <a:xfrm>
              <a:off x="939574" y="3499760"/>
              <a:ext cx="1285464" cy="967157"/>
              <a:chOff x="787850" y="3378725"/>
              <a:chExt cx="1465250" cy="1102425"/>
            </a:xfrm>
          </p:grpSpPr>
          <p:sp>
            <p:nvSpPr>
              <p:cNvPr id="1174" name="Google Shape;1174;p38"/>
              <p:cNvSpPr/>
              <p:nvPr/>
            </p:nvSpPr>
            <p:spPr>
              <a:xfrm>
                <a:off x="787850" y="3378725"/>
                <a:ext cx="1465250" cy="1102425"/>
              </a:xfrm>
              <a:custGeom>
                <a:avLst/>
                <a:gdLst/>
                <a:ahLst/>
                <a:cxnLst/>
                <a:rect l="l" t="t" r="r" b="b"/>
                <a:pathLst>
                  <a:path w="58610" h="44097" extrusionOk="0">
                    <a:moveTo>
                      <a:pt x="29237" y="1"/>
                    </a:moveTo>
                    <a:cubicBezTo>
                      <a:pt x="26559" y="1"/>
                      <a:pt x="23816" y="300"/>
                      <a:pt x="21049" y="1627"/>
                    </a:cubicBezTo>
                    <a:cubicBezTo>
                      <a:pt x="19381" y="2461"/>
                      <a:pt x="17680" y="3528"/>
                      <a:pt x="15979" y="4929"/>
                    </a:cubicBezTo>
                    <a:cubicBezTo>
                      <a:pt x="11509" y="8699"/>
                      <a:pt x="7172" y="13602"/>
                      <a:pt x="3203" y="24677"/>
                    </a:cubicBezTo>
                    <a:cubicBezTo>
                      <a:pt x="2102" y="27779"/>
                      <a:pt x="1035" y="31348"/>
                      <a:pt x="1" y="35485"/>
                    </a:cubicBezTo>
                    <a:cubicBezTo>
                      <a:pt x="1535" y="35985"/>
                      <a:pt x="3003" y="36485"/>
                      <a:pt x="4471" y="36952"/>
                    </a:cubicBezTo>
                    <a:cubicBezTo>
                      <a:pt x="5038" y="35018"/>
                      <a:pt x="5571" y="33083"/>
                      <a:pt x="6272" y="31181"/>
                    </a:cubicBezTo>
                    <a:cubicBezTo>
                      <a:pt x="6272" y="31165"/>
                      <a:pt x="6289" y="31156"/>
                      <a:pt x="6305" y="31156"/>
                    </a:cubicBezTo>
                    <a:cubicBezTo>
                      <a:pt x="6322" y="31156"/>
                      <a:pt x="6339" y="31165"/>
                      <a:pt x="6339" y="31181"/>
                    </a:cubicBezTo>
                    <a:cubicBezTo>
                      <a:pt x="6505" y="33150"/>
                      <a:pt x="6138" y="35084"/>
                      <a:pt x="5738" y="36952"/>
                    </a:cubicBezTo>
                    <a:cubicBezTo>
                      <a:pt x="5705" y="37086"/>
                      <a:pt x="5705" y="37219"/>
                      <a:pt x="5671" y="37353"/>
                    </a:cubicBezTo>
                    <a:cubicBezTo>
                      <a:pt x="13177" y="39721"/>
                      <a:pt x="19982" y="41556"/>
                      <a:pt x="26386" y="42723"/>
                    </a:cubicBezTo>
                    <a:cubicBezTo>
                      <a:pt x="26586" y="42189"/>
                      <a:pt x="26820" y="41656"/>
                      <a:pt x="26987" y="41222"/>
                    </a:cubicBezTo>
                    <a:cubicBezTo>
                      <a:pt x="27001" y="41163"/>
                      <a:pt x="27061" y="41137"/>
                      <a:pt x="27123" y="41137"/>
                    </a:cubicBezTo>
                    <a:cubicBezTo>
                      <a:pt x="27203" y="41137"/>
                      <a:pt x="27287" y="41180"/>
                      <a:pt x="27287" y="41255"/>
                    </a:cubicBezTo>
                    <a:cubicBezTo>
                      <a:pt x="27320" y="41822"/>
                      <a:pt x="27287" y="42323"/>
                      <a:pt x="27187" y="42856"/>
                    </a:cubicBezTo>
                    <a:cubicBezTo>
                      <a:pt x="27754" y="42957"/>
                      <a:pt x="28321" y="43057"/>
                      <a:pt x="28888" y="43157"/>
                    </a:cubicBezTo>
                    <a:cubicBezTo>
                      <a:pt x="29088" y="42189"/>
                      <a:pt x="29355" y="41222"/>
                      <a:pt x="29622" y="40255"/>
                    </a:cubicBezTo>
                    <a:cubicBezTo>
                      <a:pt x="29637" y="40225"/>
                      <a:pt x="29679" y="40208"/>
                      <a:pt x="29720" y="40208"/>
                    </a:cubicBezTo>
                    <a:cubicBezTo>
                      <a:pt x="29771" y="40208"/>
                      <a:pt x="29822" y="40233"/>
                      <a:pt x="29822" y="40288"/>
                    </a:cubicBezTo>
                    <a:cubicBezTo>
                      <a:pt x="29855" y="41289"/>
                      <a:pt x="29822" y="42289"/>
                      <a:pt x="29755" y="43290"/>
                    </a:cubicBezTo>
                    <a:cubicBezTo>
                      <a:pt x="33395" y="43814"/>
                      <a:pt x="36913" y="44096"/>
                      <a:pt x="40356" y="44096"/>
                    </a:cubicBezTo>
                    <a:cubicBezTo>
                      <a:pt x="44360" y="44096"/>
                      <a:pt x="48264" y="43715"/>
                      <a:pt x="52138" y="42890"/>
                    </a:cubicBezTo>
                    <a:cubicBezTo>
                      <a:pt x="52238" y="41689"/>
                      <a:pt x="52438" y="40521"/>
                      <a:pt x="52772" y="39321"/>
                    </a:cubicBezTo>
                    <a:cubicBezTo>
                      <a:pt x="52786" y="39279"/>
                      <a:pt x="52817" y="39260"/>
                      <a:pt x="52849" y="39260"/>
                    </a:cubicBezTo>
                    <a:cubicBezTo>
                      <a:pt x="52893" y="39260"/>
                      <a:pt x="52938" y="39296"/>
                      <a:pt x="52938" y="39354"/>
                    </a:cubicBezTo>
                    <a:cubicBezTo>
                      <a:pt x="52938" y="40388"/>
                      <a:pt x="53039" y="41522"/>
                      <a:pt x="53105" y="42690"/>
                    </a:cubicBezTo>
                    <a:cubicBezTo>
                      <a:pt x="53639" y="42556"/>
                      <a:pt x="54206" y="42423"/>
                      <a:pt x="54740" y="42289"/>
                    </a:cubicBezTo>
                    <a:cubicBezTo>
                      <a:pt x="54673" y="39988"/>
                      <a:pt x="54440" y="37719"/>
                      <a:pt x="54339" y="35418"/>
                    </a:cubicBezTo>
                    <a:cubicBezTo>
                      <a:pt x="54339" y="35401"/>
                      <a:pt x="54356" y="35393"/>
                      <a:pt x="54373" y="35393"/>
                    </a:cubicBezTo>
                    <a:cubicBezTo>
                      <a:pt x="54390" y="35393"/>
                      <a:pt x="54406" y="35401"/>
                      <a:pt x="54406" y="35418"/>
                    </a:cubicBezTo>
                    <a:cubicBezTo>
                      <a:pt x="54773" y="37619"/>
                      <a:pt x="55207" y="39854"/>
                      <a:pt x="55574" y="42056"/>
                    </a:cubicBezTo>
                    <a:cubicBezTo>
                      <a:pt x="56374" y="41856"/>
                      <a:pt x="57141" y="41622"/>
                      <a:pt x="57942" y="41355"/>
                    </a:cubicBezTo>
                    <a:cubicBezTo>
                      <a:pt x="58609" y="41122"/>
                      <a:pt x="57809" y="32049"/>
                      <a:pt x="57709" y="31482"/>
                    </a:cubicBezTo>
                    <a:cubicBezTo>
                      <a:pt x="57642" y="31181"/>
                      <a:pt x="57575" y="30915"/>
                      <a:pt x="57542" y="30614"/>
                    </a:cubicBezTo>
                    <a:cubicBezTo>
                      <a:pt x="56941" y="27546"/>
                      <a:pt x="56408" y="23476"/>
                      <a:pt x="55707" y="20974"/>
                    </a:cubicBezTo>
                    <a:cubicBezTo>
                      <a:pt x="52905" y="11467"/>
                      <a:pt x="47401" y="6464"/>
                      <a:pt x="42765" y="3362"/>
                    </a:cubicBezTo>
                    <a:cubicBezTo>
                      <a:pt x="38862" y="726"/>
                      <a:pt x="34759" y="126"/>
                      <a:pt x="30689" y="26"/>
                    </a:cubicBezTo>
                    <a:cubicBezTo>
                      <a:pt x="30208" y="10"/>
                      <a:pt x="29724" y="1"/>
                      <a:pt x="292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38"/>
              <p:cNvSpPr/>
              <p:nvPr/>
            </p:nvSpPr>
            <p:spPr>
              <a:xfrm>
                <a:off x="787850" y="3995625"/>
                <a:ext cx="1465250" cy="485525"/>
              </a:xfrm>
              <a:custGeom>
                <a:avLst/>
                <a:gdLst/>
                <a:ahLst/>
                <a:cxnLst/>
                <a:rect l="l" t="t" r="r" b="b"/>
                <a:pathLst>
                  <a:path w="58610" h="19421" extrusionOk="0">
                    <a:moveTo>
                      <a:pt x="3203" y="1"/>
                    </a:moveTo>
                    <a:cubicBezTo>
                      <a:pt x="2102" y="3103"/>
                      <a:pt x="1035" y="6672"/>
                      <a:pt x="1" y="10809"/>
                    </a:cubicBezTo>
                    <a:cubicBezTo>
                      <a:pt x="1535" y="11309"/>
                      <a:pt x="3003" y="11809"/>
                      <a:pt x="4471" y="12276"/>
                    </a:cubicBezTo>
                    <a:cubicBezTo>
                      <a:pt x="5038" y="10342"/>
                      <a:pt x="5571" y="8407"/>
                      <a:pt x="6272" y="6505"/>
                    </a:cubicBezTo>
                    <a:cubicBezTo>
                      <a:pt x="6272" y="6489"/>
                      <a:pt x="6289" y="6480"/>
                      <a:pt x="6305" y="6480"/>
                    </a:cubicBezTo>
                    <a:cubicBezTo>
                      <a:pt x="6322" y="6480"/>
                      <a:pt x="6339" y="6489"/>
                      <a:pt x="6339" y="6505"/>
                    </a:cubicBezTo>
                    <a:cubicBezTo>
                      <a:pt x="6505" y="8474"/>
                      <a:pt x="6138" y="10408"/>
                      <a:pt x="5738" y="12276"/>
                    </a:cubicBezTo>
                    <a:cubicBezTo>
                      <a:pt x="5705" y="12410"/>
                      <a:pt x="5705" y="12543"/>
                      <a:pt x="5671" y="12677"/>
                    </a:cubicBezTo>
                    <a:cubicBezTo>
                      <a:pt x="13177" y="15045"/>
                      <a:pt x="19982" y="16880"/>
                      <a:pt x="26386" y="18047"/>
                    </a:cubicBezTo>
                    <a:cubicBezTo>
                      <a:pt x="26586" y="17513"/>
                      <a:pt x="26820" y="16980"/>
                      <a:pt x="26987" y="16546"/>
                    </a:cubicBezTo>
                    <a:cubicBezTo>
                      <a:pt x="27001" y="16487"/>
                      <a:pt x="27061" y="16461"/>
                      <a:pt x="27123" y="16461"/>
                    </a:cubicBezTo>
                    <a:cubicBezTo>
                      <a:pt x="27203" y="16461"/>
                      <a:pt x="27287" y="16504"/>
                      <a:pt x="27287" y="16579"/>
                    </a:cubicBezTo>
                    <a:cubicBezTo>
                      <a:pt x="27320" y="17146"/>
                      <a:pt x="27287" y="17647"/>
                      <a:pt x="27187" y="18180"/>
                    </a:cubicBezTo>
                    <a:cubicBezTo>
                      <a:pt x="27754" y="18281"/>
                      <a:pt x="28321" y="18381"/>
                      <a:pt x="28888" y="18481"/>
                    </a:cubicBezTo>
                    <a:cubicBezTo>
                      <a:pt x="29088" y="17513"/>
                      <a:pt x="29355" y="16546"/>
                      <a:pt x="29622" y="15579"/>
                    </a:cubicBezTo>
                    <a:cubicBezTo>
                      <a:pt x="29637" y="15549"/>
                      <a:pt x="29679" y="15532"/>
                      <a:pt x="29720" y="15532"/>
                    </a:cubicBezTo>
                    <a:cubicBezTo>
                      <a:pt x="29771" y="15532"/>
                      <a:pt x="29822" y="15557"/>
                      <a:pt x="29822" y="15612"/>
                    </a:cubicBezTo>
                    <a:cubicBezTo>
                      <a:pt x="29855" y="16613"/>
                      <a:pt x="29822" y="17613"/>
                      <a:pt x="29755" y="18614"/>
                    </a:cubicBezTo>
                    <a:cubicBezTo>
                      <a:pt x="33395" y="19138"/>
                      <a:pt x="36913" y="19420"/>
                      <a:pt x="40356" y="19420"/>
                    </a:cubicBezTo>
                    <a:cubicBezTo>
                      <a:pt x="44360" y="19420"/>
                      <a:pt x="48264" y="19039"/>
                      <a:pt x="52138" y="18214"/>
                    </a:cubicBezTo>
                    <a:cubicBezTo>
                      <a:pt x="52238" y="17013"/>
                      <a:pt x="52438" y="15845"/>
                      <a:pt x="52772" y="14645"/>
                    </a:cubicBezTo>
                    <a:cubicBezTo>
                      <a:pt x="52786" y="14603"/>
                      <a:pt x="52817" y="14584"/>
                      <a:pt x="52849" y="14584"/>
                    </a:cubicBezTo>
                    <a:cubicBezTo>
                      <a:pt x="52893" y="14584"/>
                      <a:pt x="52938" y="14620"/>
                      <a:pt x="52938" y="14678"/>
                    </a:cubicBezTo>
                    <a:cubicBezTo>
                      <a:pt x="52938" y="15712"/>
                      <a:pt x="53039" y="16846"/>
                      <a:pt x="53105" y="18014"/>
                    </a:cubicBezTo>
                    <a:cubicBezTo>
                      <a:pt x="53639" y="17880"/>
                      <a:pt x="54206" y="17747"/>
                      <a:pt x="54740" y="17613"/>
                    </a:cubicBezTo>
                    <a:cubicBezTo>
                      <a:pt x="54673" y="15312"/>
                      <a:pt x="54440" y="13043"/>
                      <a:pt x="54339" y="10742"/>
                    </a:cubicBezTo>
                    <a:cubicBezTo>
                      <a:pt x="54339" y="10725"/>
                      <a:pt x="54356" y="10717"/>
                      <a:pt x="54373" y="10717"/>
                    </a:cubicBezTo>
                    <a:cubicBezTo>
                      <a:pt x="54390" y="10717"/>
                      <a:pt x="54406" y="10725"/>
                      <a:pt x="54406" y="10742"/>
                    </a:cubicBezTo>
                    <a:cubicBezTo>
                      <a:pt x="54773" y="12943"/>
                      <a:pt x="55207" y="15178"/>
                      <a:pt x="55574" y="17380"/>
                    </a:cubicBezTo>
                    <a:cubicBezTo>
                      <a:pt x="56374" y="17180"/>
                      <a:pt x="57141" y="16946"/>
                      <a:pt x="57942" y="16679"/>
                    </a:cubicBezTo>
                    <a:cubicBezTo>
                      <a:pt x="58609" y="16446"/>
                      <a:pt x="57809" y="7373"/>
                      <a:pt x="57709" y="6772"/>
                    </a:cubicBezTo>
                    <a:cubicBezTo>
                      <a:pt x="57642" y="6505"/>
                      <a:pt x="57575" y="6239"/>
                      <a:pt x="57542" y="5938"/>
                    </a:cubicBezTo>
                    <a:cubicBezTo>
                      <a:pt x="51178" y="7340"/>
                      <a:pt x="44659" y="8049"/>
                      <a:pt x="38143" y="8049"/>
                    </a:cubicBezTo>
                    <a:cubicBezTo>
                      <a:pt x="31475" y="8049"/>
                      <a:pt x="24809" y="7306"/>
                      <a:pt x="18314" y="5805"/>
                    </a:cubicBezTo>
                    <a:cubicBezTo>
                      <a:pt x="13043" y="4604"/>
                      <a:pt x="7773" y="2836"/>
                      <a:pt x="3203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38"/>
              <p:cNvSpPr/>
              <p:nvPr/>
            </p:nvSpPr>
            <p:spPr>
              <a:xfrm>
                <a:off x="950475" y="3863150"/>
                <a:ext cx="236025" cy="342250"/>
              </a:xfrm>
              <a:custGeom>
                <a:avLst/>
                <a:gdLst/>
                <a:ahLst/>
                <a:cxnLst/>
                <a:rect l="l" t="t" r="r" b="b"/>
                <a:pathLst>
                  <a:path w="9441" h="13690" extrusionOk="0">
                    <a:moveTo>
                      <a:pt x="5102" y="0"/>
                    </a:moveTo>
                    <a:cubicBezTo>
                      <a:pt x="4167" y="0"/>
                      <a:pt x="3180" y="325"/>
                      <a:pt x="2402" y="930"/>
                    </a:cubicBezTo>
                    <a:cubicBezTo>
                      <a:pt x="1168" y="1864"/>
                      <a:pt x="567" y="3298"/>
                      <a:pt x="367" y="4666"/>
                    </a:cubicBezTo>
                    <a:cubicBezTo>
                      <a:pt x="0" y="6901"/>
                      <a:pt x="567" y="9103"/>
                      <a:pt x="1868" y="10737"/>
                    </a:cubicBezTo>
                    <a:cubicBezTo>
                      <a:pt x="3203" y="12372"/>
                      <a:pt x="5271" y="13439"/>
                      <a:pt x="7572" y="13672"/>
                    </a:cubicBezTo>
                    <a:cubicBezTo>
                      <a:pt x="7686" y="13683"/>
                      <a:pt x="7799" y="13690"/>
                      <a:pt x="7911" y="13690"/>
                    </a:cubicBezTo>
                    <a:cubicBezTo>
                      <a:pt x="8160" y="13690"/>
                      <a:pt x="8399" y="13654"/>
                      <a:pt x="8606" y="13539"/>
                    </a:cubicBezTo>
                    <a:cubicBezTo>
                      <a:pt x="9207" y="13239"/>
                      <a:pt x="9340" y="12472"/>
                      <a:pt x="9374" y="11871"/>
                    </a:cubicBezTo>
                    <a:cubicBezTo>
                      <a:pt x="9440" y="9436"/>
                      <a:pt x="9340" y="6968"/>
                      <a:pt x="8940" y="4633"/>
                    </a:cubicBezTo>
                    <a:cubicBezTo>
                      <a:pt x="8707" y="3065"/>
                      <a:pt x="8073" y="997"/>
                      <a:pt x="6538" y="296"/>
                    </a:cubicBezTo>
                    <a:cubicBezTo>
                      <a:pt x="6103" y="96"/>
                      <a:pt x="5610" y="0"/>
                      <a:pt x="5102" y="0"/>
                    </a:cubicBezTo>
                    <a:close/>
                  </a:path>
                </a:pathLst>
              </a:custGeom>
              <a:solidFill>
                <a:srgbClr val="EDB5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38"/>
              <p:cNvSpPr/>
              <p:nvPr/>
            </p:nvSpPr>
            <p:spPr>
              <a:xfrm>
                <a:off x="1900325" y="3987000"/>
                <a:ext cx="271050" cy="321725"/>
              </a:xfrm>
              <a:custGeom>
                <a:avLst/>
                <a:gdLst/>
                <a:ahLst/>
                <a:cxnLst/>
                <a:rect l="l" t="t" r="r" b="b"/>
                <a:pathLst>
                  <a:path w="10842" h="12869" extrusionOk="0">
                    <a:moveTo>
                      <a:pt x="6331" y="1"/>
                    </a:moveTo>
                    <a:cubicBezTo>
                      <a:pt x="6153" y="1"/>
                      <a:pt x="5976" y="15"/>
                      <a:pt x="5804" y="46"/>
                    </a:cubicBezTo>
                    <a:cubicBezTo>
                      <a:pt x="4136" y="346"/>
                      <a:pt x="3036" y="2214"/>
                      <a:pt x="2402" y="3648"/>
                    </a:cubicBezTo>
                    <a:cubicBezTo>
                      <a:pt x="1434" y="5816"/>
                      <a:pt x="734" y="8185"/>
                      <a:pt x="200" y="10553"/>
                    </a:cubicBezTo>
                    <a:cubicBezTo>
                      <a:pt x="67" y="11154"/>
                      <a:pt x="0" y="11921"/>
                      <a:pt x="500" y="12388"/>
                    </a:cubicBezTo>
                    <a:cubicBezTo>
                      <a:pt x="767" y="12621"/>
                      <a:pt x="1134" y="12688"/>
                      <a:pt x="1468" y="12755"/>
                    </a:cubicBezTo>
                    <a:cubicBezTo>
                      <a:pt x="1948" y="12831"/>
                      <a:pt x="2426" y="12869"/>
                      <a:pt x="2898" y="12869"/>
                    </a:cubicBezTo>
                    <a:cubicBezTo>
                      <a:pt x="4689" y="12869"/>
                      <a:pt x="6386" y="12331"/>
                      <a:pt x="7706" y="11354"/>
                    </a:cubicBezTo>
                    <a:cubicBezTo>
                      <a:pt x="9407" y="10086"/>
                      <a:pt x="10508" y="8085"/>
                      <a:pt x="10708" y="5850"/>
                    </a:cubicBezTo>
                    <a:cubicBezTo>
                      <a:pt x="10841" y="4482"/>
                      <a:pt x="10608" y="2914"/>
                      <a:pt x="9674" y="1713"/>
                    </a:cubicBezTo>
                    <a:cubicBezTo>
                      <a:pt x="8860" y="667"/>
                      <a:pt x="7540" y="1"/>
                      <a:pt x="6331" y="1"/>
                    </a:cubicBezTo>
                    <a:close/>
                  </a:path>
                </a:pathLst>
              </a:custGeom>
              <a:solidFill>
                <a:srgbClr val="EDB5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38"/>
              <p:cNvSpPr/>
              <p:nvPr/>
            </p:nvSpPr>
            <p:spPr>
              <a:xfrm>
                <a:off x="1965850" y="4094375"/>
                <a:ext cx="173000" cy="147500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5900" extrusionOk="0">
                    <a:moveTo>
                      <a:pt x="5411" y="1"/>
                    </a:moveTo>
                    <a:cubicBezTo>
                      <a:pt x="4787" y="1"/>
                      <a:pt x="4115" y="352"/>
                      <a:pt x="3517" y="721"/>
                    </a:cubicBezTo>
                    <a:cubicBezTo>
                      <a:pt x="2750" y="1188"/>
                      <a:pt x="2082" y="1822"/>
                      <a:pt x="1549" y="2589"/>
                    </a:cubicBezTo>
                    <a:cubicBezTo>
                      <a:pt x="1282" y="2889"/>
                      <a:pt x="1082" y="3223"/>
                      <a:pt x="882" y="3590"/>
                    </a:cubicBezTo>
                    <a:cubicBezTo>
                      <a:pt x="581" y="4123"/>
                      <a:pt x="315" y="4690"/>
                      <a:pt x="114" y="5291"/>
                    </a:cubicBezTo>
                    <a:cubicBezTo>
                      <a:pt x="0" y="5611"/>
                      <a:pt x="246" y="5899"/>
                      <a:pt x="466" y="5899"/>
                    </a:cubicBezTo>
                    <a:cubicBezTo>
                      <a:pt x="567" y="5899"/>
                      <a:pt x="662" y="5838"/>
                      <a:pt x="715" y="5691"/>
                    </a:cubicBezTo>
                    <a:cubicBezTo>
                      <a:pt x="1015" y="4790"/>
                      <a:pt x="1449" y="3956"/>
                      <a:pt x="1949" y="3256"/>
                    </a:cubicBezTo>
                    <a:cubicBezTo>
                      <a:pt x="2408" y="3138"/>
                      <a:pt x="2917" y="3054"/>
                      <a:pt x="3405" y="3054"/>
                    </a:cubicBezTo>
                    <a:cubicBezTo>
                      <a:pt x="4301" y="3054"/>
                      <a:pt x="5128" y="3338"/>
                      <a:pt x="5452" y="4223"/>
                    </a:cubicBezTo>
                    <a:cubicBezTo>
                      <a:pt x="5452" y="4223"/>
                      <a:pt x="5485" y="4223"/>
                      <a:pt x="5485" y="4190"/>
                    </a:cubicBezTo>
                    <a:cubicBezTo>
                      <a:pt x="5485" y="2642"/>
                      <a:pt x="4416" y="2329"/>
                      <a:pt x="3301" y="2329"/>
                    </a:cubicBezTo>
                    <a:cubicBezTo>
                      <a:pt x="3097" y="2329"/>
                      <a:pt x="2891" y="2339"/>
                      <a:pt x="2690" y="2355"/>
                    </a:cubicBezTo>
                    <a:lnTo>
                      <a:pt x="2690" y="2355"/>
                    </a:lnTo>
                    <a:cubicBezTo>
                      <a:pt x="2716" y="2351"/>
                      <a:pt x="2719" y="2322"/>
                      <a:pt x="2750" y="2322"/>
                    </a:cubicBezTo>
                    <a:cubicBezTo>
                      <a:pt x="3458" y="1638"/>
                      <a:pt x="4648" y="669"/>
                      <a:pt x="5745" y="669"/>
                    </a:cubicBezTo>
                    <a:cubicBezTo>
                      <a:pt x="6147" y="669"/>
                      <a:pt x="6537" y="799"/>
                      <a:pt x="6886" y="1121"/>
                    </a:cubicBezTo>
                    <a:cubicBezTo>
                      <a:pt x="6886" y="1121"/>
                      <a:pt x="6919" y="1121"/>
                      <a:pt x="6886" y="1088"/>
                    </a:cubicBezTo>
                    <a:cubicBezTo>
                      <a:pt x="6492" y="283"/>
                      <a:pt x="5970" y="1"/>
                      <a:pt x="5411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38"/>
              <p:cNvSpPr/>
              <p:nvPr/>
            </p:nvSpPr>
            <p:spPr>
              <a:xfrm>
                <a:off x="983825" y="3974150"/>
                <a:ext cx="135625" cy="177375"/>
              </a:xfrm>
              <a:custGeom>
                <a:avLst/>
                <a:gdLst/>
                <a:ahLst/>
                <a:cxnLst/>
                <a:rect l="l" t="t" r="r" b="b"/>
                <a:pathLst>
                  <a:path w="5425" h="7095" extrusionOk="0">
                    <a:moveTo>
                      <a:pt x="1350" y="0"/>
                    </a:moveTo>
                    <a:cubicBezTo>
                      <a:pt x="928" y="0"/>
                      <a:pt x="485" y="194"/>
                      <a:pt x="34" y="693"/>
                    </a:cubicBezTo>
                    <a:cubicBezTo>
                      <a:pt x="1" y="693"/>
                      <a:pt x="34" y="726"/>
                      <a:pt x="67" y="726"/>
                    </a:cubicBezTo>
                    <a:cubicBezTo>
                      <a:pt x="318" y="595"/>
                      <a:pt x="567" y="538"/>
                      <a:pt x="810" y="538"/>
                    </a:cubicBezTo>
                    <a:cubicBezTo>
                      <a:pt x="2051" y="538"/>
                      <a:pt x="3145" y="2046"/>
                      <a:pt x="3703" y="2995"/>
                    </a:cubicBezTo>
                    <a:lnTo>
                      <a:pt x="3737" y="3095"/>
                    </a:lnTo>
                    <a:cubicBezTo>
                      <a:pt x="3217" y="2884"/>
                      <a:pt x="2661" y="2709"/>
                      <a:pt x="2152" y="2709"/>
                    </a:cubicBezTo>
                    <a:cubicBezTo>
                      <a:pt x="1453" y="2709"/>
                      <a:pt x="843" y="3039"/>
                      <a:pt x="534" y="4062"/>
                    </a:cubicBezTo>
                    <a:cubicBezTo>
                      <a:pt x="534" y="4086"/>
                      <a:pt x="551" y="4109"/>
                      <a:pt x="561" y="4109"/>
                    </a:cubicBezTo>
                    <a:cubicBezTo>
                      <a:pt x="565" y="4109"/>
                      <a:pt x="568" y="4105"/>
                      <a:pt x="568" y="4095"/>
                    </a:cubicBezTo>
                    <a:cubicBezTo>
                      <a:pt x="934" y="3602"/>
                      <a:pt x="1431" y="3419"/>
                      <a:pt x="1971" y="3419"/>
                    </a:cubicBezTo>
                    <a:cubicBezTo>
                      <a:pt x="2710" y="3419"/>
                      <a:pt x="3529" y="3763"/>
                      <a:pt x="4204" y="4129"/>
                    </a:cubicBezTo>
                    <a:cubicBezTo>
                      <a:pt x="4504" y="4963"/>
                      <a:pt x="4671" y="5863"/>
                      <a:pt x="4704" y="6831"/>
                    </a:cubicBezTo>
                    <a:cubicBezTo>
                      <a:pt x="4717" y="7014"/>
                      <a:pt x="4833" y="7094"/>
                      <a:pt x="4967" y="7094"/>
                    </a:cubicBezTo>
                    <a:cubicBezTo>
                      <a:pt x="5174" y="7094"/>
                      <a:pt x="5425" y="6901"/>
                      <a:pt x="5404" y="6597"/>
                    </a:cubicBezTo>
                    <a:cubicBezTo>
                      <a:pt x="5371" y="5963"/>
                      <a:pt x="5271" y="5330"/>
                      <a:pt x="5138" y="4763"/>
                    </a:cubicBezTo>
                    <a:cubicBezTo>
                      <a:pt x="5038" y="4362"/>
                      <a:pt x="4904" y="3962"/>
                      <a:pt x="4771" y="3595"/>
                    </a:cubicBezTo>
                    <a:cubicBezTo>
                      <a:pt x="4437" y="2728"/>
                      <a:pt x="3970" y="1927"/>
                      <a:pt x="3370" y="1260"/>
                    </a:cubicBezTo>
                    <a:cubicBezTo>
                      <a:pt x="2811" y="637"/>
                      <a:pt x="2114" y="0"/>
                      <a:pt x="1350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38"/>
              <p:cNvSpPr/>
              <p:nvPr/>
            </p:nvSpPr>
            <p:spPr>
              <a:xfrm>
                <a:off x="1106425" y="3413425"/>
                <a:ext cx="945700" cy="968450"/>
              </a:xfrm>
              <a:custGeom>
                <a:avLst/>
                <a:gdLst/>
                <a:ahLst/>
                <a:cxnLst/>
                <a:rect l="l" t="t" r="r" b="b"/>
                <a:pathLst>
                  <a:path w="37828" h="38738" extrusionOk="0">
                    <a:moveTo>
                      <a:pt x="14414" y="1"/>
                    </a:moveTo>
                    <a:cubicBezTo>
                      <a:pt x="14169" y="1"/>
                      <a:pt x="13923" y="2"/>
                      <a:pt x="13677" y="5"/>
                    </a:cubicBezTo>
                    <a:cubicBezTo>
                      <a:pt x="8073" y="72"/>
                      <a:pt x="3302" y="4108"/>
                      <a:pt x="2235" y="9612"/>
                    </a:cubicBezTo>
                    <a:cubicBezTo>
                      <a:pt x="1301" y="14583"/>
                      <a:pt x="667" y="19620"/>
                      <a:pt x="334" y="24656"/>
                    </a:cubicBezTo>
                    <a:cubicBezTo>
                      <a:pt x="0" y="30260"/>
                      <a:pt x="3603" y="35331"/>
                      <a:pt x="9007" y="36832"/>
                    </a:cubicBezTo>
                    <a:cubicBezTo>
                      <a:pt x="13740" y="38103"/>
                      <a:pt x="18504" y="38738"/>
                      <a:pt x="23413" y="38738"/>
                    </a:cubicBezTo>
                    <a:cubicBezTo>
                      <a:pt x="23659" y="38738"/>
                      <a:pt x="23904" y="38736"/>
                      <a:pt x="24151" y="38733"/>
                    </a:cubicBezTo>
                    <a:cubicBezTo>
                      <a:pt x="29755" y="38666"/>
                      <a:pt x="34525" y="34630"/>
                      <a:pt x="35559" y="29126"/>
                    </a:cubicBezTo>
                    <a:cubicBezTo>
                      <a:pt x="36526" y="24156"/>
                      <a:pt x="37160" y="19119"/>
                      <a:pt x="37460" y="14082"/>
                    </a:cubicBezTo>
                    <a:cubicBezTo>
                      <a:pt x="37827" y="8478"/>
                      <a:pt x="34225" y="3408"/>
                      <a:pt x="28821" y="1907"/>
                    </a:cubicBezTo>
                    <a:cubicBezTo>
                      <a:pt x="24087" y="636"/>
                      <a:pt x="19323" y="1"/>
                      <a:pt x="14414" y="1"/>
                    </a:cubicBezTo>
                    <a:close/>
                  </a:path>
                </a:pathLst>
              </a:custGeom>
              <a:solidFill>
                <a:srgbClr val="EDB5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38"/>
              <p:cNvSpPr/>
              <p:nvPr/>
            </p:nvSpPr>
            <p:spPr>
              <a:xfrm>
                <a:off x="1485850" y="4060650"/>
                <a:ext cx="1309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2671" extrusionOk="0">
                    <a:moveTo>
                      <a:pt x="2564" y="0"/>
                    </a:moveTo>
                    <a:cubicBezTo>
                      <a:pt x="2351" y="0"/>
                      <a:pt x="2129" y="37"/>
                      <a:pt x="1935" y="102"/>
                    </a:cubicBezTo>
                    <a:cubicBezTo>
                      <a:pt x="1602" y="168"/>
                      <a:pt x="1302" y="335"/>
                      <a:pt x="1068" y="535"/>
                    </a:cubicBezTo>
                    <a:cubicBezTo>
                      <a:pt x="568" y="902"/>
                      <a:pt x="201" y="1436"/>
                      <a:pt x="1" y="2003"/>
                    </a:cubicBezTo>
                    <a:cubicBezTo>
                      <a:pt x="434" y="1603"/>
                      <a:pt x="868" y="1203"/>
                      <a:pt x="1335" y="936"/>
                    </a:cubicBezTo>
                    <a:cubicBezTo>
                      <a:pt x="1707" y="750"/>
                      <a:pt x="2099" y="649"/>
                      <a:pt x="2513" y="649"/>
                    </a:cubicBezTo>
                    <a:cubicBezTo>
                      <a:pt x="2619" y="649"/>
                      <a:pt x="2727" y="655"/>
                      <a:pt x="2836" y="669"/>
                    </a:cubicBezTo>
                    <a:cubicBezTo>
                      <a:pt x="3303" y="736"/>
                      <a:pt x="3803" y="969"/>
                      <a:pt x="4204" y="1336"/>
                    </a:cubicBezTo>
                    <a:cubicBezTo>
                      <a:pt x="4637" y="1670"/>
                      <a:pt x="4971" y="2103"/>
                      <a:pt x="5238" y="2670"/>
                    </a:cubicBezTo>
                    <a:cubicBezTo>
                      <a:pt x="5238" y="2070"/>
                      <a:pt x="4971" y="1436"/>
                      <a:pt x="4571" y="969"/>
                    </a:cubicBezTo>
                    <a:cubicBezTo>
                      <a:pt x="4170" y="502"/>
                      <a:pt x="3570" y="102"/>
                      <a:pt x="2903" y="35"/>
                    </a:cubicBezTo>
                    <a:cubicBezTo>
                      <a:pt x="2796" y="11"/>
                      <a:pt x="2682" y="0"/>
                      <a:pt x="2564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38"/>
              <p:cNvSpPr/>
              <p:nvPr/>
            </p:nvSpPr>
            <p:spPr>
              <a:xfrm>
                <a:off x="1210650" y="3869325"/>
                <a:ext cx="217675" cy="217850"/>
              </a:xfrm>
              <a:custGeom>
                <a:avLst/>
                <a:gdLst/>
                <a:ahLst/>
                <a:cxnLst/>
                <a:rect l="l" t="t" r="r" b="b"/>
                <a:pathLst>
                  <a:path w="8707" h="8714" extrusionOk="0">
                    <a:moveTo>
                      <a:pt x="3971" y="1"/>
                    </a:moveTo>
                    <a:cubicBezTo>
                      <a:pt x="3691" y="1"/>
                      <a:pt x="3412" y="28"/>
                      <a:pt x="3136" y="83"/>
                    </a:cubicBezTo>
                    <a:cubicBezTo>
                      <a:pt x="1935" y="283"/>
                      <a:pt x="935" y="1684"/>
                      <a:pt x="468" y="2751"/>
                    </a:cubicBezTo>
                    <a:cubicBezTo>
                      <a:pt x="67" y="3752"/>
                      <a:pt x="1" y="4953"/>
                      <a:pt x="401" y="5953"/>
                    </a:cubicBezTo>
                    <a:cubicBezTo>
                      <a:pt x="835" y="7021"/>
                      <a:pt x="1735" y="7855"/>
                      <a:pt x="2769" y="8288"/>
                    </a:cubicBezTo>
                    <a:cubicBezTo>
                      <a:pt x="3391" y="8565"/>
                      <a:pt x="4045" y="8714"/>
                      <a:pt x="4697" y="8714"/>
                    </a:cubicBezTo>
                    <a:cubicBezTo>
                      <a:pt x="4990" y="8714"/>
                      <a:pt x="5282" y="8684"/>
                      <a:pt x="5571" y="8622"/>
                    </a:cubicBezTo>
                    <a:cubicBezTo>
                      <a:pt x="6505" y="8422"/>
                      <a:pt x="7373" y="7855"/>
                      <a:pt x="7906" y="7088"/>
                    </a:cubicBezTo>
                    <a:cubicBezTo>
                      <a:pt x="8307" y="6521"/>
                      <a:pt x="8507" y="5853"/>
                      <a:pt x="8574" y="5186"/>
                    </a:cubicBezTo>
                    <a:cubicBezTo>
                      <a:pt x="8707" y="3652"/>
                      <a:pt x="8073" y="2084"/>
                      <a:pt x="6906" y="1083"/>
                    </a:cubicBezTo>
                    <a:cubicBezTo>
                      <a:pt x="6112" y="395"/>
                      <a:pt x="5044" y="1"/>
                      <a:pt x="39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38"/>
              <p:cNvSpPr/>
              <p:nvPr/>
            </p:nvSpPr>
            <p:spPr>
              <a:xfrm>
                <a:off x="1262350" y="3918175"/>
                <a:ext cx="157650" cy="148100"/>
              </a:xfrm>
              <a:custGeom>
                <a:avLst/>
                <a:gdLst/>
                <a:ahLst/>
                <a:cxnLst/>
                <a:rect l="l" t="t" r="r" b="b"/>
                <a:pathLst>
                  <a:path w="6306" h="5924" extrusionOk="0">
                    <a:moveTo>
                      <a:pt x="3120" y="0"/>
                    </a:moveTo>
                    <a:cubicBezTo>
                      <a:pt x="1660" y="0"/>
                      <a:pt x="417" y="1104"/>
                      <a:pt x="234" y="2598"/>
                    </a:cubicBezTo>
                    <a:cubicBezTo>
                      <a:pt x="1" y="4200"/>
                      <a:pt x="1168" y="5701"/>
                      <a:pt x="2770" y="5901"/>
                    </a:cubicBezTo>
                    <a:cubicBezTo>
                      <a:pt x="2895" y="5916"/>
                      <a:pt x="3020" y="5924"/>
                      <a:pt x="3143" y="5924"/>
                    </a:cubicBezTo>
                    <a:cubicBezTo>
                      <a:pt x="4627" y="5924"/>
                      <a:pt x="5920" y="4841"/>
                      <a:pt x="6105" y="3332"/>
                    </a:cubicBezTo>
                    <a:cubicBezTo>
                      <a:pt x="6305" y="1698"/>
                      <a:pt x="5138" y="230"/>
                      <a:pt x="3537" y="30"/>
                    </a:cubicBezTo>
                    <a:cubicBezTo>
                      <a:pt x="3397" y="10"/>
                      <a:pt x="3258" y="0"/>
                      <a:pt x="31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38"/>
              <p:cNvSpPr/>
              <p:nvPr/>
            </p:nvSpPr>
            <p:spPr>
              <a:xfrm>
                <a:off x="1304900" y="3957275"/>
                <a:ext cx="73400" cy="69250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2770" extrusionOk="0">
                    <a:moveTo>
                      <a:pt x="1301" y="0"/>
                    </a:moveTo>
                    <a:cubicBezTo>
                      <a:pt x="667" y="67"/>
                      <a:pt x="167" y="567"/>
                      <a:pt x="67" y="1201"/>
                    </a:cubicBezTo>
                    <a:cubicBezTo>
                      <a:pt x="0" y="1968"/>
                      <a:pt x="534" y="2669"/>
                      <a:pt x="1268" y="2769"/>
                    </a:cubicBezTo>
                    <a:lnTo>
                      <a:pt x="1601" y="2769"/>
                    </a:lnTo>
                    <a:cubicBezTo>
                      <a:pt x="2235" y="2702"/>
                      <a:pt x="2735" y="2202"/>
                      <a:pt x="2835" y="1568"/>
                    </a:cubicBezTo>
                    <a:cubicBezTo>
                      <a:pt x="2936" y="801"/>
                      <a:pt x="2368" y="100"/>
                      <a:pt x="1635" y="34"/>
                    </a:cubicBezTo>
                    <a:cubicBezTo>
                      <a:pt x="1501" y="0"/>
                      <a:pt x="1401" y="0"/>
                      <a:pt x="130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38"/>
              <p:cNvSpPr/>
              <p:nvPr/>
            </p:nvSpPr>
            <p:spPr>
              <a:xfrm>
                <a:off x="1219000" y="3860900"/>
                <a:ext cx="172650" cy="86400"/>
              </a:xfrm>
              <a:custGeom>
                <a:avLst/>
                <a:gdLst/>
                <a:ahLst/>
                <a:cxnLst/>
                <a:rect l="l" t="t" r="r" b="b"/>
                <a:pathLst>
                  <a:path w="6906" h="3456" extrusionOk="0">
                    <a:moveTo>
                      <a:pt x="3685" y="1"/>
                    </a:moveTo>
                    <a:cubicBezTo>
                      <a:pt x="1926" y="1"/>
                      <a:pt x="263" y="1249"/>
                      <a:pt x="0" y="3455"/>
                    </a:cubicBezTo>
                    <a:lnTo>
                      <a:pt x="34" y="3455"/>
                    </a:lnTo>
                    <a:cubicBezTo>
                      <a:pt x="698" y="1740"/>
                      <a:pt x="2423" y="728"/>
                      <a:pt x="4138" y="728"/>
                    </a:cubicBezTo>
                    <a:cubicBezTo>
                      <a:pt x="5092" y="728"/>
                      <a:pt x="6042" y="1041"/>
                      <a:pt x="6805" y="1721"/>
                    </a:cubicBezTo>
                    <a:cubicBezTo>
                      <a:pt x="6839" y="1721"/>
                      <a:pt x="6905" y="1687"/>
                      <a:pt x="6872" y="1654"/>
                    </a:cubicBezTo>
                    <a:cubicBezTo>
                      <a:pt x="6006" y="526"/>
                      <a:pt x="4825" y="1"/>
                      <a:pt x="368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38"/>
              <p:cNvSpPr/>
              <p:nvPr/>
            </p:nvSpPr>
            <p:spPr>
              <a:xfrm>
                <a:off x="1701000" y="3933800"/>
                <a:ext cx="216850" cy="213350"/>
              </a:xfrm>
              <a:custGeom>
                <a:avLst/>
                <a:gdLst/>
                <a:ahLst/>
                <a:cxnLst/>
                <a:rect l="l" t="t" r="r" b="b"/>
                <a:pathLst>
                  <a:path w="8674" h="8534" extrusionOk="0">
                    <a:moveTo>
                      <a:pt x="4741" y="0"/>
                    </a:moveTo>
                    <a:cubicBezTo>
                      <a:pt x="4037" y="0"/>
                      <a:pt x="3329" y="159"/>
                      <a:pt x="2703" y="472"/>
                    </a:cubicBezTo>
                    <a:cubicBezTo>
                      <a:pt x="1335" y="1140"/>
                      <a:pt x="334" y="2507"/>
                      <a:pt x="101" y="4008"/>
                    </a:cubicBezTo>
                    <a:cubicBezTo>
                      <a:pt x="1" y="4675"/>
                      <a:pt x="34" y="5376"/>
                      <a:pt x="234" y="6010"/>
                    </a:cubicBezTo>
                    <a:cubicBezTo>
                      <a:pt x="568" y="6910"/>
                      <a:pt x="1268" y="7644"/>
                      <a:pt x="2136" y="8078"/>
                    </a:cubicBezTo>
                    <a:cubicBezTo>
                      <a:pt x="2744" y="8394"/>
                      <a:pt x="3442" y="8533"/>
                      <a:pt x="4137" y="8533"/>
                    </a:cubicBezTo>
                    <a:cubicBezTo>
                      <a:pt x="4395" y="8533"/>
                      <a:pt x="4652" y="8514"/>
                      <a:pt x="4904" y="8478"/>
                    </a:cubicBezTo>
                    <a:cubicBezTo>
                      <a:pt x="6038" y="8311"/>
                      <a:pt x="7106" y="7711"/>
                      <a:pt x="7806" y="6810"/>
                    </a:cubicBezTo>
                    <a:cubicBezTo>
                      <a:pt x="8440" y="5910"/>
                      <a:pt x="8674" y="4775"/>
                      <a:pt x="8540" y="3675"/>
                    </a:cubicBezTo>
                    <a:cubicBezTo>
                      <a:pt x="8373" y="2541"/>
                      <a:pt x="7706" y="939"/>
                      <a:pt x="6605" y="406"/>
                    </a:cubicBezTo>
                    <a:cubicBezTo>
                      <a:pt x="6031" y="134"/>
                      <a:pt x="5387" y="0"/>
                      <a:pt x="47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38"/>
              <p:cNvSpPr/>
              <p:nvPr/>
            </p:nvSpPr>
            <p:spPr>
              <a:xfrm>
                <a:off x="1706850" y="3974225"/>
                <a:ext cx="157625" cy="148100"/>
              </a:xfrm>
              <a:custGeom>
                <a:avLst/>
                <a:gdLst/>
                <a:ahLst/>
                <a:cxnLst/>
                <a:rect l="l" t="t" r="r" b="b"/>
                <a:pathLst>
                  <a:path w="6305" h="5924" extrusionOk="0">
                    <a:moveTo>
                      <a:pt x="3171" y="1"/>
                    </a:moveTo>
                    <a:cubicBezTo>
                      <a:pt x="1688" y="1"/>
                      <a:pt x="419" y="1110"/>
                      <a:pt x="234" y="2591"/>
                    </a:cubicBezTo>
                    <a:cubicBezTo>
                      <a:pt x="0" y="4226"/>
                      <a:pt x="1168" y="5694"/>
                      <a:pt x="2802" y="5894"/>
                    </a:cubicBezTo>
                    <a:cubicBezTo>
                      <a:pt x="2940" y="5914"/>
                      <a:pt x="3077" y="5924"/>
                      <a:pt x="3212" y="5924"/>
                    </a:cubicBezTo>
                    <a:cubicBezTo>
                      <a:pt x="4652" y="5924"/>
                      <a:pt x="5922" y="4822"/>
                      <a:pt x="6105" y="3359"/>
                    </a:cubicBezTo>
                    <a:cubicBezTo>
                      <a:pt x="6305" y="1724"/>
                      <a:pt x="5171" y="223"/>
                      <a:pt x="3536" y="23"/>
                    </a:cubicBezTo>
                    <a:cubicBezTo>
                      <a:pt x="3413" y="8"/>
                      <a:pt x="3292" y="1"/>
                      <a:pt x="31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38"/>
              <p:cNvSpPr/>
              <p:nvPr/>
            </p:nvSpPr>
            <p:spPr>
              <a:xfrm>
                <a:off x="1750200" y="4013975"/>
                <a:ext cx="72575" cy="69250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2770" extrusionOk="0">
                    <a:moveTo>
                      <a:pt x="1268" y="1"/>
                    </a:moveTo>
                    <a:cubicBezTo>
                      <a:pt x="635" y="67"/>
                      <a:pt x="134" y="568"/>
                      <a:pt x="68" y="1202"/>
                    </a:cubicBezTo>
                    <a:cubicBezTo>
                      <a:pt x="1" y="1568"/>
                      <a:pt x="101" y="1935"/>
                      <a:pt x="334" y="2236"/>
                    </a:cubicBezTo>
                    <a:cubicBezTo>
                      <a:pt x="568" y="2502"/>
                      <a:pt x="868" y="2703"/>
                      <a:pt x="1235" y="2736"/>
                    </a:cubicBezTo>
                    <a:cubicBezTo>
                      <a:pt x="1368" y="2769"/>
                      <a:pt x="1469" y="2769"/>
                      <a:pt x="1569" y="2769"/>
                    </a:cubicBezTo>
                    <a:cubicBezTo>
                      <a:pt x="2202" y="2703"/>
                      <a:pt x="2703" y="2202"/>
                      <a:pt x="2803" y="1535"/>
                    </a:cubicBezTo>
                    <a:cubicBezTo>
                      <a:pt x="2903" y="801"/>
                      <a:pt x="2369" y="101"/>
                      <a:pt x="160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38"/>
              <p:cNvSpPr/>
              <p:nvPr/>
            </p:nvSpPr>
            <p:spPr>
              <a:xfrm>
                <a:off x="1759550" y="3926150"/>
                <a:ext cx="164750" cy="109525"/>
              </a:xfrm>
              <a:custGeom>
                <a:avLst/>
                <a:gdLst/>
                <a:ahLst/>
                <a:cxnLst/>
                <a:rect l="l" t="t" r="r" b="b"/>
                <a:pathLst>
                  <a:path w="6590" h="4381" extrusionOk="0">
                    <a:moveTo>
                      <a:pt x="2594" y="1"/>
                    </a:moveTo>
                    <a:cubicBezTo>
                      <a:pt x="1742" y="1"/>
                      <a:pt x="845" y="284"/>
                      <a:pt x="27" y="912"/>
                    </a:cubicBezTo>
                    <a:cubicBezTo>
                      <a:pt x="0" y="939"/>
                      <a:pt x="17" y="988"/>
                      <a:pt x="42" y="988"/>
                    </a:cubicBezTo>
                    <a:cubicBezTo>
                      <a:pt x="48" y="988"/>
                      <a:pt x="54" y="985"/>
                      <a:pt x="60" y="979"/>
                    </a:cubicBezTo>
                    <a:cubicBezTo>
                      <a:pt x="637" y="687"/>
                      <a:pt x="1246" y="553"/>
                      <a:pt x="1849" y="553"/>
                    </a:cubicBezTo>
                    <a:cubicBezTo>
                      <a:pt x="3935" y="553"/>
                      <a:pt x="5939" y="2156"/>
                      <a:pt x="6198" y="4381"/>
                    </a:cubicBezTo>
                    <a:lnTo>
                      <a:pt x="6232" y="4381"/>
                    </a:lnTo>
                    <a:cubicBezTo>
                      <a:pt x="6589" y="1782"/>
                      <a:pt x="4731" y="1"/>
                      <a:pt x="259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38"/>
              <p:cNvSpPr/>
              <p:nvPr/>
            </p:nvSpPr>
            <p:spPr>
              <a:xfrm>
                <a:off x="1186650" y="3793450"/>
                <a:ext cx="22750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9100" h="2723" extrusionOk="0">
                    <a:moveTo>
                      <a:pt x="5523" y="1"/>
                    </a:moveTo>
                    <a:cubicBezTo>
                      <a:pt x="3366" y="1"/>
                      <a:pt x="1328" y="949"/>
                      <a:pt x="60" y="2551"/>
                    </a:cubicBezTo>
                    <a:cubicBezTo>
                      <a:pt x="1" y="2610"/>
                      <a:pt x="100" y="2723"/>
                      <a:pt x="170" y="2723"/>
                    </a:cubicBezTo>
                    <a:cubicBezTo>
                      <a:pt x="178" y="2723"/>
                      <a:pt x="186" y="2721"/>
                      <a:pt x="194" y="2717"/>
                    </a:cubicBezTo>
                    <a:cubicBezTo>
                      <a:pt x="1773" y="1720"/>
                      <a:pt x="3404" y="1318"/>
                      <a:pt x="5160" y="1318"/>
                    </a:cubicBezTo>
                    <a:cubicBezTo>
                      <a:pt x="6222" y="1318"/>
                      <a:pt x="7330" y="1465"/>
                      <a:pt x="8499" y="1717"/>
                    </a:cubicBezTo>
                    <a:cubicBezTo>
                      <a:pt x="8551" y="1727"/>
                      <a:pt x="8609" y="1734"/>
                      <a:pt x="8666" y="1734"/>
                    </a:cubicBezTo>
                    <a:cubicBezTo>
                      <a:pt x="8795" y="1734"/>
                      <a:pt x="8920" y="1698"/>
                      <a:pt x="8966" y="1583"/>
                    </a:cubicBezTo>
                    <a:cubicBezTo>
                      <a:pt x="9067" y="1450"/>
                      <a:pt x="9100" y="1416"/>
                      <a:pt x="9067" y="1216"/>
                    </a:cubicBezTo>
                    <a:cubicBezTo>
                      <a:pt x="9067" y="1049"/>
                      <a:pt x="8933" y="849"/>
                      <a:pt x="8766" y="749"/>
                    </a:cubicBezTo>
                    <a:cubicBezTo>
                      <a:pt x="7710" y="238"/>
                      <a:pt x="6602" y="1"/>
                      <a:pt x="552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38"/>
              <p:cNvSpPr/>
              <p:nvPr/>
            </p:nvSpPr>
            <p:spPr>
              <a:xfrm>
                <a:off x="1749375" y="3849100"/>
                <a:ext cx="204100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8164" h="4722" extrusionOk="0">
                    <a:moveTo>
                      <a:pt x="1444" y="1"/>
                    </a:moveTo>
                    <a:cubicBezTo>
                      <a:pt x="1144" y="1"/>
                      <a:pt x="840" y="19"/>
                      <a:pt x="534" y="58"/>
                    </a:cubicBezTo>
                    <a:cubicBezTo>
                      <a:pt x="367" y="58"/>
                      <a:pt x="167" y="224"/>
                      <a:pt x="101" y="391"/>
                    </a:cubicBezTo>
                    <a:cubicBezTo>
                      <a:pt x="0" y="558"/>
                      <a:pt x="0" y="591"/>
                      <a:pt x="34" y="792"/>
                    </a:cubicBezTo>
                    <a:cubicBezTo>
                      <a:pt x="67" y="958"/>
                      <a:pt x="267" y="1025"/>
                      <a:pt x="434" y="1058"/>
                    </a:cubicBezTo>
                    <a:cubicBezTo>
                      <a:pt x="3603" y="1425"/>
                      <a:pt x="6138" y="2359"/>
                      <a:pt x="7973" y="4694"/>
                    </a:cubicBezTo>
                    <a:cubicBezTo>
                      <a:pt x="7991" y="4713"/>
                      <a:pt x="8015" y="4721"/>
                      <a:pt x="8039" y="4721"/>
                    </a:cubicBezTo>
                    <a:cubicBezTo>
                      <a:pt x="8101" y="4721"/>
                      <a:pt x="8164" y="4666"/>
                      <a:pt x="8140" y="4594"/>
                    </a:cubicBezTo>
                    <a:cubicBezTo>
                      <a:pt x="7258" y="1979"/>
                      <a:pt x="4545" y="1"/>
                      <a:pt x="144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38"/>
              <p:cNvSpPr/>
              <p:nvPr/>
            </p:nvSpPr>
            <p:spPr>
              <a:xfrm>
                <a:off x="1321575" y="4171875"/>
                <a:ext cx="431150" cy="158575"/>
              </a:xfrm>
              <a:custGeom>
                <a:avLst/>
                <a:gdLst/>
                <a:ahLst/>
                <a:cxnLst/>
                <a:rect l="l" t="t" r="r" b="b"/>
                <a:pathLst>
                  <a:path w="17246" h="6343" extrusionOk="0">
                    <a:moveTo>
                      <a:pt x="1824" y="1"/>
                    </a:moveTo>
                    <a:cubicBezTo>
                      <a:pt x="1216" y="1"/>
                      <a:pt x="608" y="9"/>
                      <a:pt x="0" y="23"/>
                    </a:cubicBezTo>
                    <a:cubicBezTo>
                      <a:pt x="1201" y="3191"/>
                      <a:pt x="4237" y="5693"/>
                      <a:pt x="7706" y="6227"/>
                    </a:cubicBezTo>
                    <a:cubicBezTo>
                      <a:pt x="8198" y="6304"/>
                      <a:pt x="8694" y="6342"/>
                      <a:pt x="9190" y="6342"/>
                    </a:cubicBezTo>
                    <a:cubicBezTo>
                      <a:pt x="12324" y="6342"/>
                      <a:pt x="15431" y="4839"/>
                      <a:pt x="17246" y="2391"/>
                    </a:cubicBezTo>
                    <a:cubicBezTo>
                      <a:pt x="15678" y="1891"/>
                      <a:pt x="14077" y="1490"/>
                      <a:pt x="12442" y="1123"/>
                    </a:cubicBezTo>
                    <a:cubicBezTo>
                      <a:pt x="12209" y="1090"/>
                      <a:pt x="12009" y="1023"/>
                      <a:pt x="11775" y="990"/>
                    </a:cubicBezTo>
                    <a:cubicBezTo>
                      <a:pt x="9374" y="523"/>
                      <a:pt x="6905" y="223"/>
                      <a:pt x="4403" y="56"/>
                    </a:cubicBezTo>
                    <a:cubicBezTo>
                      <a:pt x="3544" y="17"/>
                      <a:pt x="2684" y="1"/>
                      <a:pt x="18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38"/>
              <p:cNvSpPr/>
              <p:nvPr/>
            </p:nvSpPr>
            <p:spPr>
              <a:xfrm>
                <a:off x="1396625" y="4268550"/>
                <a:ext cx="241025" cy="61925"/>
              </a:xfrm>
              <a:custGeom>
                <a:avLst/>
                <a:gdLst/>
                <a:ahLst/>
                <a:cxnLst/>
                <a:rect l="l" t="t" r="r" b="b"/>
                <a:pathLst>
                  <a:path w="9641" h="2477" extrusionOk="0">
                    <a:moveTo>
                      <a:pt x="2697" y="0"/>
                    </a:moveTo>
                    <a:cubicBezTo>
                      <a:pt x="1792" y="0"/>
                      <a:pt x="888" y="86"/>
                      <a:pt x="0" y="258"/>
                    </a:cubicBezTo>
                    <a:cubicBezTo>
                      <a:pt x="1368" y="1326"/>
                      <a:pt x="2969" y="2093"/>
                      <a:pt x="4704" y="2360"/>
                    </a:cubicBezTo>
                    <a:cubicBezTo>
                      <a:pt x="5196" y="2439"/>
                      <a:pt x="5691" y="2477"/>
                      <a:pt x="6184" y="2477"/>
                    </a:cubicBezTo>
                    <a:cubicBezTo>
                      <a:pt x="7364" y="2477"/>
                      <a:pt x="8535" y="2259"/>
                      <a:pt x="9641" y="1860"/>
                    </a:cubicBezTo>
                    <a:cubicBezTo>
                      <a:pt x="7551" y="620"/>
                      <a:pt x="5124" y="0"/>
                      <a:pt x="26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38"/>
              <p:cNvSpPr/>
              <p:nvPr/>
            </p:nvSpPr>
            <p:spPr>
              <a:xfrm>
                <a:off x="1431650" y="4174100"/>
                <a:ext cx="201000" cy="78525"/>
              </a:xfrm>
              <a:custGeom>
                <a:avLst/>
                <a:gdLst/>
                <a:ahLst/>
                <a:cxnLst/>
                <a:rect l="l" t="t" r="r" b="b"/>
                <a:pathLst>
                  <a:path w="8040" h="314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4" y="567"/>
                      <a:pt x="100" y="1168"/>
                      <a:pt x="167" y="1735"/>
                    </a:cubicBezTo>
                    <a:cubicBezTo>
                      <a:pt x="201" y="2002"/>
                      <a:pt x="401" y="2235"/>
                      <a:pt x="634" y="2302"/>
                    </a:cubicBezTo>
                    <a:cubicBezTo>
                      <a:pt x="2502" y="2836"/>
                      <a:pt x="4437" y="3102"/>
                      <a:pt x="6372" y="3136"/>
                    </a:cubicBezTo>
                    <a:cubicBezTo>
                      <a:pt x="6396" y="3139"/>
                      <a:pt x="6420" y="3141"/>
                      <a:pt x="6444" y="3141"/>
                    </a:cubicBezTo>
                    <a:cubicBezTo>
                      <a:pt x="6646" y="3141"/>
                      <a:pt x="6819" y="3018"/>
                      <a:pt x="6939" y="2869"/>
                    </a:cubicBezTo>
                    <a:cubicBezTo>
                      <a:pt x="7339" y="2269"/>
                      <a:pt x="7706" y="1668"/>
                      <a:pt x="8039" y="1034"/>
                    </a:cubicBezTo>
                    <a:cubicBezTo>
                      <a:pt x="7806" y="1001"/>
                      <a:pt x="7606" y="968"/>
                      <a:pt x="7372" y="901"/>
                    </a:cubicBezTo>
                    <a:cubicBezTo>
                      <a:pt x="4971" y="434"/>
                      <a:pt x="2502" y="134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38"/>
              <p:cNvSpPr/>
              <p:nvPr/>
            </p:nvSpPr>
            <p:spPr>
              <a:xfrm>
                <a:off x="1108925" y="3387775"/>
                <a:ext cx="966550" cy="535325"/>
              </a:xfrm>
              <a:custGeom>
                <a:avLst/>
                <a:gdLst/>
                <a:ahLst/>
                <a:cxnLst/>
                <a:rect l="l" t="t" r="r" b="b"/>
                <a:pathLst>
                  <a:path w="38662" h="21413" extrusionOk="0">
                    <a:moveTo>
                      <a:pt x="16512" y="0"/>
                    </a:moveTo>
                    <a:cubicBezTo>
                      <a:pt x="14605" y="0"/>
                      <a:pt x="12705" y="181"/>
                      <a:pt x="10875" y="831"/>
                    </a:cubicBezTo>
                    <a:cubicBezTo>
                      <a:pt x="9607" y="1265"/>
                      <a:pt x="8339" y="1865"/>
                      <a:pt x="7172" y="2666"/>
                    </a:cubicBezTo>
                    <a:cubicBezTo>
                      <a:pt x="4303" y="4601"/>
                      <a:pt x="1868" y="6969"/>
                      <a:pt x="701" y="11639"/>
                    </a:cubicBezTo>
                    <a:cubicBezTo>
                      <a:pt x="534" y="12206"/>
                      <a:pt x="434" y="12840"/>
                      <a:pt x="334" y="13474"/>
                    </a:cubicBezTo>
                    <a:cubicBezTo>
                      <a:pt x="167" y="14474"/>
                      <a:pt x="67" y="15575"/>
                      <a:pt x="0" y="16776"/>
                    </a:cubicBezTo>
                    <a:cubicBezTo>
                      <a:pt x="701" y="16943"/>
                      <a:pt x="1401" y="17110"/>
                      <a:pt x="2068" y="17243"/>
                    </a:cubicBezTo>
                    <a:cubicBezTo>
                      <a:pt x="2402" y="16342"/>
                      <a:pt x="2836" y="15442"/>
                      <a:pt x="3136" y="14608"/>
                    </a:cubicBezTo>
                    <a:cubicBezTo>
                      <a:pt x="3169" y="14541"/>
                      <a:pt x="3169" y="14441"/>
                      <a:pt x="3202" y="14341"/>
                    </a:cubicBezTo>
                    <a:cubicBezTo>
                      <a:pt x="3215" y="14316"/>
                      <a:pt x="3243" y="14305"/>
                      <a:pt x="3271" y="14305"/>
                    </a:cubicBezTo>
                    <a:cubicBezTo>
                      <a:pt x="3318" y="14305"/>
                      <a:pt x="3369" y="14333"/>
                      <a:pt x="3369" y="14374"/>
                    </a:cubicBezTo>
                    <a:cubicBezTo>
                      <a:pt x="3369" y="14474"/>
                      <a:pt x="3369" y="14608"/>
                      <a:pt x="3369" y="14708"/>
                    </a:cubicBezTo>
                    <a:cubicBezTo>
                      <a:pt x="3403" y="15642"/>
                      <a:pt x="3269" y="16509"/>
                      <a:pt x="3069" y="17443"/>
                    </a:cubicBezTo>
                    <a:cubicBezTo>
                      <a:pt x="3069" y="17477"/>
                      <a:pt x="3069" y="17477"/>
                      <a:pt x="3069" y="17477"/>
                    </a:cubicBezTo>
                    <a:cubicBezTo>
                      <a:pt x="4270" y="17777"/>
                      <a:pt x="5471" y="18044"/>
                      <a:pt x="6605" y="18277"/>
                    </a:cubicBezTo>
                    <a:cubicBezTo>
                      <a:pt x="6772" y="17543"/>
                      <a:pt x="6972" y="16809"/>
                      <a:pt x="7272" y="16076"/>
                    </a:cubicBezTo>
                    <a:cubicBezTo>
                      <a:pt x="7572" y="15242"/>
                      <a:pt x="7973" y="14474"/>
                      <a:pt x="8440" y="13774"/>
                    </a:cubicBezTo>
                    <a:cubicBezTo>
                      <a:pt x="8706" y="13340"/>
                      <a:pt x="9007" y="12973"/>
                      <a:pt x="9307" y="12640"/>
                    </a:cubicBezTo>
                    <a:cubicBezTo>
                      <a:pt x="9330" y="12616"/>
                      <a:pt x="9358" y="12605"/>
                      <a:pt x="9383" y="12605"/>
                    </a:cubicBezTo>
                    <a:cubicBezTo>
                      <a:pt x="9428" y="12605"/>
                      <a:pt x="9462" y="12642"/>
                      <a:pt x="9440" y="12706"/>
                    </a:cubicBezTo>
                    <a:cubicBezTo>
                      <a:pt x="9273" y="13107"/>
                      <a:pt x="9140" y="13507"/>
                      <a:pt x="9007" y="13907"/>
                    </a:cubicBezTo>
                    <a:cubicBezTo>
                      <a:pt x="8740" y="14741"/>
                      <a:pt x="8540" y="15575"/>
                      <a:pt x="8406" y="16443"/>
                    </a:cubicBezTo>
                    <a:cubicBezTo>
                      <a:pt x="8339" y="16943"/>
                      <a:pt x="8273" y="17410"/>
                      <a:pt x="8206" y="17877"/>
                    </a:cubicBezTo>
                    <a:cubicBezTo>
                      <a:pt x="8173" y="18110"/>
                      <a:pt x="8173" y="18344"/>
                      <a:pt x="8139" y="18611"/>
                    </a:cubicBezTo>
                    <a:cubicBezTo>
                      <a:pt x="9841" y="18978"/>
                      <a:pt x="11508" y="19311"/>
                      <a:pt x="13110" y="19611"/>
                    </a:cubicBezTo>
                    <a:cubicBezTo>
                      <a:pt x="13210" y="19011"/>
                      <a:pt x="13310" y="18411"/>
                      <a:pt x="13443" y="17844"/>
                    </a:cubicBezTo>
                    <a:cubicBezTo>
                      <a:pt x="13643" y="17076"/>
                      <a:pt x="13843" y="16342"/>
                      <a:pt x="14077" y="15709"/>
                    </a:cubicBezTo>
                    <a:cubicBezTo>
                      <a:pt x="14091" y="15680"/>
                      <a:pt x="14117" y="15670"/>
                      <a:pt x="14142" y="15670"/>
                    </a:cubicBezTo>
                    <a:cubicBezTo>
                      <a:pt x="14177" y="15670"/>
                      <a:pt x="14210" y="15689"/>
                      <a:pt x="14210" y="15709"/>
                    </a:cubicBezTo>
                    <a:cubicBezTo>
                      <a:pt x="14244" y="16509"/>
                      <a:pt x="14277" y="17276"/>
                      <a:pt x="14277" y="18044"/>
                    </a:cubicBezTo>
                    <a:cubicBezTo>
                      <a:pt x="14277" y="18511"/>
                      <a:pt x="14277" y="18978"/>
                      <a:pt x="14277" y="19445"/>
                    </a:cubicBezTo>
                    <a:cubicBezTo>
                      <a:pt x="14277" y="19545"/>
                      <a:pt x="14277" y="19678"/>
                      <a:pt x="14277" y="19812"/>
                    </a:cubicBezTo>
                    <a:cubicBezTo>
                      <a:pt x="16178" y="20145"/>
                      <a:pt x="17980" y="20445"/>
                      <a:pt x="19748" y="20679"/>
                    </a:cubicBezTo>
                    <a:cubicBezTo>
                      <a:pt x="19848" y="20145"/>
                      <a:pt x="19948" y="19611"/>
                      <a:pt x="20014" y="19044"/>
                    </a:cubicBezTo>
                    <a:cubicBezTo>
                      <a:pt x="20181" y="17877"/>
                      <a:pt x="20281" y="16676"/>
                      <a:pt x="20415" y="15508"/>
                    </a:cubicBezTo>
                    <a:cubicBezTo>
                      <a:pt x="20481" y="14941"/>
                      <a:pt x="20515" y="14408"/>
                      <a:pt x="20582" y="13841"/>
                    </a:cubicBezTo>
                    <a:cubicBezTo>
                      <a:pt x="20582" y="13787"/>
                      <a:pt x="20648" y="13753"/>
                      <a:pt x="20711" y="13753"/>
                    </a:cubicBezTo>
                    <a:cubicBezTo>
                      <a:pt x="20765" y="13753"/>
                      <a:pt x="20815" y="13779"/>
                      <a:pt x="20815" y="13841"/>
                    </a:cubicBezTo>
                    <a:cubicBezTo>
                      <a:pt x="20848" y="14408"/>
                      <a:pt x="20915" y="14975"/>
                      <a:pt x="20948" y="15542"/>
                    </a:cubicBezTo>
                    <a:cubicBezTo>
                      <a:pt x="21015" y="16743"/>
                      <a:pt x="21049" y="17977"/>
                      <a:pt x="21015" y="19178"/>
                    </a:cubicBezTo>
                    <a:cubicBezTo>
                      <a:pt x="21015" y="19611"/>
                      <a:pt x="21015" y="20012"/>
                      <a:pt x="20982" y="20412"/>
                    </a:cubicBezTo>
                    <a:cubicBezTo>
                      <a:pt x="20982" y="20545"/>
                      <a:pt x="20982" y="20679"/>
                      <a:pt x="20982" y="20812"/>
                    </a:cubicBezTo>
                    <a:cubicBezTo>
                      <a:pt x="24117" y="21213"/>
                      <a:pt x="27120" y="21413"/>
                      <a:pt x="30055" y="21413"/>
                    </a:cubicBezTo>
                    <a:cubicBezTo>
                      <a:pt x="30188" y="20779"/>
                      <a:pt x="30288" y="20145"/>
                      <a:pt x="30322" y="19511"/>
                    </a:cubicBezTo>
                    <a:cubicBezTo>
                      <a:pt x="30355" y="19011"/>
                      <a:pt x="30355" y="18511"/>
                      <a:pt x="30288" y="17977"/>
                    </a:cubicBezTo>
                    <a:cubicBezTo>
                      <a:pt x="30269" y="17919"/>
                      <a:pt x="30317" y="17883"/>
                      <a:pt x="30368" y="17883"/>
                    </a:cubicBezTo>
                    <a:cubicBezTo>
                      <a:pt x="30404" y="17883"/>
                      <a:pt x="30441" y="17902"/>
                      <a:pt x="30455" y="17944"/>
                    </a:cubicBezTo>
                    <a:cubicBezTo>
                      <a:pt x="30722" y="18444"/>
                      <a:pt x="30922" y="18944"/>
                      <a:pt x="31089" y="19478"/>
                    </a:cubicBezTo>
                    <a:cubicBezTo>
                      <a:pt x="31256" y="20112"/>
                      <a:pt x="31356" y="20746"/>
                      <a:pt x="31389" y="21379"/>
                    </a:cubicBezTo>
                    <a:cubicBezTo>
                      <a:pt x="31956" y="21379"/>
                      <a:pt x="32557" y="21379"/>
                      <a:pt x="33124" y="21346"/>
                    </a:cubicBezTo>
                    <a:cubicBezTo>
                      <a:pt x="33157" y="20679"/>
                      <a:pt x="33191" y="20012"/>
                      <a:pt x="33191" y="19378"/>
                    </a:cubicBezTo>
                    <a:cubicBezTo>
                      <a:pt x="33191" y="18277"/>
                      <a:pt x="33090" y="17210"/>
                      <a:pt x="32623" y="16142"/>
                    </a:cubicBezTo>
                    <a:cubicBezTo>
                      <a:pt x="32623" y="16101"/>
                      <a:pt x="32649" y="16073"/>
                      <a:pt x="32676" y="16073"/>
                    </a:cubicBezTo>
                    <a:cubicBezTo>
                      <a:pt x="32693" y="16073"/>
                      <a:pt x="32711" y="16083"/>
                      <a:pt x="32724" y="16109"/>
                    </a:cubicBezTo>
                    <a:cubicBezTo>
                      <a:pt x="33557" y="17076"/>
                      <a:pt x="34024" y="18144"/>
                      <a:pt x="34325" y="19278"/>
                    </a:cubicBezTo>
                    <a:cubicBezTo>
                      <a:pt x="34491" y="19912"/>
                      <a:pt x="34558" y="20579"/>
                      <a:pt x="34625" y="21246"/>
                    </a:cubicBezTo>
                    <a:cubicBezTo>
                      <a:pt x="35759" y="21179"/>
                      <a:pt x="36893" y="21079"/>
                      <a:pt x="38027" y="20912"/>
                    </a:cubicBezTo>
                    <a:cubicBezTo>
                      <a:pt x="38261" y="20879"/>
                      <a:pt x="38428" y="19812"/>
                      <a:pt x="38528" y="18811"/>
                    </a:cubicBezTo>
                    <a:cubicBezTo>
                      <a:pt x="38594" y="17944"/>
                      <a:pt x="38661" y="17143"/>
                      <a:pt x="38628" y="17043"/>
                    </a:cubicBezTo>
                    <a:cubicBezTo>
                      <a:pt x="38561" y="16543"/>
                      <a:pt x="38494" y="15942"/>
                      <a:pt x="38461" y="15308"/>
                    </a:cubicBezTo>
                    <a:cubicBezTo>
                      <a:pt x="38361" y="14241"/>
                      <a:pt x="38294" y="13107"/>
                      <a:pt x="38061" y="12273"/>
                    </a:cubicBezTo>
                    <a:cubicBezTo>
                      <a:pt x="36693" y="7369"/>
                      <a:pt x="32523" y="4401"/>
                      <a:pt x="28821" y="2432"/>
                    </a:cubicBezTo>
                    <a:cubicBezTo>
                      <a:pt x="25618" y="731"/>
                      <a:pt x="22116" y="264"/>
                      <a:pt x="18714" y="64"/>
                    </a:cubicBezTo>
                    <a:cubicBezTo>
                      <a:pt x="17981" y="27"/>
                      <a:pt x="17246" y="0"/>
                      <a:pt x="165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38"/>
              <p:cNvSpPr/>
              <p:nvPr/>
            </p:nvSpPr>
            <p:spPr>
              <a:xfrm>
                <a:off x="1117250" y="3678750"/>
                <a:ext cx="467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2469" extrusionOk="0">
                    <a:moveTo>
                      <a:pt x="368" y="0"/>
                    </a:moveTo>
                    <a:cubicBezTo>
                      <a:pt x="201" y="567"/>
                      <a:pt x="101" y="1168"/>
                      <a:pt x="1" y="1835"/>
                    </a:cubicBezTo>
                    <a:cubicBezTo>
                      <a:pt x="468" y="2035"/>
                      <a:pt x="968" y="2268"/>
                      <a:pt x="1468" y="2468"/>
                    </a:cubicBezTo>
                    <a:cubicBezTo>
                      <a:pt x="1535" y="2168"/>
                      <a:pt x="1602" y="1868"/>
                      <a:pt x="1669" y="1568"/>
                    </a:cubicBezTo>
                    <a:cubicBezTo>
                      <a:pt x="1735" y="1234"/>
                      <a:pt x="1802" y="867"/>
                      <a:pt x="1869" y="467"/>
                    </a:cubicBezTo>
                    <a:cubicBezTo>
                      <a:pt x="1368" y="300"/>
                      <a:pt x="868" y="167"/>
                      <a:pt x="368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38"/>
              <p:cNvSpPr/>
              <p:nvPr/>
            </p:nvSpPr>
            <p:spPr>
              <a:xfrm>
                <a:off x="1175625" y="3697075"/>
                <a:ext cx="144300" cy="92600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3704" extrusionOk="0">
                    <a:moveTo>
                      <a:pt x="334" y="1"/>
                    </a:moveTo>
                    <a:cubicBezTo>
                      <a:pt x="234" y="535"/>
                      <a:pt x="168" y="1068"/>
                      <a:pt x="67" y="1602"/>
                    </a:cubicBezTo>
                    <a:cubicBezTo>
                      <a:pt x="34" y="1769"/>
                      <a:pt x="34" y="1902"/>
                      <a:pt x="1" y="2036"/>
                    </a:cubicBezTo>
                    <a:cubicBezTo>
                      <a:pt x="134" y="2102"/>
                      <a:pt x="301" y="2169"/>
                      <a:pt x="468" y="2236"/>
                    </a:cubicBezTo>
                    <a:cubicBezTo>
                      <a:pt x="534" y="2269"/>
                      <a:pt x="635" y="2303"/>
                      <a:pt x="701" y="2336"/>
                    </a:cubicBezTo>
                    <a:cubicBezTo>
                      <a:pt x="1468" y="2603"/>
                      <a:pt x="2236" y="2870"/>
                      <a:pt x="2970" y="3170"/>
                    </a:cubicBezTo>
                    <a:cubicBezTo>
                      <a:pt x="3537" y="3337"/>
                      <a:pt x="4070" y="3537"/>
                      <a:pt x="4604" y="3704"/>
                    </a:cubicBezTo>
                    <a:cubicBezTo>
                      <a:pt x="4904" y="2870"/>
                      <a:pt x="5305" y="2102"/>
                      <a:pt x="5772" y="1402"/>
                    </a:cubicBezTo>
                    <a:cubicBezTo>
                      <a:pt x="5138" y="1268"/>
                      <a:pt x="4504" y="1135"/>
                      <a:pt x="3870" y="968"/>
                    </a:cubicBezTo>
                    <a:cubicBezTo>
                      <a:pt x="2703" y="701"/>
                      <a:pt x="1502" y="334"/>
                      <a:pt x="3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38"/>
              <p:cNvSpPr/>
              <p:nvPr/>
            </p:nvSpPr>
            <p:spPr>
              <a:xfrm>
                <a:off x="1319075" y="3735450"/>
                <a:ext cx="67575" cy="76750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3070" extrusionOk="0">
                    <a:moveTo>
                      <a:pt x="601" y="0"/>
                    </a:moveTo>
                    <a:cubicBezTo>
                      <a:pt x="334" y="834"/>
                      <a:pt x="134" y="1668"/>
                      <a:pt x="0" y="2536"/>
                    </a:cubicBezTo>
                    <a:cubicBezTo>
                      <a:pt x="601" y="2736"/>
                      <a:pt x="1168" y="2902"/>
                      <a:pt x="1768" y="3069"/>
                    </a:cubicBezTo>
                    <a:cubicBezTo>
                      <a:pt x="2068" y="2169"/>
                      <a:pt x="2402" y="1268"/>
                      <a:pt x="2702" y="401"/>
                    </a:cubicBezTo>
                    <a:cubicBezTo>
                      <a:pt x="2002" y="267"/>
                      <a:pt x="1301" y="134"/>
                      <a:pt x="601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38"/>
              <p:cNvSpPr/>
              <p:nvPr/>
            </p:nvSpPr>
            <p:spPr>
              <a:xfrm>
                <a:off x="1390775" y="3748800"/>
                <a:ext cx="130950" cy="9757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3903" extrusionOk="0">
                    <a:moveTo>
                      <a:pt x="735" y="0"/>
                    </a:moveTo>
                    <a:cubicBezTo>
                      <a:pt x="468" y="934"/>
                      <a:pt x="201" y="1868"/>
                      <a:pt x="1" y="2835"/>
                    </a:cubicBezTo>
                    <a:cubicBezTo>
                      <a:pt x="735" y="3036"/>
                      <a:pt x="1435" y="3236"/>
                      <a:pt x="2169" y="3403"/>
                    </a:cubicBezTo>
                    <a:cubicBezTo>
                      <a:pt x="2369" y="2635"/>
                      <a:pt x="2569" y="1901"/>
                      <a:pt x="2803" y="1268"/>
                    </a:cubicBezTo>
                    <a:cubicBezTo>
                      <a:pt x="2816" y="1242"/>
                      <a:pt x="2838" y="1231"/>
                      <a:pt x="2861" y="1231"/>
                    </a:cubicBezTo>
                    <a:cubicBezTo>
                      <a:pt x="2898" y="1231"/>
                      <a:pt x="2936" y="1260"/>
                      <a:pt x="2936" y="1301"/>
                    </a:cubicBezTo>
                    <a:cubicBezTo>
                      <a:pt x="2970" y="2068"/>
                      <a:pt x="3003" y="2835"/>
                      <a:pt x="3003" y="3603"/>
                    </a:cubicBezTo>
                    <a:cubicBezTo>
                      <a:pt x="3503" y="3703"/>
                      <a:pt x="4004" y="3803"/>
                      <a:pt x="4504" y="3903"/>
                    </a:cubicBezTo>
                    <a:cubicBezTo>
                      <a:pt x="4738" y="2835"/>
                      <a:pt x="4938" y="1735"/>
                      <a:pt x="5238" y="667"/>
                    </a:cubicBezTo>
                    <a:cubicBezTo>
                      <a:pt x="3737" y="500"/>
                      <a:pt x="2236" y="267"/>
                      <a:pt x="73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38"/>
              <p:cNvSpPr/>
              <p:nvPr/>
            </p:nvSpPr>
            <p:spPr>
              <a:xfrm>
                <a:off x="1540900" y="3768800"/>
                <a:ext cx="78400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136" h="3804" extrusionOk="0">
                    <a:moveTo>
                      <a:pt x="534" y="1"/>
                    </a:moveTo>
                    <a:cubicBezTo>
                      <a:pt x="300" y="1135"/>
                      <a:pt x="167" y="2269"/>
                      <a:pt x="0" y="3403"/>
                    </a:cubicBezTo>
                    <a:cubicBezTo>
                      <a:pt x="901" y="3537"/>
                      <a:pt x="1801" y="3703"/>
                      <a:pt x="2735" y="3803"/>
                    </a:cubicBezTo>
                    <a:cubicBezTo>
                      <a:pt x="2902" y="2636"/>
                      <a:pt x="3002" y="1435"/>
                      <a:pt x="3136" y="267"/>
                    </a:cubicBezTo>
                    <a:cubicBezTo>
                      <a:pt x="2268" y="201"/>
                      <a:pt x="1368" y="101"/>
                      <a:pt x="5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38"/>
              <p:cNvSpPr/>
              <p:nvPr/>
            </p:nvSpPr>
            <p:spPr>
              <a:xfrm>
                <a:off x="2029575" y="3770475"/>
                <a:ext cx="45050" cy="91750"/>
              </a:xfrm>
              <a:custGeom>
                <a:avLst/>
                <a:gdLst/>
                <a:ahLst/>
                <a:cxnLst/>
                <a:rect l="l" t="t" r="r" b="b"/>
                <a:pathLst>
                  <a:path w="1802" h="3670" extrusionOk="0">
                    <a:moveTo>
                      <a:pt x="1635" y="0"/>
                    </a:moveTo>
                    <a:cubicBezTo>
                      <a:pt x="1101" y="67"/>
                      <a:pt x="534" y="134"/>
                      <a:pt x="0" y="167"/>
                    </a:cubicBezTo>
                    <a:cubicBezTo>
                      <a:pt x="67" y="968"/>
                      <a:pt x="134" y="1735"/>
                      <a:pt x="234" y="2502"/>
                    </a:cubicBezTo>
                    <a:cubicBezTo>
                      <a:pt x="301" y="2869"/>
                      <a:pt x="334" y="3269"/>
                      <a:pt x="401" y="3670"/>
                    </a:cubicBezTo>
                    <a:cubicBezTo>
                      <a:pt x="834" y="3603"/>
                      <a:pt x="1268" y="3570"/>
                      <a:pt x="1702" y="3503"/>
                    </a:cubicBezTo>
                    <a:cubicBezTo>
                      <a:pt x="1768" y="2636"/>
                      <a:pt x="1802" y="1835"/>
                      <a:pt x="1802" y="1702"/>
                    </a:cubicBezTo>
                    <a:cubicBezTo>
                      <a:pt x="1735" y="1235"/>
                      <a:pt x="1668" y="634"/>
                      <a:pt x="163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38"/>
              <p:cNvSpPr/>
              <p:nvPr/>
            </p:nvSpPr>
            <p:spPr>
              <a:xfrm>
                <a:off x="1632625" y="3776300"/>
                <a:ext cx="67575" cy="96775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387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7" y="1202"/>
                      <a:pt x="101" y="2436"/>
                      <a:pt x="67" y="3637"/>
                    </a:cubicBezTo>
                    <a:cubicBezTo>
                      <a:pt x="901" y="3737"/>
                      <a:pt x="1735" y="3804"/>
                      <a:pt x="2569" y="3870"/>
                    </a:cubicBezTo>
                    <a:cubicBezTo>
                      <a:pt x="2502" y="2636"/>
                      <a:pt x="2569" y="1402"/>
                      <a:pt x="2702" y="168"/>
                    </a:cubicBezTo>
                    <a:cubicBezTo>
                      <a:pt x="1802" y="134"/>
                      <a:pt x="901" y="68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38"/>
              <p:cNvSpPr/>
              <p:nvPr/>
            </p:nvSpPr>
            <p:spPr>
              <a:xfrm>
                <a:off x="1716850" y="3781300"/>
                <a:ext cx="59225" cy="94275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3771" extrusionOk="0">
                    <a:moveTo>
                      <a:pt x="34" y="1"/>
                    </a:moveTo>
                    <a:cubicBezTo>
                      <a:pt x="1" y="1235"/>
                      <a:pt x="1" y="2469"/>
                      <a:pt x="67" y="3704"/>
                    </a:cubicBezTo>
                    <a:cubicBezTo>
                      <a:pt x="701" y="3737"/>
                      <a:pt x="1335" y="3770"/>
                      <a:pt x="1969" y="3770"/>
                    </a:cubicBezTo>
                    <a:cubicBezTo>
                      <a:pt x="2169" y="2570"/>
                      <a:pt x="2336" y="1335"/>
                      <a:pt x="2369" y="101"/>
                    </a:cubicBezTo>
                    <a:cubicBezTo>
                      <a:pt x="1602" y="68"/>
                      <a:pt x="801" y="34"/>
                      <a:pt x="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38"/>
              <p:cNvSpPr/>
              <p:nvPr/>
            </p:nvSpPr>
            <p:spPr>
              <a:xfrm>
                <a:off x="1791900" y="3776300"/>
                <a:ext cx="226025" cy="100100"/>
              </a:xfrm>
              <a:custGeom>
                <a:avLst/>
                <a:gdLst/>
                <a:ahLst/>
                <a:cxnLst/>
                <a:rect l="l" t="t" r="r" b="b"/>
                <a:pathLst>
                  <a:path w="9041" h="4004" extrusionOk="0">
                    <a:moveTo>
                      <a:pt x="8774" y="1"/>
                    </a:moveTo>
                    <a:cubicBezTo>
                      <a:pt x="6349" y="226"/>
                      <a:pt x="3924" y="309"/>
                      <a:pt x="1479" y="309"/>
                    </a:cubicBezTo>
                    <a:cubicBezTo>
                      <a:pt x="1031" y="309"/>
                      <a:pt x="583" y="306"/>
                      <a:pt x="134" y="301"/>
                    </a:cubicBezTo>
                    <a:lnTo>
                      <a:pt x="134" y="301"/>
                    </a:lnTo>
                    <a:cubicBezTo>
                      <a:pt x="167" y="1535"/>
                      <a:pt x="134" y="2770"/>
                      <a:pt x="1" y="4004"/>
                    </a:cubicBezTo>
                    <a:cubicBezTo>
                      <a:pt x="1001" y="4004"/>
                      <a:pt x="2002" y="4004"/>
                      <a:pt x="3003" y="3970"/>
                    </a:cubicBezTo>
                    <a:cubicBezTo>
                      <a:pt x="3036" y="3470"/>
                      <a:pt x="3036" y="2970"/>
                      <a:pt x="2969" y="2436"/>
                    </a:cubicBezTo>
                    <a:cubicBezTo>
                      <a:pt x="2948" y="2371"/>
                      <a:pt x="3010" y="2335"/>
                      <a:pt x="3065" y="2335"/>
                    </a:cubicBezTo>
                    <a:cubicBezTo>
                      <a:pt x="3096" y="2335"/>
                      <a:pt x="3124" y="2346"/>
                      <a:pt x="3136" y="2369"/>
                    </a:cubicBezTo>
                    <a:cubicBezTo>
                      <a:pt x="3403" y="2870"/>
                      <a:pt x="3603" y="3403"/>
                      <a:pt x="3737" y="3937"/>
                    </a:cubicBezTo>
                    <a:cubicBezTo>
                      <a:pt x="4471" y="3904"/>
                      <a:pt x="5171" y="3870"/>
                      <a:pt x="5872" y="3837"/>
                    </a:cubicBezTo>
                    <a:cubicBezTo>
                      <a:pt x="5872" y="2736"/>
                      <a:pt x="5738" y="1635"/>
                      <a:pt x="5304" y="601"/>
                    </a:cubicBezTo>
                    <a:cubicBezTo>
                      <a:pt x="5304" y="560"/>
                      <a:pt x="5330" y="532"/>
                      <a:pt x="5357" y="532"/>
                    </a:cubicBezTo>
                    <a:cubicBezTo>
                      <a:pt x="5374" y="532"/>
                      <a:pt x="5392" y="542"/>
                      <a:pt x="5405" y="568"/>
                    </a:cubicBezTo>
                    <a:cubicBezTo>
                      <a:pt x="6238" y="1535"/>
                      <a:pt x="6705" y="2603"/>
                      <a:pt x="7006" y="3737"/>
                    </a:cubicBezTo>
                    <a:cubicBezTo>
                      <a:pt x="7673" y="3670"/>
                      <a:pt x="8373" y="3603"/>
                      <a:pt x="9040" y="3537"/>
                    </a:cubicBezTo>
                    <a:cubicBezTo>
                      <a:pt x="9007" y="3036"/>
                      <a:pt x="8974" y="2536"/>
                      <a:pt x="8907" y="2036"/>
                    </a:cubicBezTo>
                    <a:cubicBezTo>
                      <a:pt x="8840" y="1369"/>
                      <a:pt x="8807" y="701"/>
                      <a:pt x="877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38"/>
              <p:cNvSpPr/>
              <p:nvPr/>
            </p:nvSpPr>
            <p:spPr>
              <a:xfrm>
                <a:off x="1479175" y="4027325"/>
                <a:ext cx="154300" cy="40050"/>
              </a:xfrm>
              <a:custGeom>
                <a:avLst/>
                <a:gdLst/>
                <a:ahLst/>
                <a:cxnLst/>
                <a:rect l="l" t="t" r="r" b="b"/>
                <a:pathLst>
                  <a:path w="6172" h="1602" extrusionOk="0">
                    <a:moveTo>
                      <a:pt x="2170" y="0"/>
                    </a:moveTo>
                    <a:cubicBezTo>
                      <a:pt x="1439" y="0"/>
                      <a:pt x="712" y="89"/>
                      <a:pt x="1" y="267"/>
                    </a:cubicBezTo>
                    <a:lnTo>
                      <a:pt x="168" y="1034"/>
                    </a:lnTo>
                    <a:cubicBezTo>
                      <a:pt x="868" y="871"/>
                      <a:pt x="1569" y="789"/>
                      <a:pt x="2269" y="789"/>
                    </a:cubicBezTo>
                    <a:cubicBezTo>
                      <a:pt x="2569" y="789"/>
                      <a:pt x="2869" y="804"/>
                      <a:pt x="3170" y="834"/>
                    </a:cubicBezTo>
                    <a:cubicBezTo>
                      <a:pt x="4104" y="934"/>
                      <a:pt x="5004" y="1201"/>
                      <a:pt x="5838" y="1602"/>
                    </a:cubicBezTo>
                    <a:lnTo>
                      <a:pt x="6172" y="901"/>
                    </a:lnTo>
                    <a:cubicBezTo>
                      <a:pt x="5271" y="467"/>
                      <a:pt x="4270" y="167"/>
                      <a:pt x="3270" y="67"/>
                    </a:cubicBezTo>
                    <a:cubicBezTo>
                      <a:pt x="2903" y="23"/>
                      <a:pt x="2536" y="0"/>
                      <a:pt x="21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38"/>
              <p:cNvSpPr/>
              <p:nvPr/>
            </p:nvSpPr>
            <p:spPr>
              <a:xfrm>
                <a:off x="1593425" y="3737450"/>
                <a:ext cx="460350" cy="482750"/>
              </a:xfrm>
              <a:custGeom>
                <a:avLst/>
                <a:gdLst/>
                <a:ahLst/>
                <a:cxnLst/>
                <a:rect l="l" t="t" r="r" b="b"/>
                <a:pathLst>
                  <a:path w="18414" h="19310" extrusionOk="0">
                    <a:moveTo>
                      <a:pt x="9558" y="804"/>
                    </a:moveTo>
                    <a:cubicBezTo>
                      <a:pt x="9841" y="804"/>
                      <a:pt x="10125" y="821"/>
                      <a:pt x="10408" y="854"/>
                    </a:cubicBezTo>
                    <a:cubicBezTo>
                      <a:pt x="12510" y="1088"/>
                      <a:pt x="14411" y="2222"/>
                      <a:pt x="15712" y="4057"/>
                    </a:cubicBezTo>
                    <a:cubicBezTo>
                      <a:pt x="17046" y="5891"/>
                      <a:pt x="17613" y="8226"/>
                      <a:pt x="17346" y="10561"/>
                    </a:cubicBezTo>
                    <a:cubicBezTo>
                      <a:pt x="17046" y="12930"/>
                      <a:pt x="15979" y="15065"/>
                      <a:pt x="14278" y="16532"/>
                    </a:cubicBezTo>
                    <a:cubicBezTo>
                      <a:pt x="12798" y="17838"/>
                      <a:pt x="11016" y="18513"/>
                      <a:pt x="9172" y="18513"/>
                    </a:cubicBezTo>
                    <a:cubicBezTo>
                      <a:pt x="8896" y="18513"/>
                      <a:pt x="8618" y="18497"/>
                      <a:pt x="8340" y="18467"/>
                    </a:cubicBezTo>
                    <a:cubicBezTo>
                      <a:pt x="3937" y="17967"/>
                      <a:pt x="835" y="13597"/>
                      <a:pt x="1402" y="8727"/>
                    </a:cubicBezTo>
                    <a:cubicBezTo>
                      <a:pt x="1669" y="6358"/>
                      <a:pt x="2769" y="4257"/>
                      <a:pt x="4471" y="2756"/>
                    </a:cubicBezTo>
                    <a:cubicBezTo>
                      <a:pt x="5705" y="1655"/>
                      <a:pt x="7172" y="1021"/>
                      <a:pt x="8707" y="854"/>
                    </a:cubicBezTo>
                    <a:cubicBezTo>
                      <a:pt x="8990" y="821"/>
                      <a:pt x="9274" y="804"/>
                      <a:pt x="9558" y="804"/>
                    </a:cubicBezTo>
                    <a:close/>
                    <a:moveTo>
                      <a:pt x="9537" y="0"/>
                    </a:moveTo>
                    <a:cubicBezTo>
                      <a:pt x="7530" y="0"/>
                      <a:pt x="5587" y="740"/>
                      <a:pt x="3970" y="2155"/>
                    </a:cubicBezTo>
                    <a:cubicBezTo>
                      <a:pt x="2102" y="3790"/>
                      <a:pt x="901" y="6091"/>
                      <a:pt x="634" y="8627"/>
                    </a:cubicBezTo>
                    <a:cubicBezTo>
                      <a:pt x="1" y="13930"/>
                      <a:pt x="3436" y="18667"/>
                      <a:pt x="8273" y="19234"/>
                    </a:cubicBezTo>
                    <a:cubicBezTo>
                      <a:pt x="8573" y="19284"/>
                      <a:pt x="8882" y="19309"/>
                      <a:pt x="9195" y="19309"/>
                    </a:cubicBezTo>
                    <a:cubicBezTo>
                      <a:pt x="9507" y="19309"/>
                      <a:pt x="9824" y="19284"/>
                      <a:pt x="10141" y="19234"/>
                    </a:cubicBezTo>
                    <a:cubicBezTo>
                      <a:pt x="11809" y="19067"/>
                      <a:pt x="13410" y="18334"/>
                      <a:pt x="14778" y="17133"/>
                    </a:cubicBezTo>
                    <a:cubicBezTo>
                      <a:pt x="16646" y="15532"/>
                      <a:pt x="17813" y="13230"/>
                      <a:pt x="18114" y="10661"/>
                    </a:cubicBezTo>
                    <a:cubicBezTo>
                      <a:pt x="18414" y="8126"/>
                      <a:pt x="17780" y="5591"/>
                      <a:pt x="16346" y="3590"/>
                    </a:cubicBezTo>
                    <a:cubicBezTo>
                      <a:pt x="14911" y="1588"/>
                      <a:pt x="12843" y="321"/>
                      <a:pt x="10475" y="54"/>
                    </a:cubicBezTo>
                    <a:cubicBezTo>
                      <a:pt x="10161" y="18"/>
                      <a:pt x="9849" y="0"/>
                      <a:pt x="95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38"/>
              <p:cNvSpPr/>
              <p:nvPr/>
            </p:nvSpPr>
            <p:spPr>
              <a:xfrm>
                <a:off x="1073900" y="3677400"/>
                <a:ext cx="460350" cy="482125"/>
              </a:xfrm>
              <a:custGeom>
                <a:avLst/>
                <a:gdLst/>
                <a:ahLst/>
                <a:cxnLst/>
                <a:rect l="l" t="t" r="r" b="b"/>
                <a:pathLst>
                  <a:path w="18414" h="19285" extrusionOk="0">
                    <a:moveTo>
                      <a:pt x="9576" y="776"/>
                    </a:moveTo>
                    <a:cubicBezTo>
                      <a:pt x="9852" y="776"/>
                      <a:pt x="10130" y="791"/>
                      <a:pt x="10408" y="821"/>
                    </a:cubicBezTo>
                    <a:cubicBezTo>
                      <a:pt x="12509" y="1088"/>
                      <a:pt x="14410" y="2222"/>
                      <a:pt x="15711" y="4057"/>
                    </a:cubicBezTo>
                    <a:cubicBezTo>
                      <a:pt x="17046" y="5892"/>
                      <a:pt x="17613" y="8193"/>
                      <a:pt x="17346" y="10562"/>
                    </a:cubicBezTo>
                    <a:cubicBezTo>
                      <a:pt x="17079" y="12930"/>
                      <a:pt x="15978" y="15031"/>
                      <a:pt x="14277" y="16533"/>
                    </a:cubicBezTo>
                    <a:cubicBezTo>
                      <a:pt x="12814" y="17795"/>
                      <a:pt x="11055" y="18490"/>
                      <a:pt x="9233" y="18490"/>
                    </a:cubicBezTo>
                    <a:cubicBezTo>
                      <a:pt x="8936" y="18490"/>
                      <a:pt x="8638" y="18471"/>
                      <a:pt x="8339" y="18434"/>
                    </a:cubicBezTo>
                    <a:cubicBezTo>
                      <a:pt x="3970" y="17934"/>
                      <a:pt x="834" y="13564"/>
                      <a:pt x="1401" y="8727"/>
                    </a:cubicBezTo>
                    <a:cubicBezTo>
                      <a:pt x="1668" y="6359"/>
                      <a:pt x="2769" y="4224"/>
                      <a:pt x="4470" y="2756"/>
                    </a:cubicBezTo>
                    <a:cubicBezTo>
                      <a:pt x="5950" y="1450"/>
                      <a:pt x="7732" y="776"/>
                      <a:pt x="9576" y="776"/>
                    </a:cubicBezTo>
                    <a:close/>
                    <a:moveTo>
                      <a:pt x="9537" y="0"/>
                    </a:moveTo>
                    <a:cubicBezTo>
                      <a:pt x="7529" y="0"/>
                      <a:pt x="5587" y="740"/>
                      <a:pt x="3970" y="2156"/>
                    </a:cubicBezTo>
                    <a:cubicBezTo>
                      <a:pt x="2102" y="3757"/>
                      <a:pt x="934" y="6058"/>
                      <a:pt x="634" y="8627"/>
                    </a:cubicBezTo>
                    <a:cubicBezTo>
                      <a:pt x="0" y="13897"/>
                      <a:pt x="3436" y="18667"/>
                      <a:pt x="8273" y="19234"/>
                    </a:cubicBezTo>
                    <a:cubicBezTo>
                      <a:pt x="8573" y="19268"/>
                      <a:pt x="8882" y="19284"/>
                      <a:pt x="9194" y="19284"/>
                    </a:cubicBezTo>
                    <a:cubicBezTo>
                      <a:pt x="9507" y="19284"/>
                      <a:pt x="9824" y="19268"/>
                      <a:pt x="10141" y="19234"/>
                    </a:cubicBezTo>
                    <a:cubicBezTo>
                      <a:pt x="11809" y="19034"/>
                      <a:pt x="13410" y="18334"/>
                      <a:pt x="14777" y="17133"/>
                    </a:cubicBezTo>
                    <a:cubicBezTo>
                      <a:pt x="16645" y="15498"/>
                      <a:pt x="17846" y="13197"/>
                      <a:pt x="18113" y="10662"/>
                    </a:cubicBezTo>
                    <a:cubicBezTo>
                      <a:pt x="18413" y="8093"/>
                      <a:pt x="17780" y="5591"/>
                      <a:pt x="16345" y="3590"/>
                    </a:cubicBezTo>
                    <a:cubicBezTo>
                      <a:pt x="14911" y="1588"/>
                      <a:pt x="12843" y="321"/>
                      <a:pt x="10474" y="54"/>
                    </a:cubicBezTo>
                    <a:cubicBezTo>
                      <a:pt x="10161" y="18"/>
                      <a:pt x="9848" y="0"/>
                      <a:pt x="95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08" name="Google Shape;1208;p38"/>
          <p:cNvGrpSpPr/>
          <p:nvPr/>
        </p:nvGrpSpPr>
        <p:grpSpPr>
          <a:xfrm>
            <a:off x="7458548" y="3690034"/>
            <a:ext cx="1422745" cy="1436587"/>
            <a:chOff x="6972138" y="3272839"/>
            <a:chExt cx="1422745" cy="1436587"/>
          </a:xfrm>
        </p:grpSpPr>
        <p:grpSp>
          <p:nvGrpSpPr>
            <p:cNvPr id="1209" name="Google Shape;1209;p38"/>
            <p:cNvGrpSpPr/>
            <p:nvPr/>
          </p:nvGrpSpPr>
          <p:grpSpPr>
            <a:xfrm>
              <a:off x="6972138" y="3272839"/>
              <a:ext cx="1422745" cy="1436587"/>
              <a:chOff x="6972138" y="3272839"/>
              <a:chExt cx="1422745" cy="1436587"/>
            </a:xfrm>
          </p:grpSpPr>
          <p:sp>
            <p:nvSpPr>
              <p:cNvPr id="1210" name="Google Shape;1210;p38"/>
              <p:cNvSpPr/>
              <p:nvPr/>
            </p:nvSpPr>
            <p:spPr>
              <a:xfrm rot="858741">
                <a:off x="7154899" y="3415613"/>
                <a:ext cx="1054730" cy="1073909"/>
              </a:xfrm>
              <a:custGeom>
                <a:avLst/>
                <a:gdLst/>
                <a:ahLst/>
                <a:cxnLst/>
                <a:rect l="l" t="t" r="r" b="b"/>
                <a:pathLst>
                  <a:path w="48736" h="50142" extrusionOk="0">
                    <a:moveTo>
                      <a:pt x="24140" y="1"/>
                    </a:moveTo>
                    <a:cubicBezTo>
                      <a:pt x="24133" y="1"/>
                      <a:pt x="24125" y="2"/>
                      <a:pt x="24118" y="5"/>
                    </a:cubicBezTo>
                    <a:cubicBezTo>
                      <a:pt x="22250" y="238"/>
                      <a:pt x="20148" y="1005"/>
                      <a:pt x="19214" y="2740"/>
                    </a:cubicBezTo>
                    <a:cubicBezTo>
                      <a:pt x="18447" y="4241"/>
                      <a:pt x="18447" y="5976"/>
                      <a:pt x="19181" y="7443"/>
                    </a:cubicBezTo>
                    <a:cubicBezTo>
                      <a:pt x="18614" y="7510"/>
                      <a:pt x="18080" y="7610"/>
                      <a:pt x="17546" y="7677"/>
                    </a:cubicBezTo>
                    <a:cubicBezTo>
                      <a:pt x="14778" y="8177"/>
                      <a:pt x="11976" y="8811"/>
                      <a:pt x="9574" y="10546"/>
                    </a:cubicBezTo>
                    <a:cubicBezTo>
                      <a:pt x="8373" y="11413"/>
                      <a:pt x="7206" y="12480"/>
                      <a:pt x="6205" y="13748"/>
                    </a:cubicBezTo>
                    <a:cubicBezTo>
                      <a:pt x="3737" y="16750"/>
                      <a:pt x="1835" y="20186"/>
                      <a:pt x="1602" y="26023"/>
                    </a:cubicBezTo>
                    <a:cubicBezTo>
                      <a:pt x="1568" y="26557"/>
                      <a:pt x="1568" y="27124"/>
                      <a:pt x="1568" y="27691"/>
                    </a:cubicBezTo>
                    <a:cubicBezTo>
                      <a:pt x="1602" y="29426"/>
                      <a:pt x="1768" y="31327"/>
                      <a:pt x="2069" y="33495"/>
                    </a:cubicBezTo>
                    <a:cubicBezTo>
                      <a:pt x="3036" y="33529"/>
                      <a:pt x="4137" y="33529"/>
                      <a:pt x="5304" y="33529"/>
                    </a:cubicBezTo>
                    <a:cubicBezTo>
                      <a:pt x="5404" y="33996"/>
                      <a:pt x="5471" y="34463"/>
                      <a:pt x="5538" y="34930"/>
                    </a:cubicBezTo>
                    <a:cubicBezTo>
                      <a:pt x="5338" y="34863"/>
                      <a:pt x="5138" y="34796"/>
                      <a:pt x="4904" y="34763"/>
                    </a:cubicBezTo>
                    <a:cubicBezTo>
                      <a:pt x="4752" y="34740"/>
                      <a:pt x="4597" y="34729"/>
                      <a:pt x="4441" y="34729"/>
                    </a:cubicBezTo>
                    <a:cubicBezTo>
                      <a:pt x="3222" y="34729"/>
                      <a:pt x="1900" y="35404"/>
                      <a:pt x="1101" y="36497"/>
                    </a:cubicBezTo>
                    <a:cubicBezTo>
                      <a:pt x="167" y="37765"/>
                      <a:pt x="1" y="39333"/>
                      <a:pt x="167" y="40700"/>
                    </a:cubicBezTo>
                    <a:cubicBezTo>
                      <a:pt x="468" y="42935"/>
                      <a:pt x="1602" y="44870"/>
                      <a:pt x="3336" y="46104"/>
                    </a:cubicBezTo>
                    <a:cubicBezTo>
                      <a:pt x="4631" y="47001"/>
                      <a:pt x="6241" y="47469"/>
                      <a:pt x="7918" y="47469"/>
                    </a:cubicBezTo>
                    <a:cubicBezTo>
                      <a:pt x="8488" y="47469"/>
                      <a:pt x="9065" y="47415"/>
                      <a:pt x="9641" y="47305"/>
                    </a:cubicBezTo>
                    <a:cubicBezTo>
                      <a:pt x="9874" y="47272"/>
                      <a:pt x="10108" y="47205"/>
                      <a:pt x="10341" y="47072"/>
                    </a:cubicBezTo>
                    <a:cubicBezTo>
                      <a:pt x="12446" y="49012"/>
                      <a:pt x="15263" y="50141"/>
                      <a:pt x="18282" y="50141"/>
                    </a:cubicBezTo>
                    <a:cubicBezTo>
                      <a:pt x="18326" y="50141"/>
                      <a:pt x="18370" y="50141"/>
                      <a:pt x="18414" y="50141"/>
                    </a:cubicBezTo>
                    <a:cubicBezTo>
                      <a:pt x="23584" y="50040"/>
                      <a:pt x="28554" y="49240"/>
                      <a:pt x="33491" y="47739"/>
                    </a:cubicBezTo>
                    <a:cubicBezTo>
                      <a:pt x="36493" y="46838"/>
                      <a:pt x="38895" y="44803"/>
                      <a:pt x="40329" y="42202"/>
                    </a:cubicBezTo>
                    <a:lnTo>
                      <a:pt x="40363" y="42202"/>
                    </a:lnTo>
                    <a:cubicBezTo>
                      <a:pt x="40540" y="42300"/>
                      <a:pt x="40741" y="42329"/>
                      <a:pt x="40945" y="42329"/>
                    </a:cubicBezTo>
                    <a:cubicBezTo>
                      <a:pt x="41085" y="42329"/>
                      <a:pt x="41227" y="42315"/>
                      <a:pt x="41363" y="42302"/>
                    </a:cubicBezTo>
                    <a:cubicBezTo>
                      <a:pt x="43665" y="42001"/>
                      <a:pt x="45700" y="40867"/>
                      <a:pt x="47001" y="39199"/>
                    </a:cubicBezTo>
                    <a:cubicBezTo>
                      <a:pt x="48268" y="37532"/>
                      <a:pt x="48735" y="35297"/>
                      <a:pt x="48335" y="33095"/>
                    </a:cubicBezTo>
                    <a:cubicBezTo>
                      <a:pt x="48068" y="31727"/>
                      <a:pt x="47401" y="30293"/>
                      <a:pt x="46167" y="29392"/>
                    </a:cubicBezTo>
                    <a:cubicBezTo>
                      <a:pt x="45407" y="28838"/>
                      <a:pt x="44470" y="28549"/>
                      <a:pt x="43574" y="28549"/>
                    </a:cubicBezTo>
                    <a:cubicBezTo>
                      <a:pt x="43015" y="28549"/>
                      <a:pt x="42471" y="28661"/>
                      <a:pt x="41997" y="28892"/>
                    </a:cubicBezTo>
                    <a:cubicBezTo>
                      <a:pt x="41664" y="29059"/>
                      <a:pt x="41363" y="29326"/>
                      <a:pt x="41097" y="29626"/>
                    </a:cubicBezTo>
                    <a:cubicBezTo>
                      <a:pt x="41030" y="29059"/>
                      <a:pt x="40930" y="28525"/>
                      <a:pt x="40863" y="27958"/>
                    </a:cubicBezTo>
                    <a:cubicBezTo>
                      <a:pt x="41764" y="27691"/>
                      <a:pt x="42631" y="27391"/>
                      <a:pt x="43398" y="27124"/>
                    </a:cubicBezTo>
                    <a:cubicBezTo>
                      <a:pt x="43131" y="25356"/>
                      <a:pt x="42798" y="23755"/>
                      <a:pt x="42397" y="22321"/>
                    </a:cubicBezTo>
                    <a:cubicBezTo>
                      <a:pt x="42164" y="21420"/>
                      <a:pt x="41897" y="20553"/>
                      <a:pt x="41597" y="19785"/>
                    </a:cubicBezTo>
                    <a:cubicBezTo>
                      <a:pt x="39629" y="14348"/>
                      <a:pt x="36760" y="11646"/>
                      <a:pt x="33524" y="9511"/>
                    </a:cubicBezTo>
                    <a:cubicBezTo>
                      <a:pt x="32190" y="8611"/>
                      <a:pt x="30789" y="7977"/>
                      <a:pt x="29355" y="7510"/>
                    </a:cubicBezTo>
                    <a:cubicBezTo>
                      <a:pt x="27899" y="7025"/>
                      <a:pt x="26425" y="6855"/>
                      <a:pt x="24957" y="6855"/>
                    </a:cubicBezTo>
                    <a:cubicBezTo>
                      <a:pt x="23599" y="6855"/>
                      <a:pt x="22246" y="7000"/>
                      <a:pt x="20915" y="7176"/>
                    </a:cubicBezTo>
                    <a:cubicBezTo>
                      <a:pt x="20649" y="7210"/>
                      <a:pt x="20382" y="7243"/>
                      <a:pt x="20115" y="7277"/>
                    </a:cubicBezTo>
                    <a:cubicBezTo>
                      <a:pt x="19514" y="4508"/>
                      <a:pt x="22350" y="1873"/>
                      <a:pt x="24218" y="238"/>
                    </a:cubicBezTo>
                    <a:cubicBezTo>
                      <a:pt x="24310" y="177"/>
                      <a:pt x="24232" y="1"/>
                      <a:pt x="241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2286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47625" dir="24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11" name="Google Shape;1211;p38"/>
              <p:cNvGrpSpPr/>
              <p:nvPr/>
            </p:nvGrpSpPr>
            <p:grpSpPr>
              <a:xfrm rot="1232958">
                <a:off x="7134162" y="3429961"/>
                <a:ext cx="1098697" cy="1122344"/>
                <a:chOff x="853879" y="3531065"/>
                <a:chExt cx="1005363" cy="1027001"/>
              </a:xfrm>
            </p:grpSpPr>
            <p:sp>
              <p:nvSpPr>
                <p:cNvPr id="1212" name="Google Shape;1212;p38"/>
                <p:cNvSpPr/>
                <p:nvPr/>
              </p:nvSpPr>
              <p:spPr>
                <a:xfrm rot="-419147">
                  <a:off x="904983" y="4252327"/>
                  <a:ext cx="217653" cy="2503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76" h="12740" extrusionOk="0">
                      <a:moveTo>
                        <a:pt x="4457" y="0"/>
                      </a:moveTo>
                      <a:cubicBezTo>
                        <a:pt x="3233" y="0"/>
                        <a:pt x="1903" y="702"/>
                        <a:pt x="1101" y="1801"/>
                      </a:cubicBezTo>
                      <a:cubicBezTo>
                        <a:pt x="167" y="3035"/>
                        <a:pt x="1" y="4603"/>
                        <a:pt x="167" y="5970"/>
                      </a:cubicBezTo>
                      <a:cubicBezTo>
                        <a:pt x="468" y="8205"/>
                        <a:pt x="1602" y="10140"/>
                        <a:pt x="3336" y="11374"/>
                      </a:cubicBezTo>
                      <a:cubicBezTo>
                        <a:pt x="4631" y="12271"/>
                        <a:pt x="6241" y="12739"/>
                        <a:pt x="7918" y="12739"/>
                      </a:cubicBezTo>
                      <a:cubicBezTo>
                        <a:pt x="8488" y="12739"/>
                        <a:pt x="9065" y="12685"/>
                        <a:pt x="9641" y="12575"/>
                      </a:cubicBezTo>
                      <a:cubicBezTo>
                        <a:pt x="9974" y="12508"/>
                        <a:pt x="10308" y="12442"/>
                        <a:pt x="10575" y="12175"/>
                      </a:cubicBezTo>
                      <a:cubicBezTo>
                        <a:pt x="11075" y="11708"/>
                        <a:pt x="10975" y="10941"/>
                        <a:pt x="10842" y="10340"/>
                      </a:cubicBezTo>
                      <a:cubicBezTo>
                        <a:pt x="10241" y="7972"/>
                        <a:pt x="9474" y="5670"/>
                        <a:pt x="8440" y="3502"/>
                      </a:cubicBezTo>
                      <a:cubicBezTo>
                        <a:pt x="7739" y="2101"/>
                        <a:pt x="6572" y="266"/>
                        <a:pt x="4904" y="33"/>
                      </a:cubicBezTo>
                      <a:cubicBezTo>
                        <a:pt x="4757" y="11"/>
                        <a:pt x="4608" y="0"/>
                        <a:pt x="4457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3" name="Google Shape;1213;p38"/>
                <p:cNvSpPr/>
                <p:nvPr/>
              </p:nvSpPr>
              <p:spPr>
                <a:xfrm rot="-419147">
                  <a:off x="1659230" y="4039672"/>
                  <a:ext cx="184227" cy="270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75" h="13781" extrusionOk="0">
                      <a:moveTo>
                        <a:pt x="4213" y="1"/>
                      </a:moveTo>
                      <a:cubicBezTo>
                        <a:pt x="3654" y="1"/>
                        <a:pt x="3110" y="113"/>
                        <a:pt x="2636" y="344"/>
                      </a:cubicBezTo>
                      <a:cubicBezTo>
                        <a:pt x="1135" y="1111"/>
                        <a:pt x="568" y="3179"/>
                        <a:pt x="368" y="4747"/>
                      </a:cubicBezTo>
                      <a:cubicBezTo>
                        <a:pt x="34" y="7116"/>
                        <a:pt x="1" y="9551"/>
                        <a:pt x="168" y="11986"/>
                      </a:cubicBezTo>
                      <a:cubicBezTo>
                        <a:pt x="201" y="12619"/>
                        <a:pt x="368" y="13353"/>
                        <a:pt x="968" y="13654"/>
                      </a:cubicBezTo>
                      <a:cubicBezTo>
                        <a:pt x="1166" y="13752"/>
                        <a:pt x="1375" y="13781"/>
                        <a:pt x="1582" y="13781"/>
                      </a:cubicBezTo>
                      <a:cubicBezTo>
                        <a:pt x="1724" y="13781"/>
                        <a:pt x="1866" y="13767"/>
                        <a:pt x="2002" y="13754"/>
                      </a:cubicBezTo>
                      <a:cubicBezTo>
                        <a:pt x="4304" y="13453"/>
                        <a:pt x="6339" y="12319"/>
                        <a:pt x="7606" y="10651"/>
                      </a:cubicBezTo>
                      <a:cubicBezTo>
                        <a:pt x="8907" y="8984"/>
                        <a:pt x="9374" y="6749"/>
                        <a:pt x="8974" y="4547"/>
                      </a:cubicBezTo>
                      <a:cubicBezTo>
                        <a:pt x="8707" y="3179"/>
                        <a:pt x="8040" y="1745"/>
                        <a:pt x="6806" y="844"/>
                      </a:cubicBezTo>
                      <a:cubicBezTo>
                        <a:pt x="6046" y="290"/>
                        <a:pt x="5109" y="1"/>
                        <a:pt x="4213" y="1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4" name="Google Shape;1214;p38"/>
                <p:cNvSpPr/>
                <p:nvPr/>
              </p:nvSpPr>
              <p:spPr>
                <a:xfrm rot="-419147">
                  <a:off x="1705641" y="4112418"/>
                  <a:ext cx="105761" cy="1396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2" h="7107" extrusionOk="0">
                      <a:moveTo>
                        <a:pt x="4058" y="1"/>
                      </a:moveTo>
                      <a:cubicBezTo>
                        <a:pt x="3288" y="1"/>
                        <a:pt x="2585" y="642"/>
                        <a:pt x="2022" y="1270"/>
                      </a:cubicBezTo>
                      <a:cubicBezTo>
                        <a:pt x="1422" y="1937"/>
                        <a:pt x="955" y="2738"/>
                        <a:pt x="621" y="3605"/>
                      </a:cubicBezTo>
                      <a:cubicBezTo>
                        <a:pt x="488" y="3972"/>
                        <a:pt x="388" y="4372"/>
                        <a:pt x="288" y="4773"/>
                      </a:cubicBezTo>
                      <a:cubicBezTo>
                        <a:pt x="154" y="5373"/>
                        <a:pt x="54" y="5973"/>
                        <a:pt x="21" y="6641"/>
                      </a:cubicBezTo>
                      <a:cubicBezTo>
                        <a:pt x="1" y="6922"/>
                        <a:pt x="247" y="7106"/>
                        <a:pt x="454" y="7106"/>
                      </a:cubicBezTo>
                      <a:cubicBezTo>
                        <a:pt x="590" y="7106"/>
                        <a:pt x="708" y="7026"/>
                        <a:pt x="721" y="6841"/>
                      </a:cubicBezTo>
                      <a:cubicBezTo>
                        <a:pt x="755" y="5873"/>
                        <a:pt x="922" y="4973"/>
                        <a:pt x="1222" y="4139"/>
                      </a:cubicBezTo>
                      <a:cubicBezTo>
                        <a:pt x="1874" y="3755"/>
                        <a:pt x="2692" y="3404"/>
                        <a:pt x="3435" y="3404"/>
                      </a:cubicBezTo>
                      <a:cubicBezTo>
                        <a:pt x="3983" y="3404"/>
                        <a:pt x="4489" y="3595"/>
                        <a:pt x="4858" y="4105"/>
                      </a:cubicBezTo>
                      <a:cubicBezTo>
                        <a:pt x="4858" y="4105"/>
                        <a:pt x="4891" y="4105"/>
                        <a:pt x="4891" y="4072"/>
                      </a:cubicBezTo>
                      <a:cubicBezTo>
                        <a:pt x="4582" y="3049"/>
                        <a:pt x="3961" y="2719"/>
                        <a:pt x="3259" y="2719"/>
                      </a:cubicBezTo>
                      <a:cubicBezTo>
                        <a:pt x="2748" y="2719"/>
                        <a:pt x="2195" y="2894"/>
                        <a:pt x="1689" y="3105"/>
                      </a:cubicBezTo>
                      <a:lnTo>
                        <a:pt x="1722" y="3005"/>
                      </a:lnTo>
                      <a:cubicBezTo>
                        <a:pt x="2283" y="2024"/>
                        <a:pt x="3361" y="526"/>
                        <a:pt x="4620" y="526"/>
                      </a:cubicBezTo>
                      <a:cubicBezTo>
                        <a:pt x="4860" y="526"/>
                        <a:pt x="5107" y="580"/>
                        <a:pt x="5358" y="703"/>
                      </a:cubicBezTo>
                      <a:cubicBezTo>
                        <a:pt x="5358" y="713"/>
                        <a:pt x="5361" y="717"/>
                        <a:pt x="5364" y="717"/>
                      </a:cubicBezTo>
                      <a:cubicBezTo>
                        <a:pt x="5372" y="717"/>
                        <a:pt x="5382" y="693"/>
                        <a:pt x="5358" y="670"/>
                      </a:cubicBezTo>
                      <a:cubicBezTo>
                        <a:pt x="4913" y="189"/>
                        <a:pt x="4476" y="1"/>
                        <a:pt x="4058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5" name="Google Shape;1215;p38"/>
                <p:cNvSpPr/>
                <p:nvPr/>
              </p:nvSpPr>
              <p:spPr>
                <a:xfrm rot="-419147">
                  <a:off x="933848" y="4352942"/>
                  <a:ext cx="135984" cy="115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0" h="5882" extrusionOk="0">
                      <a:moveTo>
                        <a:pt x="1528" y="1"/>
                      </a:moveTo>
                      <a:cubicBezTo>
                        <a:pt x="955" y="1"/>
                        <a:pt x="416" y="287"/>
                        <a:pt x="0" y="1103"/>
                      </a:cubicBezTo>
                      <a:cubicBezTo>
                        <a:pt x="0" y="1103"/>
                        <a:pt x="15" y="1118"/>
                        <a:pt x="25" y="1118"/>
                      </a:cubicBezTo>
                      <a:cubicBezTo>
                        <a:pt x="30" y="1118"/>
                        <a:pt x="33" y="1114"/>
                        <a:pt x="33" y="1103"/>
                      </a:cubicBezTo>
                      <a:cubicBezTo>
                        <a:pt x="373" y="781"/>
                        <a:pt x="759" y="651"/>
                        <a:pt x="1160" y="651"/>
                      </a:cubicBezTo>
                      <a:cubicBezTo>
                        <a:pt x="2254" y="651"/>
                        <a:pt x="3462" y="1621"/>
                        <a:pt x="4170" y="2304"/>
                      </a:cubicBezTo>
                      <a:cubicBezTo>
                        <a:pt x="4170" y="2304"/>
                        <a:pt x="4203" y="2337"/>
                        <a:pt x="4203" y="2371"/>
                      </a:cubicBezTo>
                      <a:cubicBezTo>
                        <a:pt x="3969" y="2347"/>
                        <a:pt x="3730" y="2330"/>
                        <a:pt x="3495" y="2330"/>
                      </a:cubicBezTo>
                      <a:cubicBezTo>
                        <a:pt x="2422" y="2330"/>
                        <a:pt x="1434" y="2673"/>
                        <a:pt x="1434" y="4205"/>
                      </a:cubicBezTo>
                      <a:cubicBezTo>
                        <a:pt x="1434" y="4222"/>
                        <a:pt x="1443" y="4230"/>
                        <a:pt x="1451" y="4230"/>
                      </a:cubicBezTo>
                      <a:cubicBezTo>
                        <a:pt x="1459" y="4230"/>
                        <a:pt x="1468" y="4222"/>
                        <a:pt x="1468" y="4205"/>
                      </a:cubicBezTo>
                      <a:cubicBezTo>
                        <a:pt x="1791" y="3322"/>
                        <a:pt x="2616" y="3051"/>
                        <a:pt x="3510" y="3051"/>
                      </a:cubicBezTo>
                      <a:cubicBezTo>
                        <a:pt x="4000" y="3051"/>
                        <a:pt x="4510" y="3132"/>
                        <a:pt x="4970" y="3238"/>
                      </a:cubicBezTo>
                      <a:cubicBezTo>
                        <a:pt x="5471" y="3939"/>
                        <a:pt x="5904" y="4773"/>
                        <a:pt x="6205" y="5673"/>
                      </a:cubicBezTo>
                      <a:cubicBezTo>
                        <a:pt x="6257" y="5820"/>
                        <a:pt x="6353" y="5881"/>
                        <a:pt x="6454" y="5881"/>
                      </a:cubicBezTo>
                      <a:cubicBezTo>
                        <a:pt x="6673" y="5881"/>
                        <a:pt x="6919" y="5593"/>
                        <a:pt x="6805" y="5273"/>
                      </a:cubicBezTo>
                      <a:cubicBezTo>
                        <a:pt x="6605" y="4672"/>
                        <a:pt x="6338" y="4105"/>
                        <a:pt x="6038" y="3572"/>
                      </a:cubicBezTo>
                      <a:cubicBezTo>
                        <a:pt x="5838" y="3205"/>
                        <a:pt x="5604" y="2871"/>
                        <a:pt x="5371" y="2571"/>
                      </a:cubicBezTo>
                      <a:cubicBezTo>
                        <a:pt x="4804" y="1804"/>
                        <a:pt x="4136" y="1203"/>
                        <a:pt x="3403" y="703"/>
                      </a:cubicBezTo>
                      <a:cubicBezTo>
                        <a:pt x="2812" y="338"/>
                        <a:pt x="2150" y="1"/>
                        <a:pt x="1528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6" name="Google Shape;1216;p38"/>
                <p:cNvSpPr/>
                <p:nvPr/>
              </p:nvSpPr>
              <p:spPr>
                <a:xfrm rot="-419147">
                  <a:off x="952097" y="3747271"/>
                  <a:ext cx="756461" cy="7676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95" h="39064" extrusionOk="0">
                      <a:moveTo>
                        <a:pt x="24060" y="0"/>
                      </a:moveTo>
                      <a:cubicBezTo>
                        <a:pt x="24013" y="0"/>
                        <a:pt x="23965" y="1"/>
                        <a:pt x="23917" y="1"/>
                      </a:cubicBezTo>
                      <a:cubicBezTo>
                        <a:pt x="18747" y="101"/>
                        <a:pt x="13743" y="869"/>
                        <a:pt x="8840" y="2403"/>
                      </a:cubicBezTo>
                      <a:cubicBezTo>
                        <a:pt x="3469" y="4037"/>
                        <a:pt x="0" y="9241"/>
                        <a:pt x="534" y="14812"/>
                      </a:cubicBezTo>
                      <a:cubicBezTo>
                        <a:pt x="1001" y="19849"/>
                        <a:pt x="1802" y="24852"/>
                        <a:pt x="2902" y="29789"/>
                      </a:cubicBezTo>
                      <a:cubicBezTo>
                        <a:pt x="4126" y="35213"/>
                        <a:pt x="8924" y="39063"/>
                        <a:pt x="14468" y="39063"/>
                      </a:cubicBezTo>
                      <a:cubicBezTo>
                        <a:pt x="14516" y="39063"/>
                        <a:pt x="14563" y="39063"/>
                        <a:pt x="14611" y="39063"/>
                      </a:cubicBezTo>
                      <a:cubicBezTo>
                        <a:pt x="19781" y="38962"/>
                        <a:pt x="24751" y="38195"/>
                        <a:pt x="29688" y="36661"/>
                      </a:cubicBezTo>
                      <a:cubicBezTo>
                        <a:pt x="35059" y="35026"/>
                        <a:pt x="38494" y="29823"/>
                        <a:pt x="37961" y="24252"/>
                      </a:cubicBezTo>
                      <a:cubicBezTo>
                        <a:pt x="37494" y="19215"/>
                        <a:pt x="36693" y="14211"/>
                        <a:pt x="35592" y="9275"/>
                      </a:cubicBezTo>
                      <a:cubicBezTo>
                        <a:pt x="34402" y="3850"/>
                        <a:pt x="29604" y="0"/>
                        <a:pt x="24060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7" name="Google Shape;1217;p38"/>
                <p:cNvSpPr/>
                <p:nvPr/>
              </p:nvSpPr>
              <p:spPr>
                <a:xfrm rot="-419147">
                  <a:off x="1313155" y="4258333"/>
                  <a:ext cx="127181" cy="51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2" h="2617" extrusionOk="0">
                      <a:moveTo>
                        <a:pt x="3533" y="1"/>
                      </a:moveTo>
                      <a:cubicBezTo>
                        <a:pt x="3337" y="1"/>
                        <a:pt x="3138" y="15"/>
                        <a:pt x="2936" y="48"/>
                      </a:cubicBezTo>
                      <a:cubicBezTo>
                        <a:pt x="2502" y="114"/>
                        <a:pt x="2102" y="248"/>
                        <a:pt x="1769" y="415"/>
                      </a:cubicBezTo>
                      <a:cubicBezTo>
                        <a:pt x="1402" y="581"/>
                        <a:pt x="1101" y="782"/>
                        <a:pt x="835" y="1048"/>
                      </a:cubicBezTo>
                      <a:cubicBezTo>
                        <a:pt x="368" y="1515"/>
                        <a:pt x="101" y="2083"/>
                        <a:pt x="1" y="2616"/>
                      </a:cubicBezTo>
                      <a:cubicBezTo>
                        <a:pt x="401" y="2149"/>
                        <a:pt x="801" y="1682"/>
                        <a:pt x="1302" y="1315"/>
                      </a:cubicBezTo>
                      <a:cubicBezTo>
                        <a:pt x="1802" y="948"/>
                        <a:pt x="2369" y="715"/>
                        <a:pt x="3003" y="615"/>
                      </a:cubicBezTo>
                      <a:cubicBezTo>
                        <a:pt x="3195" y="583"/>
                        <a:pt x="3395" y="568"/>
                        <a:pt x="3596" y="568"/>
                      </a:cubicBezTo>
                      <a:cubicBezTo>
                        <a:pt x="4024" y="568"/>
                        <a:pt x="4463" y="635"/>
                        <a:pt x="4871" y="748"/>
                      </a:cubicBezTo>
                      <a:cubicBezTo>
                        <a:pt x="5471" y="948"/>
                        <a:pt x="6038" y="1215"/>
                        <a:pt x="6472" y="1616"/>
                      </a:cubicBezTo>
                      <a:cubicBezTo>
                        <a:pt x="6339" y="1082"/>
                        <a:pt x="5838" y="615"/>
                        <a:pt x="5204" y="348"/>
                      </a:cubicBezTo>
                      <a:cubicBezTo>
                        <a:pt x="4724" y="146"/>
                        <a:pt x="4147" y="1"/>
                        <a:pt x="3533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8" name="Google Shape;1218;p38"/>
                <p:cNvSpPr/>
                <p:nvPr/>
              </p:nvSpPr>
              <p:spPr>
                <a:xfrm rot="-419147">
                  <a:off x="1028830" y="4127347"/>
                  <a:ext cx="164380" cy="86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65" h="4402" extrusionOk="0">
                      <a:moveTo>
                        <a:pt x="6629" y="0"/>
                      </a:moveTo>
                      <a:cubicBezTo>
                        <a:pt x="3662" y="0"/>
                        <a:pt x="1049" y="1794"/>
                        <a:pt x="26" y="4280"/>
                      </a:cubicBezTo>
                      <a:cubicBezTo>
                        <a:pt x="0" y="4331"/>
                        <a:pt x="92" y="4402"/>
                        <a:pt x="167" y="4402"/>
                      </a:cubicBezTo>
                      <a:cubicBezTo>
                        <a:pt x="189" y="4402"/>
                        <a:pt x="210" y="4395"/>
                        <a:pt x="226" y="4380"/>
                      </a:cubicBezTo>
                      <a:cubicBezTo>
                        <a:pt x="2194" y="2145"/>
                        <a:pt x="4729" y="1344"/>
                        <a:pt x="7931" y="1111"/>
                      </a:cubicBezTo>
                      <a:cubicBezTo>
                        <a:pt x="8098" y="1111"/>
                        <a:pt x="8298" y="1044"/>
                        <a:pt x="8332" y="877"/>
                      </a:cubicBezTo>
                      <a:cubicBezTo>
                        <a:pt x="8365" y="710"/>
                        <a:pt x="8365" y="644"/>
                        <a:pt x="8298" y="477"/>
                      </a:cubicBezTo>
                      <a:cubicBezTo>
                        <a:pt x="8265" y="310"/>
                        <a:pt x="8065" y="143"/>
                        <a:pt x="7898" y="110"/>
                      </a:cubicBezTo>
                      <a:cubicBezTo>
                        <a:pt x="7470" y="36"/>
                        <a:pt x="7046" y="0"/>
                        <a:pt x="662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9" name="Google Shape;1219;p38"/>
                <p:cNvSpPr/>
                <p:nvPr/>
              </p:nvSpPr>
              <p:spPr>
                <a:xfrm rot="-419147">
                  <a:off x="1447646" y="4019492"/>
                  <a:ext cx="176760" cy="591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95" h="3008" extrusionOk="0">
                      <a:moveTo>
                        <a:pt x="3254" y="1"/>
                      </a:moveTo>
                      <a:cubicBezTo>
                        <a:pt x="2298" y="1"/>
                        <a:pt x="1317" y="187"/>
                        <a:pt x="368" y="588"/>
                      </a:cubicBezTo>
                      <a:cubicBezTo>
                        <a:pt x="201" y="688"/>
                        <a:pt x="68" y="888"/>
                        <a:pt x="34" y="1055"/>
                      </a:cubicBezTo>
                      <a:cubicBezTo>
                        <a:pt x="1" y="1222"/>
                        <a:pt x="34" y="1288"/>
                        <a:pt x="101" y="1422"/>
                      </a:cubicBezTo>
                      <a:cubicBezTo>
                        <a:pt x="179" y="1551"/>
                        <a:pt x="316" y="1600"/>
                        <a:pt x="452" y="1600"/>
                      </a:cubicBezTo>
                      <a:cubicBezTo>
                        <a:pt x="491" y="1600"/>
                        <a:pt x="530" y="1596"/>
                        <a:pt x="568" y="1589"/>
                      </a:cubicBezTo>
                      <a:cubicBezTo>
                        <a:pt x="1543" y="1423"/>
                        <a:pt x="2473" y="1328"/>
                        <a:pt x="3364" y="1328"/>
                      </a:cubicBezTo>
                      <a:cubicBezTo>
                        <a:pt x="5340" y="1328"/>
                        <a:pt x="7129" y="1794"/>
                        <a:pt x="8807" y="2990"/>
                      </a:cubicBezTo>
                      <a:cubicBezTo>
                        <a:pt x="8826" y="3002"/>
                        <a:pt x="8845" y="3008"/>
                        <a:pt x="8862" y="3008"/>
                      </a:cubicBezTo>
                      <a:cubicBezTo>
                        <a:pt x="8939" y="3008"/>
                        <a:pt x="8995" y="2904"/>
                        <a:pt x="8941" y="2823"/>
                      </a:cubicBezTo>
                      <a:cubicBezTo>
                        <a:pt x="7715" y="1079"/>
                        <a:pt x="5557" y="1"/>
                        <a:pt x="325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0" name="Google Shape;1220;p38"/>
                <p:cNvSpPr/>
                <p:nvPr/>
              </p:nvSpPr>
              <p:spPr>
                <a:xfrm rot="10302730">
                  <a:off x="1223180" y="4350044"/>
                  <a:ext cx="367086" cy="1260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81" h="6414" extrusionOk="0">
                      <a:moveTo>
                        <a:pt x="18680" y="1"/>
                      </a:moveTo>
                      <a:cubicBezTo>
                        <a:pt x="17012" y="234"/>
                        <a:pt x="15278" y="501"/>
                        <a:pt x="13477" y="802"/>
                      </a:cubicBezTo>
                      <a:lnTo>
                        <a:pt x="13477" y="768"/>
                      </a:lnTo>
                      <a:cubicBezTo>
                        <a:pt x="13243" y="802"/>
                        <a:pt x="13010" y="868"/>
                        <a:pt x="12743" y="902"/>
                      </a:cubicBezTo>
                      <a:cubicBezTo>
                        <a:pt x="10141" y="1302"/>
                        <a:pt x="7372" y="1702"/>
                        <a:pt x="4737" y="2102"/>
                      </a:cubicBezTo>
                      <a:lnTo>
                        <a:pt x="4670" y="2102"/>
                      </a:lnTo>
                      <a:cubicBezTo>
                        <a:pt x="3102" y="2303"/>
                        <a:pt x="1501" y="2536"/>
                        <a:pt x="0" y="2770"/>
                      </a:cubicBezTo>
                      <a:cubicBezTo>
                        <a:pt x="1219" y="4801"/>
                        <a:pt x="1514" y="6414"/>
                        <a:pt x="5954" y="6414"/>
                      </a:cubicBezTo>
                      <a:cubicBezTo>
                        <a:pt x="6983" y="6414"/>
                        <a:pt x="8236" y="6327"/>
                        <a:pt x="9774" y="6139"/>
                      </a:cubicBezTo>
                      <a:cubicBezTo>
                        <a:pt x="17646" y="4638"/>
                        <a:pt x="17746" y="3303"/>
                        <a:pt x="18680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1" name="Google Shape;1221;p38"/>
                <p:cNvSpPr/>
                <p:nvPr/>
              </p:nvSpPr>
              <p:spPr>
                <a:xfrm rot="-419147">
                  <a:off x="1458740" y="4142343"/>
                  <a:ext cx="152609" cy="5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66" h="2970" extrusionOk="0">
                      <a:moveTo>
                        <a:pt x="5221" y="1"/>
                      </a:moveTo>
                      <a:cubicBezTo>
                        <a:pt x="3204" y="1"/>
                        <a:pt x="828" y="1447"/>
                        <a:pt x="27" y="2894"/>
                      </a:cubicBezTo>
                      <a:cubicBezTo>
                        <a:pt x="0" y="2921"/>
                        <a:pt x="17" y="2970"/>
                        <a:pt x="59" y="2970"/>
                      </a:cubicBezTo>
                      <a:cubicBezTo>
                        <a:pt x="70" y="2970"/>
                        <a:pt x="81" y="2967"/>
                        <a:pt x="94" y="2961"/>
                      </a:cubicBezTo>
                      <a:cubicBezTo>
                        <a:pt x="1361" y="2294"/>
                        <a:pt x="2462" y="1493"/>
                        <a:pt x="3897" y="1193"/>
                      </a:cubicBezTo>
                      <a:cubicBezTo>
                        <a:pt x="4177" y="1144"/>
                        <a:pt x="4448" y="1124"/>
                        <a:pt x="4712" y="1124"/>
                      </a:cubicBezTo>
                      <a:cubicBezTo>
                        <a:pt x="5703" y="1124"/>
                        <a:pt x="6605" y="1400"/>
                        <a:pt x="7633" y="1426"/>
                      </a:cubicBezTo>
                      <a:cubicBezTo>
                        <a:pt x="7733" y="1426"/>
                        <a:pt x="7766" y="1326"/>
                        <a:pt x="7733" y="1259"/>
                      </a:cubicBezTo>
                      <a:cubicBezTo>
                        <a:pt x="7144" y="360"/>
                        <a:pt x="6227" y="1"/>
                        <a:pt x="522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2" name="Google Shape;1222;p38"/>
                <p:cNvSpPr/>
                <p:nvPr/>
              </p:nvSpPr>
              <p:spPr>
                <a:xfrm rot="-419147">
                  <a:off x="1464356" y="4120591"/>
                  <a:ext cx="43291" cy="299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3" h="1523" extrusionOk="0">
                      <a:moveTo>
                        <a:pt x="1846" y="0"/>
                      </a:moveTo>
                      <a:cubicBezTo>
                        <a:pt x="1518" y="0"/>
                        <a:pt x="1144" y="293"/>
                        <a:pt x="901" y="455"/>
                      </a:cubicBezTo>
                      <a:cubicBezTo>
                        <a:pt x="434" y="722"/>
                        <a:pt x="201" y="1022"/>
                        <a:pt x="0" y="1489"/>
                      </a:cubicBezTo>
                      <a:cubicBezTo>
                        <a:pt x="0" y="1489"/>
                        <a:pt x="0" y="1522"/>
                        <a:pt x="0" y="1522"/>
                      </a:cubicBezTo>
                      <a:cubicBezTo>
                        <a:pt x="201" y="1422"/>
                        <a:pt x="367" y="1322"/>
                        <a:pt x="534" y="1222"/>
                      </a:cubicBezTo>
                      <a:cubicBezTo>
                        <a:pt x="768" y="1122"/>
                        <a:pt x="934" y="955"/>
                        <a:pt x="1135" y="855"/>
                      </a:cubicBezTo>
                      <a:cubicBezTo>
                        <a:pt x="1435" y="655"/>
                        <a:pt x="1969" y="588"/>
                        <a:pt x="2135" y="288"/>
                      </a:cubicBezTo>
                      <a:cubicBezTo>
                        <a:pt x="2202" y="188"/>
                        <a:pt x="2169" y="88"/>
                        <a:pt x="2069" y="55"/>
                      </a:cubicBezTo>
                      <a:cubicBezTo>
                        <a:pt x="1999" y="16"/>
                        <a:pt x="1924" y="0"/>
                        <a:pt x="184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3" name="Google Shape;1223;p38"/>
                <p:cNvSpPr/>
                <p:nvPr/>
              </p:nvSpPr>
              <p:spPr>
                <a:xfrm rot="-419147">
                  <a:off x="1104242" y="4251250"/>
                  <a:ext cx="154593" cy="46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7" h="2389" extrusionOk="0">
                      <a:moveTo>
                        <a:pt x="3763" y="0"/>
                      </a:moveTo>
                      <a:cubicBezTo>
                        <a:pt x="2067" y="0"/>
                        <a:pt x="462" y="629"/>
                        <a:pt x="28" y="2247"/>
                      </a:cubicBezTo>
                      <a:cubicBezTo>
                        <a:pt x="0" y="2329"/>
                        <a:pt x="63" y="2389"/>
                        <a:pt x="123" y="2389"/>
                      </a:cubicBezTo>
                      <a:cubicBezTo>
                        <a:pt x="136" y="2389"/>
                        <a:pt x="149" y="2386"/>
                        <a:pt x="161" y="2380"/>
                      </a:cubicBezTo>
                      <a:cubicBezTo>
                        <a:pt x="1395" y="1946"/>
                        <a:pt x="2296" y="1179"/>
                        <a:pt x="3630" y="979"/>
                      </a:cubicBezTo>
                      <a:cubicBezTo>
                        <a:pt x="3908" y="941"/>
                        <a:pt x="4181" y="925"/>
                        <a:pt x="4449" y="925"/>
                      </a:cubicBezTo>
                      <a:cubicBezTo>
                        <a:pt x="5595" y="925"/>
                        <a:pt x="6664" y="1223"/>
                        <a:pt x="7800" y="1413"/>
                      </a:cubicBezTo>
                      <a:cubicBezTo>
                        <a:pt x="7866" y="1413"/>
                        <a:pt x="7866" y="1346"/>
                        <a:pt x="7833" y="1313"/>
                      </a:cubicBezTo>
                      <a:cubicBezTo>
                        <a:pt x="6955" y="530"/>
                        <a:pt x="5320" y="0"/>
                        <a:pt x="376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4" name="Google Shape;1224;p38"/>
                <p:cNvSpPr/>
                <p:nvPr/>
              </p:nvSpPr>
              <p:spPr>
                <a:xfrm rot="-419147">
                  <a:off x="1175319" y="4208963"/>
                  <a:ext cx="49835" cy="175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6" h="893" extrusionOk="0">
                      <a:moveTo>
                        <a:pt x="559" y="0"/>
                      </a:moveTo>
                      <a:cubicBezTo>
                        <a:pt x="383" y="0"/>
                        <a:pt x="219" y="41"/>
                        <a:pt x="101" y="159"/>
                      </a:cubicBezTo>
                      <a:cubicBezTo>
                        <a:pt x="1" y="225"/>
                        <a:pt x="34" y="325"/>
                        <a:pt x="101" y="392"/>
                      </a:cubicBezTo>
                      <a:cubicBezTo>
                        <a:pt x="368" y="659"/>
                        <a:pt x="901" y="559"/>
                        <a:pt x="1235" y="626"/>
                      </a:cubicBezTo>
                      <a:cubicBezTo>
                        <a:pt x="1468" y="659"/>
                        <a:pt x="1702" y="759"/>
                        <a:pt x="1935" y="792"/>
                      </a:cubicBezTo>
                      <a:cubicBezTo>
                        <a:pt x="2136" y="826"/>
                        <a:pt x="2336" y="859"/>
                        <a:pt x="2502" y="892"/>
                      </a:cubicBezTo>
                      <a:cubicBezTo>
                        <a:pt x="2536" y="892"/>
                        <a:pt x="2536" y="859"/>
                        <a:pt x="2536" y="859"/>
                      </a:cubicBezTo>
                      <a:cubicBezTo>
                        <a:pt x="2169" y="459"/>
                        <a:pt x="1869" y="292"/>
                        <a:pt x="1335" y="159"/>
                      </a:cubicBezTo>
                      <a:cubicBezTo>
                        <a:pt x="1132" y="98"/>
                        <a:pt x="831" y="0"/>
                        <a:pt x="559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5" name="Google Shape;1225;p38"/>
                <p:cNvSpPr/>
                <p:nvPr/>
              </p:nvSpPr>
              <p:spPr>
                <a:xfrm rot="-419147">
                  <a:off x="882689" y="3667190"/>
                  <a:ext cx="822684" cy="5239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65" h="26664" extrusionOk="0">
                      <a:moveTo>
                        <a:pt x="23418" y="1"/>
                      </a:moveTo>
                      <a:cubicBezTo>
                        <a:pt x="22056" y="1"/>
                        <a:pt x="20694" y="146"/>
                        <a:pt x="19348" y="322"/>
                      </a:cubicBezTo>
                      <a:cubicBezTo>
                        <a:pt x="18814" y="389"/>
                        <a:pt x="18247" y="489"/>
                        <a:pt x="17680" y="589"/>
                      </a:cubicBezTo>
                      <a:cubicBezTo>
                        <a:pt x="17113" y="656"/>
                        <a:pt x="16546" y="756"/>
                        <a:pt x="15979" y="823"/>
                      </a:cubicBezTo>
                      <a:cubicBezTo>
                        <a:pt x="13210" y="1323"/>
                        <a:pt x="10442" y="1957"/>
                        <a:pt x="8040" y="3692"/>
                      </a:cubicBezTo>
                      <a:cubicBezTo>
                        <a:pt x="6806" y="4559"/>
                        <a:pt x="5672" y="5626"/>
                        <a:pt x="4638" y="6860"/>
                      </a:cubicBezTo>
                      <a:cubicBezTo>
                        <a:pt x="2203" y="9896"/>
                        <a:pt x="268" y="13332"/>
                        <a:pt x="34" y="19169"/>
                      </a:cubicBezTo>
                      <a:cubicBezTo>
                        <a:pt x="34" y="19703"/>
                        <a:pt x="1" y="20270"/>
                        <a:pt x="34" y="20837"/>
                      </a:cubicBezTo>
                      <a:cubicBezTo>
                        <a:pt x="34" y="22572"/>
                        <a:pt x="201" y="24473"/>
                        <a:pt x="535" y="26608"/>
                      </a:cubicBezTo>
                      <a:cubicBezTo>
                        <a:pt x="1199" y="26647"/>
                        <a:pt x="1921" y="26663"/>
                        <a:pt x="2686" y="26663"/>
                      </a:cubicBezTo>
                      <a:cubicBezTo>
                        <a:pt x="3227" y="26663"/>
                        <a:pt x="3790" y="26655"/>
                        <a:pt x="4371" y="26641"/>
                      </a:cubicBezTo>
                      <a:cubicBezTo>
                        <a:pt x="4471" y="25574"/>
                        <a:pt x="4604" y="24540"/>
                        <a:pt x="4771" y="23506"/>
                      </a:cubicBezTo>
                      <a:cubicBezTo>
                        <a:pt x="4838" y="22939"/>
                        <a:pt x="4938" y="22438"/>
                        <a:pt x="5005" y="22005"/>
                      </a:cubicBezTo>
                      <a:cubicBezTo>
                        <a:pt x="5171" y="21071"/>
                        <a:pt x="5305" y="20370"/>
                        <a:pt x="5472" y="19770"/>
                      </a:cubicBezTo>
                      <a:cubicBezTo>
                        <a:pt x="5772" y="18435"/>
                        <a:pt x="6105" y="17535"/>
                        <a:pt x="6672" y="15500"/>
                      </a:cubicBezTo>
                      <a:cubicBezTo>
                        <a:pt x="6708" y="15430"/>
                        <a:pt x="6780" y="15387"/>
                        <a:pt x="6840" y="15387"/>
                      </a:cubicBezTo>
                      <a:cubicBezTo>
                        <a:pt x="6895" y="15387"/>
                        <a:pt x="6939" y="15421"/>
                        <a:pt x="6939" y="15500"/>
                      </a:cubicBezTo>
                      <a:cubicBezTo>
                        <a:pt x="6772" y="17535"/>
                        <a:pt x="6839" y="18502"/>
                        <a:pt x="6906" y="19803"/>
                      </a:cubicBezTo>
                      <a:cubicBezTo>
                        <a:pt x="6939" y="20504"/>
                        <a:pt x="7006" y="21304"/>
                        <a:pt x="7039" y="22405"/>
                      </a:cubicBezTo>
                      <a:cubicBezTo>
                        <a:pt x="7073" y="22772"/>
                        <a:pt x="7073" y="23206"/>
                        <a:pt x="7073" y="23673"/>
                      </a:cubicBezTo>
                      <a:cubicBezTo>
                        <a:pt x="7106" y="24640"/>
                        <a:pt x="7173" y="25574"/>
                        <a:pt x="7239" y="26541"/>
                      </a:cubicBezTo>
                      <a:cubicBezTo>
                        <a:pt x="8941" y="26441"/>
                        <a:pt x="10742" y="26308"/>
                        <a:pt x="12610" y="26108"/>
                      </a:cubicBezTo>
                      <a:cubicBezTo>
                        <a:pt x="12710" y="25074"/>
                        <a:pt x="12810" y="24106"/>
                        <a:pt x="12877" y="23139"/>
                      </a:cubicBezTo>
                      <a:cubicBezTo>
                        <a:pt x="12977" y="21971"/>
                        <a:pt x="13077" y="20837"/>
                        <a:pt x="13177" y="19736"/>
                      </a:cubicBezTo>
                      <a:cubicBezTo>
                        <a:pt x="13244" y="18669"/>
                        <a:pt x="13310" y="17668"/>
                        <a:pt x="13344" y="16667"/>
                      </a:cubicBezTo>
                      <a:cubicBezTo>
                        <a:pt x="13344" y="16576"/>
                        <a:pt x="13404" y="16524"/>
                        <a:pt x="13459" y="16524"/>
                      </a:cubicBezTo>
                      <a:cubicBezTo>
                        <a:pt x="13503" y="16524"/>
                        <a:pt x="13544" y="16559"/>
                        <a:pt x="13544" y="16634"/>
                      </a:cubicBezTo>
                      <a:cubicBezTo>
                        <a:pt x="13644" y="17601"/>
                        <a:pt x="13744" y="18636"/>
                        <a:pt x="13811" y="19703"/>
                      </a:cubicBezTo>
                      <a:cubicBezTo>
                        <a:pt x="13878" y="20837"/>
                        <a:pt x="13911" y="22005"/>
                        <a:pt x="13978" y="23206"/>
                      </a:cubicBezTo>
                      <a:cubicBezTo>
                        <a:pt x="14011" y="24106"/>
                        <a:pt x="14011" y="25007"/>
                        <a:pt x="14044" y="25941"/>
                      </a:cubicBezTo>
                      <a:cubicBezTo>
                        <a:pt x="15345" y="25807"/>
                        <a:pt x="16713" y="25641"/>
                        <a:pt x="18047" y="25440"/>
                      </a:cubicBezTo>
                      <a:cubicBezTo>
                        <a:pt x="18047" y="24740"/>
                        <a:pt x="18047" y="24006"/>
                        <a:pt x="18047" y="23339"/>
                      </a:cubicBezTo>
                      <a:cubicBezTo>
                        <a:pt x="18047" y="22972"/>
                        <a:pt x="18047" y="22638"/>
                        <a:pt x="18047" y="22305"/>
                      </a:cubicBezTo>
                      <a:cubicBezTo>
                        <a:pt x="18047" y="22105"/>
                        <a:pt x="18186" y="21994"/>
                        <a:pt x="18328" y="21994"/>
                      </a:cubicBezTo>
                      <a:cubicBezTo>
                        <a:pt x="18447" y="21994"/>
                        <a:pt x="18569" y="22071"/>
                        <a:pt x="18614" y="22238"/>
                      </a:cubicBezTo>
                      <a:cubicBezTo>
                        <a:pt x="18714" y="22572"/>
                        <a:pt x="18781" y="22939"/>
                        <a:pt x="18881" y="23306"/>
                      </a:cubicBezTo>
                      <a:cubicBezTo>
                        <a:pt x="19015" y="23939"/>
                        <a:pt x="19148" y="24607"/>
                        <a:pt x="19248" y="25274"/>
                      </a:cubicBezTo>
                      <a:cubicBezTo>
                        <a:pt x="21283" y="25007"/>
                        <a:pt x="23318" y="24673"/>
                        <a:pt x="25286" y="24340"/>
                      </a:cubicBezTo>
                      <a:cubicBezTo>
                        <a:pt x="25152" y="23773"/>
                        <a:pt x="25052" y="23239"/>
                        <a:pt x="24985" y="22705"/>
                      </a:cubicBezTo>
                      <a:cubicBezTo>
                        <a:pt x="24952" y="22438"/>
                        <a:pt x="24919" y="22171"/>
                        <a:pt x="24885" y="21905"/>
                      </a:cubicBezTo>
                      <a:cubicBezTo>
                        <a:pt x="24885" y="21707"/>
                        <a:pt x="24992" y="21615"/>
                        <a:pt x="25112" y="21615"/>
                      </a:cubicBezTo>
                      <a:cubicBezTo>
                        <a:pt x="25213" y="21615"/>
                        <a:pt x="25324" y="21682"/>
                        <a:pt x="25386" y="21805"/>
                      </a:cubicBezTo>
                      <a:cubicBezTo>
                        <a:pt x="25486" y="22038"/>
                        <a:pt x="25619" y="22272"/>
                        <a:pt x="25753" y="22538"/>
                      </a:cubicBezTo>
                      <a:cubicBezTo>
                        <a:pt x="25986" y="23005"/>
                        <a:pt x="26253" y="23506"/>
                        <a:pt x="26520" y="24106"/>
                      </a:cubicBezTo>
                      <a:cubicBezTo>
                        <a:pt x="28121" y="23806"/>
                        <a:pt x="29722" y="23506"/>
                        <a:pt x="31223" y="23172"/>
                      </a:cubicBezTo>
                      <a:cubicBezTo>
                        <a:pt x="31090" y="22505"/>
                        <a:pt x="30956" y="21838"/>
                        <a:pt x="30823" y="21204"/>
                      </a:cubicBezTo>
                      <a:cubicBezTo>
                        <a:pt x="30489" y="19736"/>
                        <a:pt x="30122" y="18369"/>
                        <a:pt x="29722" y="17001"/>
                      </a:cubicBezTo>
                      <a:cubicBezTo>
                        <a:pt x="29455" y="16134"/>
                        <a:pt x="29188" y="15300"/>
                        <a:pt x="28855" y="14466"/>
                      </a:cubicBezTo>
                      <a:cubicBezTo>
                        <a:pt x="28774" y="14244"/>
                        <a:pt x="28913" y="14108"/>
                        <a:pt x="29071" y="14108"/>
                      </a:cubicBezTo>
                      <a:cubicBezTo>
                        <a:pt x="29176" y="14108"/>
                        <a:pt x="29289" y="14167"/>
                        <a:pt x="29355" y="14299"/>
                      </a:cubicBezTo>
                      <a:cubicBezTo>
                        <a:pt x="29789" y="15066"/>
                        <a:pt x="30223" y="15900"/>
                        <a:pt x="30623" y="16768"/>
                      </a:cubicBezTo>
                      <a:cubicBezTo>
                        <a:pt x="31223" y="17968"/>
                        <a:pt x="31790" y="19269"/>
                        <a:pt x="32324" y="20637"/>
                      </a:cubicBezTo>
                      <a:cubicBezTo>
                        <a:pt x="32591" y="21304"/>
                        <a:pt x="32858" y="22038"/>
                        <a:pt x="33125" y="22739"/>
                      </a:cubicBezTo>
                      <a:cubicBezTo>
                        <a:pt x="34159" y="22505"/>
                        <a:pt x="35159" y="22272"/>
                        <a:pt x="36127" y="22005"/>
                      </a:cubicBezTo>
                      <a:cubicBezTo>
                        <a:pt x="35793" y="21071"/>
                        <a:pt x="35460" y="20170"/>
                        <a:pt x="35126" y="19269"/>
                      </a:cubicBezTo>
                      <a:cubicBezTo>
                        <a:pt x="34659" y="18068"/>
                        <a:pt x="34192" y="16901"/>
                        <a:pt x="33725" y="15800"/>
                      </a:cubicBezTo>
                      <a:cubicBezTo>
                        <a:pt x="32758" y="13532"/>
                        <a:pt x="31757" y="11464"/>
                        <a:pt x="30489" y="9629"/>
                      </a:cubicBezTo>
                      <a:cubicBezTo>
                        <a:pt x="30419" y="9535"/>
                        <a:pt x="30498" y="9440"/>
                        <a:pt x="30586" y="9440"/>
                      </a:cubicBezTo>
                      <a:cubicBezTo>
                        <a:pt x="30622" y="9440"/>
                        <a:pt x="30660" y="9457"/>
                        <a:pt x="30690" y="9496"/>
                      </a:cubicBezTo>
                      <a:cubicBezTo>
                        <a:pt x="32291" y="11197"/>
                        <a:pt x="33625" y="13165"/>
                        <a:pt x="34926" y="15367"/>
                      </a:cubicBezTo>
                      <a:cubicBezTo>
                        <a:pt x="35493" y="16334"/>
                        <a:pt x="36060" y="17335"/>
                        <a:pt x="36627" y="18369"/>
                      </a:cubicBezTo>
                      <a:cubicBezTo>
                        <a:pt x="36894" y="18902"/>
                        <a:pt x="37161" y="19436"/>
                        <a:pt x="37461" y="19970"/>
                      </a:cubicBezTo>
                      <a:cubicBezTo>
                        <a:pt x="37728" y="20470"/>
                        <a:pt x="37961" y="20937"/>
                        <a:pt x="38228" y="21438"/>
                      </a:cubicBezTo>
                      <a:cubicBezTo>
                        <a:pt x="39563" y="21071"/>
                        <a:pt x="40797" y="20670"/>
                        <a:pt x="41864" y="20270"/>
                      </a:cubicBezTo>
                      <a:cubicBezTo>
                        <a:pt x="41597" y="18502"/>
                        <a:pt x="41264" y="16901"/>
                        <a:pt x="40863" y="15467"/>
                      </a:cubicBezTo>
                      <a:cubicBezTo>
                        <a:pt x="40630" y="14566"/>
                        <a:pt x="40363" y="13732"/>
                        <a:pt x="40063" y="12931"/>
                      </a:cubicBezTo>
                      <a:cubicBezTo>
                        <a:pt x="38095" y="7494"/>
                        <a:pt x="35226" y="4792"/>
                        <a:pt x="31990" y="2657"/>
                      </a:cubicBezTo>
                      <a:cubicBezTo>
                        <a:pt x="30623" y="1757"/>
                        <a:pt x="29222" y="1123"/>
                        <a:pt x="27821" y="656"/>
                      </a:cubicBezTo>
                      <a:cubicBezTo>
                        <a:pt x="26365" y="171"/>
                        <a:pt x="24891" y="1"/>
                        <a:pt x="2341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6" name="Google Shape;1226;p38"/>
                <p:cNvSpPr/>
                <p:nvPr/>
              </p:nvSpPr>
              <p:spPr>
                <a:xfrm rot="-419147">
                  <a:off x="902877" y="4089217"/>
                  <a:ext cx="58363" cy="452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0" h="2302" extrusionOk="0">
                      <a:moveTo>
                        <a:pt x="0" y="0"/>
                      </a:moveTo>
                      <a:cubicBezTo>
                        <a:pt x="0" y="534"/>
                        <a:pt x="0" y="1101"/>
                        <a:pt x="0" y="1668"/>
                      </a:cubicBezTo>
                      <a:cubicBezTo>
                        <a:pt x="801" y="1935"/>
                        <a:pt x="1601" y="2135"/>
                        <a:pt x="2402" y="2302"/>
                      </a:cubicBezTo>
                      <a:cubicBezTo>
                        <a:pt x="2569" y="1668"/>
                        <a:pt x="2769" y="1034"/>
                        <a:pt x="2969" y="401"/>
                      </a:cubicBezTo>
                      <a:cubicBezTo>
                        <a:pt x="1968" y="334"/>
                        <a:pt x="1001" y="20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7" name="Google Shape;1227;p38"/>
                <p:cNvSpPr/>
                <p:nvPr/>
              </p:nvSpPr>
              <p:spPr>
                <a:xfrm rot="-419147">
                  <a:off x="965263" y="4091627"/>
                  <a:ext cx="45256" cy="465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3" h="2369" extrusionOk="0">
                      <a:moveTo>
                        <a:pt x="468" y="0"/>
                      </a:moveTo>
                      <a:cubicBezTo>
                        <a:pt x="301" y="667"/>
                        <a:pt x="134" y="1335"/>
                        <a:pt x="1" y="2002"/>
                      </a:cubicBezTo>
                      <a:cubicBezTo>
                        <a:pt x="101" y="2035"/>
                        <a:pt x="168" y="2035"/>
                        <a:pt x="268" y="2068"/>
                      </a:cubicBezTo>
                      <a:cubicBezTo>
                        <a:pt x="801" y="2169"/>
                        <a:pt x="1335" y="2269"/>
                        <a:pt x="1836" y="2369"/>
                      </a:cubicBezTo>
                      <a:cubicBezTo>
                        <a:pt x="2002" y="1435"/>
                        <a:pt x="2169" y="734"/>
                        <a:pt x="2303" y="134"/>
                      </a:cubicBezTo>
                      <a:cubicBezTo>
                        <a:pt x="2036" y="100"/>
                        <a:pt x="1735" y="100"/>
                        <a:pt x="1469" y="67"/>
                      </a:cubicBezTo>
                      <a:cubicBezTo>
                        <a:pt x="1135" y="67"/>
                        <a:pt x="801" y="34"/>
                        <a:pt x="46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8" name="Google Shape;1228;p38"/>
                <p:cNvSpPr/>
                <p:nvPr/>
              </p:nvSpPr>
              <p:spPr>
                <a:xfrm rot="-419147">
                  <a:off x="1039063" y="4086925"/>
                  <a:ext cx="28867" cy="54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9" h="2769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68" y="701"/>
                        <a:pt x="101" y="1501"/>
                        <a:pt x="134" y="2602"/>
                      </a:cubicBezTo>
                      <a:cubicBezTo>
                        <a:pt x="501" y="2635"/>
                        <a:pt x="868" y="2702"/>
                        <a:pt x="1235" y="2769"/>
                      </a:cubicBezTo>
                      <a:cubicBezTo>
                        <a:pt x="1268" y="1868"/>
                        <a:pt x="1369" y="934"/>
                        <a:pt x="1469" y="33"/>
                      </a:cubicBezTo>
                      <a:cubicBezTo>
                        <a:pt x="968" y="33"/>
                        <a:pt x="501" y="33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9" name="Google Shape;1229;p38"/>
                <p:cNvSpPr/>
                <p:nvPr/>
              </p:nvSpPr>
              <p:spPr>
                <a:xfrm rot="-419147">
                  <a:off x="1130083" y="4074293"/>
                  <a:ext cx="32149" cy="66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6" h="3403" extrusionOk="0">
                      <a:moveTo>
                        <a:pt x="1635" y="0"/>
                      </a:moveTo>
                      <a:lnTo>
                        <a:pt x="1635" y="0"/>
                      </a:lnTo>
                      <a:cubicBezTo>
                        <a:pt x="1168" y="34"/>
                        <a:pt x="668" y="34"/>
                        <a:pt x="201" y="67"/>
                      </a:cubicBezTo>
                      <a:cubicBezTo>
                        <a:pt x="134" y="1134"/>
                        <a:pt x="34" y="2202"/>
                        <a:pt x="1" y="3269"/>
                      </a:cubicBezTo>
                      <a:cubicBezTo>
                        <a:pt x="468" y="3303"/>
                        <a:pt x="901" y="3369"/>
                        <a:pt x="1368" y="3403"/>
                      </a:cubicBezTo>
                      <a:cubicBezTo>
                        <a:pt x="1468" y="2235"/>
                        <a:pt x="1568" y="1101"/>
                        <a:pt x="163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0" name="Google Shape;1230;p38"/>
                <p:cNvSpPr/>
                <p:nvPr/>
              </p:nvSpPr>
              <p:spPr>
                <a:xfrm rot="-419147">
                  <a:off x="1075263" y="4082084"/>
                  <a:ext cx="46553" cy="60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9" h="3103" extrusionOk="0">
                      <a:moveTo>
                        <a:pt x="101" y="0"/>
                      </a:moveTo>
                      <a:cubicBezTo>
                        <a:pt x="67" y="968"/>
                        <a:pt x="1" y="1902"/>
                        <a:pt x="1" y="2836"/>
                      </a:cubicBezTo>
                      <a:cubicBezTo>
                        <a:pt x="668" y="2936"/>
                        <a:pt x="1335" y="3003"/>
                        <a:pt x="2035" y="3103"/>
                      </a:cubicBezTo>
                      <a:cubicBezTo>
                        <a:pt x="2069" y="2035"/>
                        <a:pt x="2235" y="1001"/>
                        <a:pt x="2369" y="0"/>
                      </a:cubicBezTo>
                      <a:cubicBezTo>
                        <a:pt x="1857" y="0"/>
                        <a:pt x="1361" y="15"/>
                        <a:pt x="859" y="15"/>
                      </a:cubicBezTo>
                      <a:cubicBezTo>
                        <a:pt x="608" y="15"/>
                        <a:pt x="356" y="12"/>
                        <a:pt x="10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1" name="Google Shape;1231;p38"/>
                <p:cNvSpPr/>
                <p:nvPr/>
              </p:nvSpPr>
              <p:spPr>
                <a:xfrm rot="-419147">
                  <a:off x="1221641" y="4045491"/>
                  <a:ext cx="93754" cy="84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1" h="4304" extrusionOk="0">
                      <a:moveTo>
                        <a:pt x="4103" y="1"/>
                      </a:moveTo>
                      <a:cubicBezTo>
                        <a:pt x="3870" y="34"/>
                        <a:pt x="3636" y="68"/>
                        <a:pt x="3369" y="101"/>
                      </a:cubicBezTo>
                      <a:cubicBezTo>
                        <a:pt x="2235" y="234"/>
                        <a:pt x="1134" y="368"/>
                        <a:pt x="0" y="468"/>
                      </a:cubicBezTo>
                      <a:cubicBezTo>
                        <a:pt x="100" y="1735"/>
                        <a:pt x="134" y="3003"/>
                        <a:pt x="134" y="4271"/>
                      </a:cubicBezTo>
                      <a:cubicBezTo>
                        <a:pt x="667" y="4304"/>
                        <a:pt x="1234" y="4304"/>
                        <a:pt x="1802" y="4304"/>
                      </a:cubicBezTo>
                      <a:cubicBezTo>
                        <a:pt x="1802" y="3937"/>
                        <a:pt x="1802" y="3603"/>
                        <a:pt x="1802" y="3270"/>
                      </a:cubicBezTo>
                      <a:cubicBezTo>
                        <a:pt x="1802" y="3070"/>
                        <a:pt x="1940" y="2959"/>
                        <a:pt x="2083" y="2959"/>
                      </a:cubicBezTo>
                      <a:cubicBezTo>
                        <a:pt x="2202" y="2959"/>
                        <a:pt x="2323" y="3036"/>
                        <a:pt x="2369" y="3203"/>
                      </a:cubicBezTo>
                      <a:cubicBezTo>
                        <a:pt x="2435" y="3537"/>
                        <a:pt x="2535" y="3904"/>
                        <a:pt x="2602" y="4271"/>
                      </a:cubicBezTo>
                      <a:cubicBezTo>
                        <a:pt x="2969" y="4271"/>
                        <a:pt x="3303" y="4237"/>
                        <a:pt x="3670" y="4237"/>
                      </a:cubicBezTo>
                      <a:cubicBezTo>
                        <a:pt x="4036" y="4204"/>
                        <a:pt x="4403" y="4171"/>
                        <a:pt x="4770" y="4137"/>
                      </a:cubicBezTo>
                      <a:cubicBezTo>
                        <a:pt x="4604" y="2736"/>
                        <a:pt x="4470" y="1335"/>
                        <a:pt x="410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2" name="Google Shape;1232;p38"/>
                <p:cNvSpPr/>
                <p:nvPr/>
              </p:nvSpPr>
              <p:spPr>
                <a:xfrm rot="-419147">
                  <a:off x="1305345" y="4014014"/>
                  <a:ext cx="118004" cy="100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5" h="5104" extrusionOk="0">
                      <a:moveTo>
                        <a:pt x="5170" y="0"/>
                      </a:moveTo>
                      <a:cubicBezTo>
                        <a:pt x="3469" y="400"/>
                        <a:pt x="1768" y="701"/>
                        <a:pt x="0" y="967"/>
                      </a:cubicBezTo>
                      <a:cubicBezTo>
                        <a:pt x="500" y="2302"/>
                        <a:pt x="701" y="3703"/>
                        <a:pt x="967" y="5104"/>
                      </a:cubicBezTo>
                      <a:cubicBezTo>
                        <a:pt x="2068" y="5004"/>
                        <a:pt x="3202" y="4837"/>
                        <a:pt x="4336" y="4670"/>
                      </a:cubicBezTo>
                      <a:cubicBezTo>
                        <a:pt x="4303" y="4403"/>
                        <a:pt x="4270" y="4136"/>
                        <a:pt x="4270" y="3870"/>
                      </a:cubicBezTo>
                      <a:cubicBezTo>
                        <a:pt x="4252" y="3677"/>
                        <a:pt x="4354" y="3585"/>
                        <a:pt x="4474" y="3585"/>
                      </a:cubicBezTo>
                      <a:cubicBezTo>
                        <a:pt x="4583" y="3585"/>
                        <a:pt x="4707" y="3660"/>
                        <a:pt x="4770" y="3803"/>
                      </a:cubicBezTo>
                      <a:cubicBezTo>
                        <a:pt x="4870" y="4003"/>
                        <a:pt x="4970" y="4237"/>
                        <a:pt x="5137" y="4537"/>
                      </a:cubicBezTo>
                      <a:cubicBezTo>
                        <a:pt x="5404" y="4470"/>
                        <a:pt x="5704" y="4403"/>
                        <a:pt x="6004" y="4337"/>
                      </a:cubicBezTo>
                      <a:cubicBezTo>
                        <a:pt x="5737" y="2902"/>
                        <a:pt x="5471" y="1434"/>
                        <a:pt x="517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3" name="Google Shape;1233;p38"/>
                <p:cNvSpPr/>
                <p:nvPr/>
              </p:nvSpPr>
              <p:spPr>
                <a:xfrm rot="-419147">
                  <a:off x="1421415" y="3982264"/>
                  <a:ext cx="80628" cy="99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3" h="5038" extrusionOk="0">
                      <a:moveTo>
                        <a:pt x="3002" y="0"/>
                      </a:moveTo>
                      <a:cubicBezTo>
                        <a:pt x="2001" y="267"/>
                        <a:pt x="1001" y="534"/>
                        <a:pt x="0" y="768"/>
                      </a:cubicBezTo>
                      <a:cubicBezTo>
                        <a:pt x="467" y="2169"/>
                        <a:pt x="867" y="3603"/>
                        <a:pt x="1234" y="5037"/>
                      </a:cubicBezTo>
                      <a:cubicBezTo>
                        <a:pt x="2202" y="4804"/>
                        <a:pt x="3169" y="4504"/>
                        <a:pt x="4103" y="4170"/>
                      </a:cubicBezTo>
                      <a:cubicBezTo>
                        <a:pt x="3769" y="2736"/>
                        <a:pt x="3436" y="1335"/>
                        <a:pt x="300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4" name="Google Shape;1234;p38"/>
                <p:cNvSpPr/>
                <p:nvPr/>
              </p:nvSpPr>
              <p:spPr>
                <a:xfrm rot="-419147">
                  <a:off x="1174962" y="4065233"/>
                  <a:ext cx="36727" cy="7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9" h="3737" extrusionOk="0">
                      <a:moveTo>
                        <a:pt x="1835" y="1"/>
                      </a:moveTo>
                      <a:lnTo>
                        <a:pt x="1835" y="1"/>
                      </a:lnTo>
                      <a:cubicBezTo>
                        <a:pt x="1234" y="34"/>
                        <a:pt x="601" y="101"/>
                        <a:pt x="0" y="134"/>
                      </a:cubicBezTo>
                      <a:cubicBezTo>
                        <a:pt x="67" y="1268"/>
                        <a:pt x="100" y="2436"/>
                        <a:pt x="134" y="3637"/>
                      </a:cubicBezTo>
                      <a:cubicBezTo>
                        <a:pt x="701" y="3670"/>
                        <a:pt x="1234" y="3703"/>
                        <a:pt x="1768" y="3737"/>
                      </a:cubicBezTo>
                      <a:cubicBezTo>
                        <a:pt x="1835" y="2502"/>
                        <a:pt x="1868" y="1235"/>
                        <a:pt x="183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5" name="Google Shape;1235;p38"/>
                <p:cNvSpPr/>
                <p:nvPr/>
              </p:nvSpPr>
              <p:spPr>
                <a:xfrm rot="-419147">
                  <a:off x="1534290" y="3945968"/>
                  <a:ext cx="47221" cy="76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3" h="3870" extrusionOk="0">
                      <a:moveTo>
                        <a:pt x="1001" y="0"/>
                      </a:moveTo>
                      <a:cubicBezTo>
                        <a:pt x="901" y="34"/>
                        <a:pt x="768" y="100"/>
                        <a:pt x="667" y="134"/>
                      </a:cubicBezTo>
                      <a:cubicBezTo>
                        <a:pt x="434" y="200"/>
                        <a:pt x="200" y="267"/>
                        <a:pt x="0" y="334"/>
                      </a:cubicBezTo>
                      <a:cubicBezTo>
                        <a:pt x="567" y="1435"/>
                        <a:pt x="1168" y="2535"/>
                        <a:pt x="1601" y="3736"/>
                      </a:cubicBezTo>
                      <a:cubicBezTo>
                        <a:pt x="1635" y="3803"/>
                        <a:pt x="1635" y="3836"/>
                        <a:pt x="1668" y="3870"/>
                      </a:cubicBezTo>
                      <a:cubicBezTo>
                        <a:pt x="1902" y="3736"/>
                        <a:pt x="2135" y="3603"/>
                        <a:pt x="2402" y="3469"/>
                      </a:cubicBezTo>
                      <a:cubicBezTo>
                        <a:pt x="1935" y="2268"/>
                        <a:pt x="1501" y="1101"/>
                        <a:pt x="100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6" name="Google Shape;1236;p38"/>
                <p:cNvSpPr/>
                <p:nvPr/>
              </p:nvSpPr>
              <p:spPr>
                <a:xfrm rot="-419147">
                  <a:off x="1494996" y="3959871"/>
                  <a:ext cx="60996" cy="85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4" h="4337" extrusionOk="0">
                      <a:moveTo>
                        <a:pt x="1535" y="1"/>
                      </a:moveTo>
                      <a:cubicBezTo>
                        <a:pt x="1035" y="167"/>
                        <a:pt x="535" y="301"/>
                        <a:pt x="1" y="468"/>
                      </a:cubicBezTo>
                      <a:cubicBezTo>
                        <a:pt x="601" y="1668"/>
                        <a:pt x="1168" y="2969"/>
                        <a:pt x="1702" y="4337"/>
                      </a:cubicBezTo>
                      <a:cubicBezTo>
                        <a:pt x="2169" y="4137"/>
                        <a:pt x="2636" y="3937"/>
                        <a:pt x="3103" y="3703"/>
                      </a:cubicBezTo>
                      <a:cubicBezTo>
                        <a:pt x="2636" y="2436"/>
                        <a:pt x="2069" y="1235"/>
                        <a:pt x="153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7" name="Google Shape;1237;p38"/>
                <p:cNvSpPr/>
                <p:nvPr/>
              </p:nvSpPr>
              <p:spPr>
                <a:xfrm rot="-419147">
                  <a:off x="1574180" y="3916536"/>
                  <a:ext cx="59680" cy="74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3770" extrusionOk="0">
                      <a:moveTo>
                        <a:pt x="1869" y="0"/>
                      </a:moveTo>
                      <a:cubicBezTo>
                        <a:pt x="1268" y="267"/>
                        <a:pt x="635" y="534"/>
                        <a:pt x="1" y="768"/>
                      </a:cubicBezTo>
                      <a:cubicBezTo>
                        <a:pt x="568" y="1735"/>
                        <a:pt x="1135" y="2736"/>
                        <a:pt x="1702" y="3770"/>
                      </a:cubicBezTo>
                      <a:cubicBezTo>
                        <a:pt x="2136" y="3503"/>
                        <a:pt x="2603" y="3236"/>
                        <a:pt x="3036" y="2936"/>
                      </a:cubicBezTo>
                      <a:cubicBezTo>
                        <a:pt x="3003" y="2836"/>
                        <a:pt x="2970" y="2736"/>
                        <a:pt x="2936" y="2669"/>
                      </a:cubicBezTo>
                      <a:cubicBezTo>
                        <a:pt x="2536" y="1802"/>
                        <a:pt x="2202" y="901"/>
                        <a:pt x="186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8" name="Google Shape;1238;p38"/>
                <p:cNvSpPr/>
                <p:nvPr/>
              </p:nvSpPr>
              <p:spPr>
                <a:xfrm rot="-419147">
                  <a:off x="1615645" y="3877752"/>
                  <a:ext cx="71470" cy="83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7" h="4271" extrusionOk="0">
                      <a:moveTo>
                        <a:pt x="2836" y="0"/>
                      </a:moveTo>
                      <a:cubicBezTo>
                        <a:pt x="1902" y="534"/>
                        <a:pt x="968" y="1035"/>
                        <a:pt x="1" y="1468"/>
                      </a:cubicBezTo>
                      <a:cubicBezTo>
                        <a:pt x="434" y="2402"/>
                        <a:pt x="834" y="3336"/>
                        <a:pt x="1235" y="4270"/>
                      </a:cubicBezTo>
                      <a:cubicBezTo>
                        <a:pt x="2069" y="3736"/>
                        <a:pt x="2869" y="3169"/>
                        <a:pt x="3636" y="2536"/>
                      </a:cubicBezTo>
                      <a:cubicBezTo>
                        <a:pt x="3403" y="1635"/>
                        <a:pt x="3136" y="801"/>
                        <a:pt x="283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9" name="Google Shape;1239;p38"/>
                <p:cNvSpPr/>
                <p:nvPr/>
              </p:nvSpPr>
              <p:spPr>
                <a:xfrm rot="-419147">
                  <a:off x="1174688" y="3537598"/>
                  <a:ext cx="117218" cy="160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5" h="8150" extrusionOk="0">
                      <a:moveTo>
                        <a:pt x="5794" y="1"/>
                      </a:moveTo>
                      <a:cubicBezTo>
                        <a:pt x="5787" y="1"/>
                        <a:pt x="5779" y="2"/>
                        <a:pt x="5772" y="5"/>
                      </a:cubicBezTo>
                      <a:cubicBezTo>
                        <a:pt x="3904" y="238"/>
                        <a:pt x="1802" y="1005"/>
                        <a:pt x="868" y="2740"/>
                      </a:cubicBezTo>
                      <a:cubicBezTo>
                        <a:pt x="1" y="4441"/>
                        <a:pt x="101" y="6409"/>
                        <a:pt x="1135" y="7977"/>
                      </a:cubicBezTo>
                      <a:cubicBezTo>
                        <a:pt x="1212" y="8098"/>
                        <a:pt x="1332" y="8150"/>
                        <a:pt x="1455" y="8150"/>
                      </a:cubicBezTo>
                      <a:cubicBezTo>
                        <a:pt x="1703" y="8150"/>
                        <a:pt x="1958" y="7934"/>
                        <a:pt x="1869" y="7643"/>
                      </a:cubicBezTo>
                      <a:cubicBezTo>
                        <a:pt x="902" y="4741"/>
                        <a:pt x="3937" y="1939"/>
                        <a:pt x="5872" y="238"/>
                      </a:cubicBezTo>
                      <a:cubicBezTo>
                        <a:pt x="5964" y="177"/>
                        <a:pt x="5886" y="1"/>
                        <a:pt x="579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40" name="Google Shape;1240;p38"/>
              <p:cNvSpPr/>
              <p:nvPr/>
            </p:nvSpPr>
            <p:spPr>
              <a:xfrm rot="8451631">
                <a:off x="7704427" y="4222467"/>
                <a:ext cx="75100" cy="70000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5052" extrusionOk="0">
                    <a:moveTo>
                      <a:pt x="1469" y="1"/>
                    </a:moveTo>
                    <a:cubicBezTo>
                      <a:pt x="975" y="1"/>
                      <a:pt x="594" y="306"/>
                      <a:pt x="535" y="1091"/>
                    </a:cubicBezTo>
                    <a:cubicBezTo>
                      <a:pt x="535" y="1091"/>
                      <a:pt x="1" y="4493"/>
                      <a:pt x="1035" y="4994"/>
                    </a:cubicBezTo>
                    <a:cubicBezTo>
                      <a:pt x="1109" y="5033"/>
                      <a:pt x="1190" y="5052"/>
                      <a:pt x="1278" y="5052"/>
                    </a:cubicBezTo>
                    <a:cubicBezTo>
                      <a:pt x="2372" y="5052"/>
                      <a:pt x="4363" y="2141"/>
                      <a:pt x="3437" y="1091"/>
                    </a:cubicBezTo>
                    <a:cubicBezTo>
                      <a:pt x="2880" y="479"/>
                      <a:pt x="2087" y="1"/>
                      <a:pt x="14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38"/>
              <p:cNvSpPr/>
              <p:nvPr/>
            </p:nvSpPr>
            <p:spPr>
              <a:xfrm rot="7739846">
                <a:off x="7775562" y="4340341"/>
                <a:ext cx="86165" cy="80315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5052" extrusionOk="0">
                    <a:moveTo>
                      <a:pt x="1469" y="1"/>
                    </a:moveTo>
                    <a:cubicBezTo>
                      <a:pt x="975" y="1"/>
                      <a:pt x="594" y="306"/>
                      <a:pt x="535" y="1091"/>
                    </a:cubicBezTo>
                    <a:cubicBezTo>
                      <a:pt x="535" y="1091"/>
                      <a:pt x="1" y="4493"/>
                      <a:pt x="1035" y="4994"/>
                    </a:cubicBezTo>
                    <a:cubicBezTo>
                      <a:pt x="1109" y="5033"/>
                      <a:pt x="1190" y="5052"/>
                      <a:pt x="1278" y="5052"/>
                    </a:cubicBezTo>
                    <a:cubicBezTo>
                      <a:pt x="2372" y="5052"/>
                      <a:pt x="4363" y="2141"/>
                      <a:pt x="3437" y="1091"/>
                    </a:cubicBezTo>
                    <a:cubicBezTo>
                      <a:pt x="2880" y="479"/>
                      <a:pt x="2087" y="1"/>
                      <a:pt x="14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42" name="Google Shape;1242;p38"/>
            <p:cNvSpPr/>
            <p:nvPr/>
          </p:nvSpPr>
          <p:spPr>
            <a:xfrm rot="-10258371">
              <a:off x="7420391" y="4197700"/>
              <a:ext cx="75096" cy="69992"/>
            </a:xfrm>
            <a:custGeom>
              <a:avLst/>
              <a:gdLst/>
              <a:ahLst/>
              <a:cxnLst/>
              <a:rect l="l" t="t" r="r" b="b"/>
              <a:pathLst>
                <a:path w="4364" h="5052" extrusionOk="0">
                  <a:moveTo>
                    <a:pt x="1469" y="1"/>
                  </a:moveTo>
                  <a:cubicBezTo>
                    <a:pt x="975" y="1"/>
                    <a:pt x="594" y="306"/>
                    <a:pt x="535" y="1091"/>
                  </a:cubicBezTo>
                  <a:cubicBezTo>
                    <a:pt x="535" y="1091"/>
                    <a:pt x="1" y="4493"/>
                    <a:pt x="1035" y="4994"/>
                  </a:cubicBezTo>
                  <a:cubicBezTo>
                    <a:pt x="1109" y="5033"/>
                    <a:pt x="1190" y="5052"/>
                    <a:pt x="1278" y="5052"/>
                  </a:cubicBezTo>
                  <a:cubicBezTo>
                    <a:pt x="2372" y="5052"/>
                    <a:pt x="4363" y="2141"/>
                    <a:pt x="3437" y="1091"/>
                  </a:cubicBezTo>
                  <a:cubicBezTo>
                    <a:pt x="2880" y="479"/>
                    <a:pt x="2087" y="1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8"/>
            <p:cNvSpPr/>
            <p:nvPr/>
          </p:nvSpPr>
          <p:spPr>
            <a:xfrm rot="-10094684">
              <a:off x="7336496" y="4297516"/>
              <a:ext cx="86163" cy="80308"/>
            </a:xfrm>
            <a:custGeom>
              <a:avLst/>
              <a:gdLst/>
              <a:ahLst/>
              <a:cxnLst/>
              <a:rect l="l" t="t" r="r" b="b"/>
              <a:pathLst>
                <a:path w="4364" h="5052" extrusionOk="0">
                  <a:moveTo>
                    <a:pt x="1469" y="1"/>
                  </a:moveTo>
                  <a:cubicBezTo>
                    <a:pt x="975" y="1"/>
                    <a:pt x="594" y="306"/>
                    <a:pt x="535" y="1091"/>
                  </a:cubicBezTo>
                  <a:cubicBezTo>
                    <a:pt x="535" y="1091"/>
                    <a:pt x="1" y="4493"/>
                    <a:pt x="1035" y="4994"/>
                  </a:cubicBezTo>
                  <a:cubicBezTo>
                    <a:pt x="1109" y="5033"/>
                    <a:pt x="1190" y="5052"/>
                    <a:pt x="1278" y="5052"/>
                  </a:cubicBezTo>
                  <a:cubicBezTo>
                    <a:pt x="2372" y="5052"/>
                    <a:pt x="4363" y="2141"/>
                    <a:pt x="3437" y="1091"/>
                  </a:cubicBezTo>
                  <a:cubicBezTo>
                    <a:pt x="2880" y="479"/>
                    <a:pt x="2087" y="1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101"/>
          <p:cNvPicPr/>
          <p:nvPr/>
        </p:nvPicPr>
        <p:blipFill>
          <a:blip r:embed="rId4"/>
          <a:stretch>
            <a:fillRect/>
          </a:stretch>
        </p:blipFill>
        <p:spPr>
          <a:xfrm>
            <a:off x="964015" y="3004502"/>
            <a:ext cx="2883535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" name="Picture 102"/>
          <p:cNvPicPr/>
          <p:nvPr/>
        </p:nvPicPr>
        <p:blipFill>
          <a:blip r:embed="rId5"/>
          <a:stretch>
            <a:fillRect/>
          </a:stretch>
        </p:blipFill>
        <p:spPr>
          <a:xfrm>
            <a:off x="5617210" y="699770"/>
            <a:ext cx="2876550" cy="15913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5" name="Picture 104"/>
          <p:cNvPicPr/>
          <p:nvPr/>
        </p:nvPicPr>
        <p:blipFill>
          <a:blip r:embed="rId6"/>
          <a:stretch>
            <a:fillRect/>
          </a:stretch>
        </p:blipFill>
        <p:spPr>
          <a:xfrm>
            <a:off x="5617210" y="2824797"/>
            <a:ext cx="2876550" cy="16656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2" descr="Icon Buồn Đẹp Nhất ❤️ 1001 Biểu Tượng Cảm Xúc Mặt Buồn">
            <a:extLst>
              <a:ext uri="{FF2B5EF4-FFF2-40B4-BE49-F238E27FC236}">
                <a16:creationId xmlns:a16="http://schemas.microsoft.com/office/drawing/2014/main" id="{5E1F1559-31C5-B6F1-E1C5-28849248C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175" y="3376079"/>
            <a:ext cx="1779704" cy="153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790" y="721995"/>
            <a:ext cx="2883535" cy="1591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-7.40741E-7 C 0.01268 0.02222 -0.25954 0.17222 -0.24635 0.19445 C -0.23732 0.20803 -0.24618 0.17747 -0.24791 0.18982 C -0.24965 0.20062 -0.23732 0.16975 -0.24635 0.18426 C -0.25954 0.20648 -0.24166 0.175 -0.25486 0.19753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08" y="990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19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11 0.02162 C 0.05885 0.03521 -0.03455 0.02255 -0.06198 0.01729 C -0.08924 0.01235 -0.10886 0.0034 -0.12847 -0.00834 C -0.14809 -0.02007 -0.19427 -0.04293 -0.18004 -0.05188 C -0.15764 -0.06547 -0.23143 -0.05281 -0.20886 -0.06609 " pathEditMode="relative" rAng="0" ptsTypes="AAAAA">
                                      <p:cBhvr>
                                        <p:cTn id="32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40" y="-370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path" presetSubtype="0" accel="50000" decel="5000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45" dur="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2"/>
          </p:nvPr>
        </p:nvSpPr>
        <p:spPr>
          <a:xfrm>
            <a:off x="1526783" y="1051897"/>
            <a:ext cx="6419850" cy="2639060"/>
          </a:xfrm>
        </p:spPr>
        <p:txBody>
          <a:bodyPr/>
          <a:lstStyle/>
          <a:p>
            <a:r>
              <a:rPr lang="vi-VN" altLang="en-US" b="1" dirty="0">
                <a:solidFill>
                  <a:srgbClr val="5B00B7"/>
                </a:solidFill>
              </a:rPr>
              <a:t>Đâu là h</a:t>
            </a:r>
            <a:r>
              <a:rPr lang="en-US" altLang="en-US" b="1" dirty="0" err="1">
                <a:solidFill>
                  <a:srgbClr val="5B00B7"/>
                </a:solidFill>
              </a:rPr>
              <a:t>oa</a:t>
            </a:r>
            <a:r>
              <a:rPr lang="en-US" altLang="en-US" b="1" dirty="0">
                <a:solidFill>
                  <a:srgbClr val="5B00B7"/>
                </a:solidFill>
              </a:rPr>
              <a:t> </a:t>
            </a:r>
            <a:r>
              <a:rPr lang="en-US" altLang="en-US" b="1" dirty="0" err="1">
                <a:solidFill>
                  <a:srgbClr val="5B00B7"/>
                </a:solidFill>
              </a:rPr>
              <a:t>loa</a:t>
            </a:r>
            <a:r>
              <a:rPr lang="en-US" altLang="en-US" b="1" dirty="0">
                <a:solidFill>
                  <a:srgbClr val="5B00B7"/>
                </a:solidFill>
              </a:rPr>
              <a:t> </a:t>
            </a:r>
            <a:r>
              <a:rPr lang="en-US" altLang="en-US" b="1" dirty="0" err="1">
                <a:solidFill>
                  <a:srgbClr val="5B00B7"/>
                </a:solidFill>
              </a:rPr>
              <a:t>kèn</a:t>
            </a:r>
            <a:r>
              <a:rPr lang="vi-VN" altLang="en-US" b="1" dirty="0">
                <a:solidFill>
                  <a:srgbClr val="5B00B7"/>
                </a:solidFill>
              </a:rPr>
              <a:t> ?</a:t>
            </a:r>
          </a:p>
        </p:txBody>
      </p:sp>
      <p:grpSp>
        <p:nvGrpSpPr>
          <p:cNvPr id="1253" name="Google Shape;1253;p38"/>
          <p:cNvGrpSpPr/>
          <p:nvPr/>
        </p:nvGrpSpPr>
        <p:grpSpPr>
          <a:xfrm>
            <a:off x="126768" y="111124"/>
            <a:ext cx="1127502" cy="1379505"/>
            <a:chOff x="939568" y="866774"/>
            <a:chExt cx="1127502" cy="1379505"/>
          </a:xfrm>
        </p:grpSpPr>
        <p:sp>
          <p:nvSpPr>
            <p:cNvPr id="1254" name="Google Shape;1254;p38"/>
            <p:cNvSpPr/>
            <p:nvPr/>
          </p:nvSpPr>
          <p:spPr>
            <a:xfrm>
              <a:off x="949976" y="866774"/>
              <a:ext cx="1106650" cy="1379484"/>
            </a:xfrm>
            <a:custGeom>
              <a:avLst/>
              <a:gdLst/>
              <a:ahLst/>
              <a:cxnLst/>
              <a:rect l="l" t="t" r="r" b="b"/>
              <a:pathLst>
                <a:path w="49570" h="61791" extrusionOk="0">
                  <a:moveTo>
                    <a:pt x="24764" y="1"/>
                  </a:moveTo>
                  <a:cubicBezTo>
                    <a:pt x="23558" y="1"/>
                    <a:pt x="22347" y="82"/>
                    <a:pt x="21149" y="180"/>
                  </a:cubicBezTo>
                  <a:cubicBezTo>
                    <a:pt x="17447" y="480"/>
                    <a:pt x="13711" y="1114"/>
                    <a:pt x="10408" y="2949"/>
                  </a:cubicBezTo>
                  <a:cubicBezTo>
                    <a:pt x="5471" y="5684"/>
                    <a:pt x="1" y="10287"/>
                    <a:pt x="2202" y="26766"/>
                  </a:cubicBezTo>
                  <a:cubicBezTo>
                    <a:pt x="1969" y="26933"/>
                    <a:pt x="1769" y="27166"/>
                    <a:pt x="1569" y="27400"/>
                  </a:cubicBezTo>
                  <a:cubicBezTo>
                    <a:pt x="701" y="28567"/>
                    <a:pt x="535" y="30035"/>
                    <a:pt x="668" y="31303"/>
                  </a:cubicBezTo>
                  <a:cubicBezTo>
                    <a:pt x="935" y="33404"/>
                    <a:pt x="1969" y="35239"/>
                    <a:pt x="3570" y="36406"/>
                  </a:cubicBezTo>
                  <a:cubicBezTo>
                    <a:pt x="3737" y="36506"/>
                    <a:pt x="3870" y="36606"/>
                    <a:pt x="4037" y="36706"/>
                  </a:cubicBezTo>
                  <a:cubicBezTo>
                    <a:pt x="4404" y="38574"/>
                    <a:pt x="4771" y="40476"/>
                    <a:pt x="4971" y="42344"/>
                  </a:cubicBezTo>
                  <a:cubicBezTo>
                    <a:pt x="5038" y="42777"/>
                    <a:pt x="5071" y="43211"/>
                    <a:pt x="5105" y="43645"/>
                  </a:cubicBezTo>
                  <a:cubicBezTo>
                    <a:pt x="5438" y="48048"/>
                    <a:pt x="5438" y="52418"/>
                    <a:pt x="5772" y="56821"/>
                  </a:cubicBezTo>
                  <a:cubicBezTo>
                    <a:pt x="5772" y="56866"/>
                    <a:pt x="5799" y="56884"/>
                    <a:pt x="5832" y="56884"/>
                  </a:cubicBezTo>
                  <a:cubicBezTo>
                    <a:pt x="5872" y="56884"/>
                    <a:pt x="5920" y="56857"/>
                    <a:pt x="5938" y="56821"/>
                  </a:cubicBezTo>
                  <a:cubicBezTo>
                    <a:pt x="6205" y="54319"/>
                    <a:pt x="6372" y="51717"/>
                    <a:pt x="6472" y="49082"/>
                  </a:cubicBezTo>
                  <a:cubicBezTo>
                    <a:pt x="6539" y="49882"/>
                    <a:pt x="6639" y="50650"/>
                    <a:pt x="6806" y="51417"/>
                  </a:cubicBezTo>
                  <a:cubicBezTo>
                    <a:pt x="7239" y="53485"/>
                    <a:pt x="7440" y="55453"/>
                    <a:pt x="7840" y="57521"/>
                  </a:cubicBezTo>
                  <a:cubicBezTo>
                    <a:pt x="8073" y="58655"/>
                    <a:pt x="8173" y="60890"/>
                    <a:pt x="8974" y="61791"/>
                  </a:cubicBezTo>
                  <a:cubicBezTo>
                    <a:pt x="11176" y="60890"/>
                    <a:pt x="13344" y="60123"/>
                    <a:pt x="15545" y="59489"/>
                  </a:cubicBezTo>
                  <a:cubicBezTo>
                    <a:pt x="15012" y="55787"/>
                    <a:pt x="14978" y="52084"/>
                    <a:pt x="13811" y="48515"/>
                  </a:cubicBezTo>
                  <a:cubicBezTo>
                    <a:pt x="13789" y="48450"/>
                    <a:pt x="13838" y="48399"/>
                    <a:pt x="13893" y="48399"/>
                  </a:cubicBezTo>
                  <a:cubicBezTo>
                    <a:pt x="13923" y="48399"/>
                    <a:pt x="13954" y="48413"/>
                    <a:pt x="13978" y="48448"/>
                  </a:cubicBezTo>
                  <a:cubicBezTo>
                    <a:pt x="15345" y="51917"/>
                    <a:pt x="15712" y="55587"/>
                    <a:pt x="16413" y="59222"/>
                  </a:cubicBezTo>
                  <a:cubicBezTo>
                    <a:pt x="17013" y="59056"/>
                    <a:pt x="17647" y="58889"/>
                    <a:pt x="18281" y="58722"/>
                  </a:cubicBezTo>
                  <a:cubicBezTo>
                    <a:pt x="18014" y="57688"/>
                    <a:pt x="17747" y="56687"/>
                    <a:pt x="17580" y="55687"/>
                  </a:cubicBezTo>
                  <a:cubicBezTo>
                    <a:pt x="17558" y="55598"/>
                    <a:pt x="17625" y="55524"/>
                    <a:pt x="17691" y="55524"/>
                  </a:cubicBezTo>
                  <a:cubicBezTo>
                    <a:pt x="17725" y="55524"/>
                    <a:pt x="17758" y="55542"/>
                    <a:pt x="17780" y="55587"/>
                  </a:cubicBezTo>
                  <a:cubicBezTo>
                    <a:pt x="18381" y="56420"/>
                    <a:pt x="18714" y="57488"/>
                    <a:pt x="19014" y="58522"/>
                  </a:cubicBezTo>
                  <a:cubicBezTo>
                    <a:pt x="23851" y="57321"/>
                    <a:pt x="28821" y="56621"/>
                    <a:pt x="34059" y="56387"/>
                  </a:cubicBezTo>
                  <a:cubicBezTo>
                    <a:pt x="33925" y="55253"/>
                    <a:pt x="33825" y="54152"/>
                    <a:pt x="33758" y="53085"/>
                  </a:cubicBezTo>
                  <a:cubicBezTo>
                    <a:pt x="33740" y="52960"/>
                    <a:pt x="33818" y="52892"/>
                    <a:pt x="33905" y="52892"/>
                  </a:cubicBezTo>
                  <a:cubicBezTo>
                    <a:pt x="33980" y="52892"/>
                    <a:pt x="34061" y="52943"/>
                    <a:pt x="34092" y="53051"/>
                  </a:cubicBezTo>
                  <a:cubicBezTo>
                    <a:pt x="34359" y="54119"/>
                    <a:pt x="34659" y="55220"/>
                    <a:pt x="34959" y="56354"/>
                  </a:cubicBezTo>
                  <a:cubicBezTo>
                    <a:pt x="35960" y="56320"/>
                    <a:pt x="36969" y="56304"/>
                    <a:pt x="37986" y="56304"/>
                  </a:cubicBezTo>
                  <a:cubicBezTo>
                    <a:pt x="39004" y="56304"/>
                    <a:pt x="40029" y="56320"/>
                    <a:pt x="41064" y="56354"/>
                  </a:cubicBezTo>
                  <a:cubicBezTo>
                    <a:pt x="41064" y="55653"/>
                    <a:pt x="41064" y="54953"/>
                    <a:pt x="40997" y="54219"/>
                  </a:cubicBezTo>
                  <a:cubicBezTo>
                    <a:pt x="40830" y="52251"/>
                    <a:pt x="40430" y="50249"/>
                    <a:pt x="40396" y="48281"/>
                  </a:cubicBezTo>
                  <a:cubicBezTo>
                    <a:pt x="40396" y="48223"/>
                    <a:pt x="40453" y="48188"/>
                    <a:pt x="40506" y="48188"/>
                  </a:cubicBezTo>
                  <a:cubicBezTo>
                    <a:pt x="40545" y="48188"/>
                    <a:pt x="40583" y="48206"/>
                    <a:pt x="40597" y="48248"/>
                  </a:cubicBezTo>
                  <a:cubicBezTo>
                    <a:pt x="41197" y="50416"/>
                    <a:pt x="41497" y="52684"/>
                    <a:pt x="41731" y="54919"/>
                  </a:cubicBezTo>
                  <a:cubicBezTo>
                    <a:pt x="41797" y="55386"/>
                    <a:pt x="41864" y="55887"/>
                    <a:pt x="41897" y="56387"/>
                  </a:cubicBezTo>
                  <a:cubicBezTo>
                    <a:pt x="42164" y="56420"/>
                    <a:pt x="42398" y="56420"/>
                    <a:pt x="42631" y="56420"/>
                  </a:cubicBezTo>
                  <a:cubicBezTo>
                    <a:pt x="42698" y="55553"/>
                    <a:pt x="42698" y="54719"/>
                    <a:pt x="42665" y="53852"/>
                  </a:cubicBezTo>
                  <a:cubicBezTo>
                    <a:pt x="42565" y="50950"/>
                    <a:pt x="42264" y="48014"/>
                    <a:pt x="41531" y="45212"/>
                  </a:cubicBezTo>
                  <a:cubicBezTo>
                    <a:pt x="41509" y="45147"/>
                    <a:pt x="41572" y="45096"/>
                    <a:pt x="41628" y="45096"/>
                  </a:cubicBezTo>
                  <a:cubicBezTo>
                    <a:pt x="41658" y="45096"/>
                    <a:pt x="41686" y="45111"/>
                    <a:pt x="41697" y="45146"/>
                  </a:cubicBezTo>
                  <a:cubicBezTo>
                    <a:pt x="42798" y="48048"/>
                    <a:pt x="43298" y="51017"/>
                    <a:pt x="43499" y="54119"/>
                  </a:cubicBezTo>
                  <a:cubicBezTo>
                    <a:pt x="43565" y="54886"/>
                    <a:pt x="43632" y="55687"/>
                    <a:pt x="43665" y="56487"/>
                  </a:cubicBezTo>
                  <a:cubicBezTo>
                    <a:pt x="44966" y="56554"/>
                    <a:pt x="46301" y="56654"/>
                    <a:pt x="47668" y="56787"/>
                  </a:cubicBezTo>
                  <a:cubicBezTo>
                    <a:pt x="47602" y="56787"/>
                    <a:pt x="47068" y="47514"/>
                    <a:pt x="46934" y="46780"/>
                  </a:cubicBezTo>
                  <a:cubicBezTo>
                    <a:pt x="46334" y="43912"/>
                    <a:pt x="45400" y="41176"/>
                    <a:pt x="44633" y="38374"/>
                  </a:cubicBezTo>
                  <a:cubicBezTo>
                    <a:pt x="44366" y="37474"/>
                    <a:pt x="44132" y="36573"/>
                    <a:pt x="43932" y="35639"/>
                  </a:cubicBezTo>
                  <a:lnTo>
                    <a:pt x="43932" y="35639"/>
                  </a:lnTo>
                  <a:cubicBezTo>
                    <a:pt x="44199" y="36506"/>
                    <a:pt x="44499" y="37407"/>
                    <a:pt x="44800" y="38274"/>
                  </a:cubicBezTo>
                  <a:cubicBezTo>
                    <a:pt x="45066" y="38975"/>
                    <a:pt x="45333" y="39675"/>
                    <a:pt x="45600" y="40409"/>
                  </a:cubicBezTo>
                  <a:cubicBezTo>
                    <a:pt x="46668" y="43144"/>
                    <a:pt x="47702" y="46180"/>
                    <a:pt x="49536" y="48448"/>
                  </a:cubicBezTo>
                  <a:lnTo>
                    <a:pt x="49570" y="48448"/>
                  </a:lnTo>
                  <a:cubicBezTo>
                    <a:pt x="49069" y="45346"/>
                    <a:pt x="47702" y="42377"/>
                    <a:pt x="46801" y="39342"/>
                  </a:cubicBezTo>
                  <a:cubicBezTo>
                    <a:pt x="46601" y="38674"/>
                    <a:pt x="46401" y="37974"/>
                    <a:pt x="46234" y="37273"/>
                  </a:cubicBezTo>
                  <a:cubicBezTo>
                    <a:pt x="45600" y="35005"/>
                    <a:pt x="45033" y="32737"/>
                    <a:pt x="44533" y="30469"/>
                  </a:cubicBezTo>
                  <a:cubicBezTo>
                    <a:pt x="44533" y="30435"/>
                    <a:pt x="44566" y="30402"/>
                    <a:pt x="44599" y="30402"/>
                  </a:cubicBezTo>
                  <a:cubicBezTo>
                    <a:pt x="45800" y="28834"/>
                    <a:pt x="46267" y="26733"/>
                    <a:pt x="45900" y="24664"/>
                  </a:cubicBezTo>
                  <a:cubicBezTo>
                    <a:pt x="45667" y="23397"/>
                    <a:pt x="45066" y="22029"/>
                    <a:pt x="43932" y="21195"/>
                  </a:cubicBezTo>
                  <a:cubicBezTo>
                    <a:pt x="43599" y="20928"/>
                    <a:pt x="43232" y="20762"/>
                    <a:pt x="42865" y="20628"/>
                  </a:cubicBezTo>
                  <a:cubicBezTo>
                    <a:pt x="42298" y="10955"/>
                    <a:pt x="38695" y="3249"/>
                    <a:pt x="29655" y="614"/>
                  </a:cubicBezTo>
                  <a:cubicBezTo>
                    <a:pt x="28057" y="152"/>
                    <a:pt x="26414" y="1"/>
                    <a:pt x="24764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55" name="Google Shape;1255;p38"/>
            <p:cNvGrpSpPr/>
            <p:nvPr/>
          </p:nvGrpSpPr>
          <p:grpSpPr>
            <a:xfrm>
              <a:off x="939568" y="866795"/>
              <a:ext cx="1127502" cy="1379484"/>
              <a:chOff x="831475" y="3598725"/>
              <a:chExt cx="1262600" cy="1544775"/>
            </a:xfrm>
          </p:grpSpPr>
          <p:sp>
            <p:nvSpPr>
              <p:cNvPr id="1256" name="Google Shape;1256;p38"/>
              <p:cNvSpPr/>
              <p:nvPr/>
            </p:nvSpPr>
            <p:spPr>
              <a:xfrm>
                <a:off x="831475" y="3598725"/>
                <a:ext cx="1262600" cy="1544775"/>
              </a:xfrm>
              <a:custGeom>
                <a:avLst/>
                <a:gdLst/>
                <a:ahLst/>
                <a:cxnLst/>
                <a:rect l="l" t="t" r="r" b="b"/>
                <a:pathLst>
                  <a:path w="50504" h="61791" extrusionOk="0">
                    <a:moveTo>
                      <a:pt x="25698" y="1"/>
                    </a:moveTo>
                    <a:cubicBezTo>
                      <a:pt x="24492" y="1"/>
                      <a:pt x="23281" y="82"/>
                      <a:pt x="22083" y="180"/>
                    </a:cubicBezTo>
                    <a:cubicBezTo>
                      <a:pt x="18381" y="480"/>
                      <a:pt x="14645" y="1114"/>
                      <a:pt x="11342" y="2949"/>
                    </a:cubicBezTo>
                    <a:cubicBezTo>
                      <a:pt x="6005" y="5918"/>
                      <a:pt x="1" y="11055"/>
                      <a:pt x="3837" y="31136"/>
                    </a:cubicBezTo>
                    <a:cubicBezTo>
                      <a:pt x="4537" y="34838"/>
                      <a:pt x="5505" y="38574"/>
                      <a:pt x="5905" y="42344"/>
                    </a:cubicBezTo>
                    <a:cubicBezTo>
                      <a:pt x="5972" y="42777"/>
                      <a:pt x="6005" y="43211"/>
                      <a:pt x="6039" y="43645"/>
                    </a:cubicBezTo>
                    <a:cubicBezTo>
                      <a:pt x="6405" y="48048"/>
                      <a:pt x="6372" y="52418"/>
                      <a:pt x="6706" y="56821"/>
                    </a:cubicBezTo>
                    <a:cubicBezTo>
                      <a:pt x="6706" y="56871"/>
                      <a:pt x="6747" y="56896"/>
                      <a:pt x="6789" y="56896"/>
                    </a:cubicBezTo>
                    <a:cubicBezTo>
                      <a:pt x="6831" y="56896"/>
                      <a:pt x="6872" y="56871"/>
                      <a:pt x="6872" y="56821"/>
                    </a:cubicBezTo>
                    <a:cubicBezTo>
                      <a:pt x="7139" y="54319"/>
                      <a:pt x="7306" y="51717"/>
                      <a:pt x="7406" y="49115"/>
                    </a:cubicBezTo>
                    <a:cubicBezTo>
                      <a:pt x="7473" y="49882"/>
                      <a:pt x="7573" y="50650"/>
                      <a:pt x="7740" y="51417"/>
                    </a:cubicBezTo>
                    <a:cubicBezTo>
                      <a:pt x="8173" y="53485"/>
                      <a:pt x="8407" y="55486"/>
                      <a:pt x="8807" y="57555"/>
                    </a:cubicBezTo>
                    <a:cubicBezTo>
                      <a:pt x="9007" y="58655"/>
                      <a:pt x="9107" y="60890"/>
                      <a:pt x="9908" y="61791"/>
                    </a:cubicBezTo>
                    <a:cubicBezTo>
                      <a:pt x="12110" y="60890"/>
                      <a:pt x="14278" y="60123"/>
                      <a:pt x="16479" y="59489"/>
                    </a:cubicBezTo>
                    <a:cubicBezTo>
                      <a:pt x="15946" y="55787"/>
                      <a:pt x="15912" y="52117"/>
                      <a:pt x="14745" y="48515"/>
                    </a:cubicBezTo>
                    <a:cubicBezTo>
                      <a:pt x="14723" y="48450"/>
                      <a:pt x="14772" y="48399"/>
                      <a:pt x="14827" y="48399"/>
                    </a:cubicBezTo>
                    <a:cubicBezTo>
                      <a:pt x="14857" y="48399"/>
                      <a:pt x="14888" y="48413"/>
                      <a:pt x="14912" y="48448"/>
                    </a:cubicBezTo>
                    <a:cubicBezTo>
                      <a:pt x="16279" y="51917"/>
                      <a:pt x="16646" y="55587"/>
                      <a:pt x="17347" y="59222"/>
                    </a:cubicBezTo>
                    <a:cubicBezTo>
                      <a:pt x="17980" y="59056"/>
                      <a:pt x="18581" y="58889"/>
                      <a:pt x="19215" y="58722"/>
                    </a:cubicBezTo>
                    <a:cubicBezTo>
                      <a:pt x="18981" y="57721"/>
                      <a:pt x="18681" y="56721"/>
                      <a:pt x="18514" y="55687"/>
                    </a:cubicBezTo>
                    <a:cubicBezTo>
                      <a:pt x="18492" y="55598"/>
                      <a:pt x="18559" y="55538"/>
                      <a:pt x="18635" y="55538"/>
                    </a:cubicBezTo>
                    <a:cubicBezTo>
                      <a:pt x="18673" y="55538"/>
                      <a:pt x="18714" y="55553"/>
                      <a:pt x="18748" y="55587"/>
                    </a:cubicBezTo>
                    <a:cubicBezTo>
                      <a:pt x="19348" y="56420"/>
                      <a:pt x="19648" y="57488"/>
                      <a:pt x="19948" y="58555"/>
                    </a:cubicBezTo>
                    <a:cubicBezTo>
                      <a:pt x="24785" y="57321"/>
                      <a:pt x="29755" y="56621"/>
                      <a:pt x="34993" y="56420"/>
                    </a:cubicBezTo>
                    <a:cubicBezTo>
                      <a:pt x="34859" y="55286"/>
                      <a:pt x="34759" y="54152"/>
                      <a:pt x="34692" y="53118"/>
                    </a:cubicBezTo>
                    <a:cubicBezTo>
                      <a:pt x="34674" y="52971"/>
                      <a:pt x="34756" y="52895"/>
                      <a:pt x="34846" y="52895"/>
                    </a:cubicBezTo>
                    <a:cubicBezTo>
                      <a:pt x="34918" y="52895"/>
                      <a:pt x="34996" y="52946"/>
                      <a:pt x="35026" y="53051"/>
                    </a:cubicBezTo>
                    <a:cubicBezTo>
                      <a:pt x="35293" y="54119"/>
                      <a:pt x="35593" y="55220"/>
                      <a:pt x="35893" y="56354"/>
                    </a:cubicBezTo>
                    <a:cubicBezTo>
                      <a:pt x="36894" y="56320"/>
                      <a:pt x="37903" y="56304"/>
                      <a:pt x="38920" y="56304"/>
                    </a:cubicBezTo>
                    <a:cubicBezTo>
                      <a:pt x="39938" y="56304"/>
                      <a:pt x="40963" y="56320"/>
                      <a:pt x="41998" y="56354"/>
                    </a:cubicBezTo>
                    <a:cubicBezTo>
                      <a:pt x="41998" y="55653"/>
                      <a:pt x="41998" y="54953"/>
                      <a:pt x="41931" y="54219"/>
                    </a:cubicBezTo>
                    <a:cubicBezTo>
                      <a:pt x="41764" y="52251"/>
                      <a:pt x="41364" y="50283"/>
                      <a:pt x="41330" y="48281"/>
                    </a:cubicBezTo>
                    <a:cubicBezTo>
                      <a:pt x="41330" y="48223"/>
                      <a:pt x="41387" y="48188"/>
                      <a:pt x="41440" y="48188"/>
                    </a:cubicBezTo>
                    <a:cubicBezTo>
                      <a:pt x="41479" y="48188"/>
                      <a:pt x="41517" y="48206"/>
                      <a:pt x="41531" y="48248"/>
                    </a:cubicBezTo>
                    <a:cubicBezTo>
                      <a:pt x="42131" y="50416"/>
                      <a:pt x="42431" y="52718"/>
                      <a:pt x="42698" y="54919"/>
                    </a:cubicBezTo>
                    <a:cubicBezTo>
                      <a:pt x="42731" y="55386"/>
                      <a:pt x="42798" y="55887"/>
                      <a:pt x="42831" y="56387"/>
                    </a:cubicBezTo>
                    <a:cubicBezTo>
                      <a:pt x="43098" y="56420"/>
                      <a:pt x="43332" y="56420"/>
                      <a:pt x="43599" y="56420"/>
                    </a:cubicBezTo>
                    <a:cubicBezTo>
                      <a:pt x="43632" y="55587"/>
                      <a:pt x="43632" y="54719"/>
                      <a:pt x="43599" y="53852"/>
                    </a:cubicBezTo>
                    <a:cubicBezTo>
                      <a:pt x="43532" y="50950"/>
                      <a:pt x="43232" y="48014"/>
                      <a:pt x="42465" y="45212"/>
                    </a:cubicBezTo>
                    <a:cubicBezTo>
                      <a:pt x="42443" y="45148"/>
                      <a:pt x="42505" y="45111"/>
                      <a:pt x="42560" y="45111"/>
                    </a:cubicBezTo>
                    <a:cubicBezTo>
                      <a:pt x="42591" y="45111"/>
                      <a:pt x="42619" y="45122"/>
                      <a:pt x="42631" y="45146"/>
                    </a:cubicBezTo>
                    <a:cubicBezTo>
                      <a:pt x="43732" y="48048"/>
                      <a:pt x="44232" y="51017"/>
                      <a:pt x="44466" y="54119"/>
                    </a:cubicBezTo>
                    <a:cubicBezTo>
                      <a:pt x="44499" y="54886"/>
                      <a:pt x="44566" y="55687"/>
                      <a:pt x="44599" y="56487"/>
                    </a:cubicBezTo>
                    <a:cubicBezTo>
                      <a:pt x="45900" y="56554"/>
                      <a:pt x="47235" y="56654"/>
                      <a:pt x="48602" y="56787"/>
                    </a:cubicBezTo>
                    <a:cubicBezTo>
                      <a:pt x="48536" y="56787"/>
                      <a:pt x="48002" y="47547"/>
                      <a:pt x="47868" y="46780"/>
                    </a:cubicBezTo>
                    <a:cubicBezTo>
                      <a:pt x="47268" y="43912"/>
                      <a:pt x="46334" y="41176"/>
                      <a:pt x="45567" y="38374"/>
                    </a:cubicBezTo>
                    <a:cubicBezTo>
                      <a:pt x="45300" y="37474"/>
                      <a:pt x="45066" y="36573"/>
                      <a:pt x="44866" y="35639"/>
                    </a:cubicBezTo>
                    <a:lnTo>
                      <a:pt x="44866" y="35639"/>
                    </a:lnTo>
                    <a:cubicBezTo>
                      <a:pt x="45166" y="36540"/>
                      <a:pt x="45433" y="37407"/>
                      <a:pt x="45734" y="38274"/>
                    </a:cubicBezTo>
                    <a:cubicBezTo>
                      <a:pt x="46000" y="38975"/>
                      <a:pt x="46267" y="39709"/>
                      <a:pt x="46534" y="40409"/>
                    </a:cubicBezTo>
                    <a:cubicBezTo>
                      <a:pt x="47602" y="43144"/>
                      <a:pt x="48636" y="46180"/>
                      <a:pt x="50470" y="48448"/>
                    </a:cubicBezTo>
                    <a:cubicBezTo>
                      <a:pt x="50470" y="48459"/>
                      <a:pt x="50474" y="48463"/>
                      <a:pt x="50479" y="48463"/>
                    </a:cubicBezTo>
                    <a:cubicBezTo>
                      <a:pt x="50489" y="48463"/>
                      <a:pt x="50504" y="48448"/>
                      <a:pt x="50504" y="48448"/>
                    </a:cubicBezTo>
                    <a:cubicBezTo>
                      <a:pt x="50003" y="45346"/>
                      <a:pt x="48636" y="42377"/>
                      <a:pt x="47735" y="39342"/>
                    </a:cubicBezTo>
                    <a:cubicBezTo>
                      <a:pt x="47535" y="38674"/>
                      <a:pt x="47335" y="37974"/>
                      <a:pt x="47168" y="37273"/>
                    </a:cubicBezTo>
                    <a:cubicBezTo>
                      <a:pt x="46434" y="34605"/>
                      <a:pt x="45767" y="31903"/>
                      <a:pt x="45166" y="29201"/>
                    </a:cubicBezTo>
                    <a:cubicBezTo>
                      <a:pt x="44599" y="26532"/>
                      <a:pt x="44232" y="23864"/>
                      <a:pt x="43832" y="21162"/>
                    </a:cubicBezTo>
                    <a:cubicBezTo>
                      <a:pt x="43799" y="21095"/>
                      <a:pt x="43799" y="21028"/>
                      <a:pt x="43799" y="20962"/>
                    </a:cubicBezTo>
                    <a:cubicBezTo>
                      <a:pt x="43332" y="11155"/>
                      <a:pt x="39763" y="3282"/>
                      <a:pt x="30589" y="614"/>
                    </a:cubicBezTo>
                    <a:cubicBezTo>
                      <a:pt x="28991" y="152"/>
                      <a:pt x="27348" y="1"/>
                      <a:pt x="25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38"/>
              <p:cNvSpPr/>
              <p:nvPr/>
            </p:nvSpPr>
            <p:spPr>
              <a:xfrm>
                <a:off x="979100" y="4558075"/>
                <a:ext cx="1067450" cy="585425"/>
              </a:xfrm>
              <a:custGeom>
                <a:avLst/>
                <a:gdLst/>
                <a:ahLst/>
                <a:cxnLst/>
                <a:rect l="l" t="t" r="r" b="b"/>
                <a:pathLst>
                  <a:path w="42698" h="23417" extrusionOk="0">
                    <a:moveTo>
                      <a:pt x="39662" y="0"/>
                    </a:moveTo>
                    <a:cubicBezTo>
                      <a:pt x="33424" y="4170"/>
                      <a:pt x="26085" y="6638"/>
                      <a:pt x="18613" y="7105"/>
                    </a:cubicBezTo>
                    <a:cubicBezTo>
                      <a:pt x="17805" y="7152"/>
                      <a:pt x="16997" y="7175"/>
                      <a:pt x="16189" y="7175"/>
                    </a:cubicBezTo>
                    <a:cubicBezTo>
                      <a:pt x="13496" y="7175"/>
                      <a:pt x="10808" y="6918"/>
                      <a:pt x="8139" y="6405"/>
                    </a:cubicBezTo>
                    <a:cubicBezTo>
                      <a:pt x="5371" y="5871"/>
                      <a:pt x="2635" y="5037"/>
                      <a:pt x="0" y="3970"/>
                    </a:cubicBezTo>
                    <a:lnTo>
                      <a:pt x="0" y="3970"/>
                    </a:lnTo>
                    <a:cubicBezTo>
                      <a:pt x="67" y="4403"/>
                      <a:pt x="100" y="4837"/>
                      <a:pt x="134" y="5271"/>
                    </a:cubicBezTo>
                    <a:cubicBezTo>
                      <a:pt x="500" y="9674"/>
                      <a:pt x="467" y="14044"/>
                      <a:pt x="801" y="18447"/>
                    </a:cubicBezTo>
                    <a:cubicBezTo>
                      <a:pt x="801" y="18492"/>
                      <a:pt x="835" y="18510"/>
                      <a:pt x="872" y="18510"/>
                    </a:cubicBezTo>
                    <a:cubicBezTo>
                      <a:pt x="917" y="18510"/>
                      <a:pt x="967" y="18483"/>
                      <a:pt x="967" y="18447"/>
                    </a:cubicBezTo>
                    <a:cubicBezTo>
                      <a:pt x="1234" y="15945"/>
                      <a:pt x="1401" y="13343"/>
                      <a:pt x="1501" y="10708"/>
                    </a:cubicBezTo>
                    <a:cubicBezTo>
                      <a:pt x="1568" y="11508"/>
                      <a:pt x="1668" y="12276"/>
                      <a:pt x="1835" y="13043"/>
                    </a:cubicBezTo>
                    <a:cubicBezTo>
                      <a:pt x="2268" y="15111"/>
                      <a:pt x="2502" y="17079"/>
                      <a:pt x="2902" y="19147"/>
                    </a:cubicBezTo>
                    <a:cubicBezTo>
                      <a:pt x="3102" y="20281"/>
                      <a:pt x="3202" y="22516"/>
                      <a:pt x="4003" y="23417"/>
                    </a:cubicBezTo>
                    <a:cubicBezTo>
                      <a:pt x="6205" y="22516"/>
                      <a:pt x="8373" y="21749"/>
                      <a:pt x="10574" y="21115"/>
                    </a:cubicBezTo>
                    <a:cubicBezTo>
                      <a:pt x="10041" y="17413"/>
                      <a:pt x="10007" y="13743"/>
                      <a:pt x="8840" y="10141"/>
                    </a:cubicBezTo>
                    <a:cubicBezTo>
                      <a:pt x="8818" y="10076"/>
                      <a:pt x="8867" y="10025"/>
                      <a:pt x="8922" y="10025"/>
                    </a:cubicBezTo>
                    <a:cubicBezTo>
                      <a:pt x="8952" y="10025"/>
                      <a:pt x="8983" y="10039"/>
                      <a:pt x="9007" y="10074"/>
                    </a:cubicBezTo>
                    <a:cubicBezTo>
                      <a:pt x="10374" y="13543"/>
                      <a:pt x="10741" y="17213"/>
                      <a:pt x="11442" y="20848"/>
                    </a:cubicBezTo>
                    <a:cubicBezTo>
                      <a:pt x="12075" y="20682"/>
                      <a:pt x="12676" y="20515"/>
                      <a:pt x="13310" y="20348"/>
                    </a:cubicBezTo>
                    <a:cubicBezTo>
                      <a:pt x="13076" y="19347"/>
                      <a:pt x="12776" y="18347"/>
                      <a:pt x="12609" y="17313"/>
                    </a:cubicBezTo>
                    <a:cubicBezTo>
                      <a:pt x="12587" y="17224"/>
                      <a:pt x="12654" y="17164"/>
                      <a:pt x="12730" y="17164"/>
                    </a:cubicBezTo>
                    <a:cubicBezTo>
                      <a:pt x="12768" y="17164"/>
                      <a:pt x="12809" y="17179"/>
                      <a:pt x="12843" y="17213"/>
                    </a:cubicBezTo>
                    <a:cubicBezTo>
                      <a:pt x="13443" y="18046"/>
                      <a:pt x="13743" y="19114"/>
                      <a:pt x="14043" y="20148"/>
                    </a:cubicBezTo>
                    <a:cubicBezTo>
                      <a:pt x="18880" y="18947"/>
                      <a:pt x="23850" y="18247"/>
                      <a:pt x="29088" y="18013"/>
                    </a:cubicBezTo>
                    <a:cubicBezTo>
                      <a:pt x="28954" y="16912"/>
                      <a:pt x="28854" y="15778"/>
                      <a:pt x="28787" y="14744"/>
                    </a:cubicBezTo>
                    <a:cubicBezTo>
                      <a:pt x="28769" y="14597"/>
                      <a:pt x="28851" y="14521"/>
                      <a:pt x="28941" y="14521"/>
                    </a:cubicBezTo>
                    <a:cubicBezTo>
                      <a:pt x="29013" y="14521"/>
                      <a:pt x="29091" y="14572"/>
                      <a:pt x="29121" y="14677"/>
                    </a:cubicBezTo>
                    <a:cubicBezTo>
                      <a:pt x="29388" y="15745"/>
                      <a:pt x="29688" y="16846"/>
                      <a:pt x="29988" y="17980"/>
                    </a:cubicBezTo>
                    <a:cubicBezTo>
                      <a:pt x="30989" y="17946"/>
                      <a:pt x="31998" y="17930"/>
                      <a:pt x="33015" y="17930"/>
                    </a:cubicBezTo>
                    <a:cubicBezTo>
                      <a:pt x="34033" y="17930"/>
                      <a:pt x="35058" y="17946"/>
                      <a:pt x="36093" y="17980"/>
                    </a:cubicBezTo>
                    <a:cubicBezTo>
                      <a:pt x="36093" y="17279"/>
                      <a:pt x="36093" y="16579"/>
                      <a:pt x="36026" y="15845"/>
                    </a:cubicBezTo>
                    <a:cubicBezTo>
                      <a:pt x="35859" y="13877"/>
                      <a:pt x="35459" y="11909"/>
                      <a:pt x="35425" y="9907"/>
                    </a:cubicBezTo>
                    <a:cubicBezTo>
                      <a:pt x="35425" y="9849"/>
                      <a:pt x="35482" y="9814"/>
                      <a:pt x="35535" y="9814"/>
                    </a:cubicBezTo>
                    <a:cubicBezTo>
                      <a:pt x="35574" y="9814"/>
                      <a:pt x="35612" y="9832"/>
                      <a:pt x="35626" y="9874"/>
                    </a:cubicBezTo>
                    <a:cubicBezTo>
                      <a:pt x="36226" y="12042"/>
                      <a:pt x="36526" y="14344"/>
                      <a:pt x="36793" y="16545"/>
                    </a:cubicBezTo>
                    <a:cubicBezTo>
                      <a:pt x="36826" y="17012"/>
                      <a:pt x="36893" y="17513"/>
                      <a:pt x="36926" y="18013"/>
                    </a:cubicBezTo>
                    <a:cubicBezTo>
                      <a:pt x="37193" y="18046"/>
                      <a:pt x="37427" y="18046"/>
                      <a:pt x="37694" y="18046"/>
                    </a:cubicBezTo>
                    <a:cubicBezTo>
                      <a:pt x="37727" y="17213"/>
                      <a:pt x="37727" y="16345"/>
                      <a:pt x="37694" y="15478"/>
                    </a:cubicBezTo>
                    <a:cubicBezTo>
                      <a:pt x="37627" y="12576"/>
                      <a:pt x="37327" y="9640"/>
                      <a:pt x="36560" y="6838"/>
                    </a:cubicBezTo>
                    <a:cubicBezTo>
                      <a:pt x="36538" y="6774"/>
                      <a:pt x="36600" y="6737"/>
                      <a:pt x="36655" y="6737"/>
                    </a:cubicBezTo>
                    <a:cubicBezTo>
                      <a:pt x="36686" y="6737"/>
                      <a:pt x="36714" y="6748"/>
                      <a:pt x="36726" y="6772"/>
                    </a:cubicBezTo>
                    <a:cubicBezTo>
                      <a:pt x="37827" y="9674"/>
                      <a:pt x="38327" y="12643"/>
                      <a:pt x="38561" y="15745"/>
                    </a:cubicBezTo>
                    <a:cubicBezTo>
                      <a:pt x="38594" y="16512"/>
                      <a:pt x="38661" y="17313"/>
                      <a:pt x="38694" y="18113"/>
                    </a:cubicBezTo>
                    <a:cubicBezTo>
                      <a:pt x="39995" y="18180"/>
                      <a:pt x="41330" y="18280"/>
                      <a:pt x="42697" y="18413"/>
                    </a:cubicBezTo>
                    <a:cubicBezTo>
                      <a:pt x="42631" y="18413"/>
                      <a:pt x="42097" y="9173"/>
                      <a:pt x="41963" y="8406"/>
                    </a:cubicBezTo>
                    <a:cubicBezTo>
                      <a:pt x="41363" y="5538"/>
                      <a:pt x="40429" y="2802"/>
                      <a:pt x="39662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38"/>
              <p:cNvSpPr/>
              <p:nvPr/>
            </p:nvSpPr>
            <p:spPr>
              <a:xfrm>
                <a:off x="1974800" y="4530550"/>
                <a:ext cx="119275" cy="279750"/>
              </a:xfrm>
              <a:custGeom>
                <a:avLst/>
                <a:gdLst/>
                <a:ahLst/>
                <a:cxnLst/>
                <a:rect l="l" t="t" r="r" b="b"/>
                <a:pathLst>
                  <a:path w="4771" h="11190" extrusionOk="0">
                    <a:moveTo>
                      <a:pt x="1435" y="0"/>
                    </a:moveTo>
                    <a:cubicBezTo>
                      <a:pt x="968" y="334"/>
                      <a:pt x="501" y="668"/>
                      <a:pt x="1" y="1001"/>
                    </a:cubicBezTo>
                    <a:cubicBezTo>
                      <a:pt x="267" y="1702"/>
                      <a:pt x="534" y="2436"/>
                      <a:pt x="801" y="3136"/>
                    </a:cubicBezTo>
                    <a:cubicBezTo>
                      <a:pt x="1869" y="5871"/>
                      <a:pt x="2903" y="8907"/>
                      <a:pt x="4737" y="11175"/>
                    </a:cubicBezTo>
                    <a:cubicBezTo>
                      <a:pt x="4737" y="11186"/>
                      <a:pt x="4741" y="11190"/>
                      <a:pt x="4746" y="11190"/>
                    </a:cubicBezTo>
                    <a:cubicBezTo>
                      <a:pt x="4756" y="11190"/>
                      <a:pt x="4771" y="11175"/>
                      <a:pt x="4771" y="11175"/>
                    </a:cubicBezTo>
                    <a:cubicBezTo>
                      <a:pt x="4270" y="8073"/>
                      <a:pt x="2903" y="5104"/>
                      <a:pt x="2002" y="2069"/>
                    </a:cubicBezTo>
                    <a:cubicBezTo>
                      <a:pt x="1802" y="1401"/>
                      <a:pt x="1602" y="701"/>
                      <a:pt x="1435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38"/>
              <p:cNvSpPr/>
              <p:nvPr/>
            </p:nvSpPr>
            <p:spPr>
              <a:xfrm>
                <a:off x="1187575" y="4277450"/>
                <a:ext cx="550425" cy="391775"/>
              </a:xfrm>
              <a:custGeom>
                <a:avLst/>
                <a:gdLst/>
                <a:ahLst/>
                <a:cxnLst/>
                <a:rect l="l" t="t" r="r" b="b"/>
                <a:pathLst>
                  <a:path w="22017" h="15671" extrusionOk="0">
                    <a:moveTo>
                      <a:pt x="15792" y="1"/>
                    </a:moveTo>
                    <a:cubicBezTo>
                      <a:pt x="14486" y="1"/>
                      <a:pt x="13163" y="250"/>
                      <a:pt x="11876" y="518"/>
                    </a:cubicBezTo>
                    <a:cubicBezTo>
                      <a:pt x="10441" y="818"/>
                      <a:pt x="8973" y="1218"/>
                      <a:pt x="7472" y="1218"/>
                    </a:cubicBezTo>
                    <a:cubicBezTo>
                      <a:pt x="6901" y="1198"/>
                      <a:pt x="6379" y="1115"/>
                      <a:pt x="5838" y="1115"/>
                    </a:cubicBezTo>
                    <a:cubicBezTo>
                      <a:pt x="5496" y="1115"/>
                      <a:pt x="5146" y="1148"/>
                      <a:pt x="4770" y="1251"/>
                    </a:cubicBezTo>
                    <a:cubicBezTo>
                      <a:pt x="2636" y="1885"/>
                      <a:pt x="801" y="3787"/>
                      <a:pt x="401" y="5988"/>
                    </a:cubicBezTo>
                    <a:cubicBezTo>
                      <a:pt x="0" y="8256"/>
                      <a:pt x="1068" y="10625"/>
                      <a:pt x="2669" y="12293"/>
                    </a:cubicBezTo>
                    <a:cubicBezTo>
                      <a:pt x="4745" y="14469"/>
                      <a:pt x="7741" y="15670"/>
                      <a:pt x="10742" y="15670"/>
                    </a:cubicBezTo>
                    <a:cubicBezTo>
                      <a:pt x="11742" y="15670"/>
                      <a:pt x="12743" y="15537"/>
                      <a:pt x="13710" y="15261"/>
                    </a:cubicBezTo>
                    <a:cubicBezTo>
                      <a:pt x="17546" y="14161"/>
                      <a:pt x="20682" y="10858"/>
                      <a:pt x="21616" y="6956"/>
                    </a:cubicBezTo>
                    <a:cubicBezTo>
                      <a:pt x="21949" y="5688"/>
                      <a:pt x="22016" y="4254"/>
                      <a:pt x="21482" y="3053"/>
                    </a:cubicBezTo>
                    <a:cubicBezTo>
                      <a:pt x="20749" y="1418"/>
                      <a:pt x="19014" y="418"/>
                      <a:pt x="17246" y="117"/>
                    </a:cubicBezTo>
                    <a:cubicBezTo>
                      <a:pt x="16765" y="36"/>
                      <a:pt x="16280" y="1"/>
                      <a:pt x="15792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38"/>
              <p:cNvSpPr/>
              <p:nvPr/>
            </p:nvSpPr>
            <p:spPr>
              <a:xfrm>
                <a:off x="1792175" y="4107900"/>
                <a:ext cx="220175" cy="322450"/>
              </a:xfrm>
              <a:custGeom>
                <a:avLst/>
                <a:gdLst/>
                <a:ahLst/>
                <a:cxnLst/>
                <a:rect l="l" t="t" r="r" b="b"/>
                <a:pathLst>
                  <a:path w="8807" h="12898" extrusionOk="0">
                    <a:moveTo>
                      <a:pt x="3949" y="0"/>
                    </a:moveTo>
                    <a:cubicBezTo>
                      <a:pt x="3443" y="0"/>
                      <a:pt x="2955" y="97"/>
                      <a:pt x="2535" y="295"/>
                    </a:cubicBezTo>
                    <a:cubicBezTo>
                      <a:pt x="1101" y="995"/>
                      <a:pt x="567" y="2930"/>
                      <a:pt x="367" y="4397"/>
                    </a:cubicBezTo>
                    <a:cubicBezTo>
                      <a:pt x="34" y="6632"/>
                      <a:pt x="0" y="8934"/>
                      <a:pt x="100" y="11202"/>
                    </a:cubicBezTo>
                    <a:cubicBezTo>
                      <a:pt x="134" y="11803"/>
                      <a:pt x="267" y="12503"/>
                      <a:pt x="868" y="12770"/>
                    </a:cubicBezTo>
                    <a:cubicBezTo>
                      <a:pt x="1045" y="12869"/>
                      <a:pt x="1235" y="12897"/>
                      <a:pt x="1422" y="12897"/>
                    </a:cubicBezTo>
                    <a:cubicBezTo>
                      <a:pt x="1551" y="12897"/>
                      <a:pt x="1679" y="12884"/>
                      <a:pt x="1802" y="12870"/>
                    </a:cubicBezTo>
                    <a:cubicBezTo>
                      <a:pt x="3970" y="12637"/>
                      <a:pt x="5905" y="11603"/>
                      <a:pt x="7105" y="10035"/>
                    </a:cubicBezTo>
                    <a:cubicBezTo>
                      <a:pt x="8306" y="8467"/>
                      <a:pt x="8807" y="6366"/>
                      <a:pt x="8440" y="4297"/>
                    </a:cubicBezTo>
                    <a:cubicBezTo>
                      <a:pt x="8206" y="3030"/>
                      <a:pt x="7606" y="1662"/>
                      <a:pt x="6438" y="828"/>
                    </a:cubicBezTo>
                    <a:cubicBezTo>
                      <a:pt x="5724" y="282"/>
                      <a:pt x="4810" y="0"/>
                      <a:pt x="3949" y="0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38"/>
              <p:cNvSpPr/>
              <p:nvPr/>
            </p:nvSpPr>
            <p:spPr>
              <a:xfrm>
                <a:off x="868175" y="4242800"/>
                <a:ext cx="257700" cy="299750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11990" extrusionOk="0">
                    <a:moveTo>
                      <a:pt x="4179" y="0"/>
                    </a:moveTo>
                    <a:cubicBezTo>
                      <a:pt x="3030" y="0"/>
                      <a:pt x="1799" y="637"/>
                      <a:pt x="1035" y="1637"/>
                    </a:cubicBezTo>
                    <a:cubicBezTo>
                      <a:pt x="167" y="2804"/>
                      <a:pt x="1" y="4272"/>
                      <a:pt x="134" y="5573"/>
                    </a:cubicBezTo>
                    <a:cubicBezTo>
                      <a:pt x="401" y="7641"/>
                      <a:pt x="1435" y="9509"/>
                      <a:pt x="3069" y="10643"/>
                    </a:cubicBezTo>
                    <a:cubicBezTo>
                      <a:pt x="4281" y="11526"/>
                      <a:pt x="5797" y="11990"/>
                      <a:pt x="7388" y="11990"/>
                    </a:cubicBezTo>
                    <a:cubicBezTo>
                      <a:pt x="7900" y="11990"/>
                      <a:pt x="8420" y="11942"/>
                      <a:pt x="8940" y="11844"/>
                    </a:cubicBezTo>
                    <a:cubicBezTo>
                      <a:pt x="9241" y="11811"/>
                      <a:pt x="9607" y="11711"/>
                      <a:pt x="9841" y="11477"/>
                    </a:cubicBezTo>
                    <a:cubicBezTo>
                      <a:pt x="10308" y="11043"/>
                      <a:pt x="10241" y="10343"/>
                      <a:pt x="10108" y="9776"/>
                    </a:cubicBezTo>
                    <a:cubicBezTo>
                      <a:pt x="9574" y="7541"/>
                      <a:pt x="8840" y="5373"/>
                      <a:pt x="7906" y="3338"/>
                    </a:cubicBezTo>
                    <a:cubicBezTo>
                      <a:pt x="7272" y="2004"/>
                      <a:pt x="6205" y="269"/>
                      <a:pt x="4637" y="36"/>
                    </a:cubicBezTo>
                    <a:cubicBezTo>
                      <a:pt x="4487" y="12"/>
                      <a:pt x="4334" y="0"/>
                      <a:pt x="4179" y="0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38"/>
              <p:cNvSpPr/>
              <p:nvPr/>
            </p:nvSpPr>
            <p:spPr>
              <a:xfrm>
                <a:off x="971575" y="3693275"/>
                <a:ext cx="897350" cy="913175"/>
              </a:xfrm>
              <a:custGeom>
                <a:avLst/>
                <a:gdLst/>
                <a:ahLst/>
                <a:cxnLst/>
                <a:rect l="l" t="t" r="r" b="b"/>
                <a:pathLst>
                  <a:path w="35894" h="36527" extrusionOk="0">
                    <a:moveTo>
                      <a:pt x="22554" y="1"/>
                    </a:moveTo>
                    <a:cubicBezTo>
                      <a:pt x="22531" y="1"/>
                      <a:pt x="22507" y="1"/>
                      <a:pt x="22484" y="1"/>
                    </a:cubicBezTo>
                    <a:cubicBezTo>
                      <a:pt x="17647" y="34"/>
                      <a:pt x="12977" y="701"/>
                      <a:pt x="8340" y="2069"/>
                    </a:cubicBezTo>
                    <a:cubicBezTo>
                      <a:pt x="3270" y="3570"/>
                      <a:pt x="1" y="8407"/>
                      <a:pt x="435" y="13644"/>
                    </a:cubicBezTo>
                    <a:cubicBezTo>
                      <a:pt x="835" y="18381"/>
                      <a:pt x="1535" y="23051"/>
                      <a:pt x="2503" y="27687"/>
                    </a:cubicBezTo>
                    <a:cubicBezTo>
                      <a:pt x="3570" y="32858"/>
                      <a:pt x="8140" y="36527"/>
                      <a:pt x="13377" y="36527"/>
                    </a:cubicBezTo>
                    <a:cubicBezTo>
                      <a:pt x="18214" y="36494"/>
                      <a:pt x="22917" y="35793"/>
                      <a:pt x="27554" y="34425"/>
                    </a:cubicBezTo>
                    <a:cubicBezTo>
                      <a:pt x="32591" y="32958"/>
                      <a:pt x="35893" y="28121"/>
                      <a:pt x="35460" y="22851"/>
                    </a:cubicBezTo>
                    <a:cubicBezTo>
                      <a:pt x="35059" y="18147"/>
                      <a:pt x="34359" y="13444"/>
                      <a:pt x="33391" y="8807"/>
                    </a:cubicBezTo>
                    <a:cubicBezTo>
                      <a:pt x="32296" y="3693"/>
                      <a:pt x="27795" y="1"/>
                      <a:pt x="22554" y="1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38"/>
              <p:cNvSpPr/>
              <p:nvPr/>
            </p:nvSpPr>
            <p:spPr>
              <a:xfrm>
                <a:off x="1388550" y="4302350"/>
                <a:ext cx="122600" cy="63100"/>
              </a:xfrm>
              <a:custGeom>
                <a:avLst/>
                <a:gdLst/>
                <a:ahLst/>
                <a:cxnLst/>
                <a:rect l="l" t="t" r="r" b="b"/>
                <a:pathLst>
                  <a:path w="4904" h="2524" extrusionOk="0">
                    <a:moveTo>
                      <a:pt x="2535" y="0"/>
                    </a:moveTo>
                    <a:cubicBezTo>
                      <a:pt x="2406" y="0"/>
                      <a:pt x="2273" y="8"/>
                      <a:pt x="2135" y="22"/>
                    </a:cubicBezTo>
                    <a:cubicBezTo>
                      <a:pt x="1535" y="122"/>
                      <a:pt x="968" y="489"/>
                      <a:pt x="601" y="923"/>
                    </a:cubicBezTo>
                    <a:cubicBezTo>
                      <a:pt x="234" y="1390"/>
                      <a:pt x="0" y="1957"/>
                      <a:pt x="34" y="2524"/>
                    </a:cubicBezTo>
                    <a:cubicBezTo>
                      <a:pt x="234" y="2023"/>
                      <a:pt x="568" y="1590"/>
                      <a:pt x="934" y="1256"/>
                    </a:cubicBezTo>
                    <a:cubicBezTo>
                      <a:pt x="1335" y="923"/>
                      <a:pt x="1768" y="689"/>
                      <a:pt x="2235" y="622"/>
                    </a:cubicBezTo>
                    <a:cubicBezTo>
                      <a:pt x="2349" y="606"/>
                      <a:pt x="2464" y="598"/>
                      <a:pt x="2580" y="598"/>
                    </a:cubicBezTo>
                    <a:cubicBezTo>
                      <a:pt x="2941" y="598"/>
                      <a:pt x="3308" y="679"/>
                      <a:pt x="3636" y="856"/>
                    </a:cubicBezTo>
                    <a:cubicBezTo>
                      <a:pt x="4103" y="1089"/>
                      <a:pt x="4504" y="1423"/>
                      <a:pt x="4904" y="1823"/>
                    </a:cubicBezTo>
                    <a:cubicBezTo>
                      <a:pt x="4704" y="1290"/>
                      <a:pt x="4370" y="823"/>
                      <a:pt x="3903" y="456"/>
                    </a:cubicBezTo>
                    <a:cubicBezTo>
                      <a:pt x="3670" y="255"/>
                      <a:pt x="3370" y="122"/>
                      <a:pt x="3069" y="55"/>
                    </a:cubicBezTo>
                    <a:cubicBezTo>
                      <a:pt x="2893" y="16"/>
                      <a:pt x="2718" y="0"/>
                      <a:pt x="2535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38"/>
              <p:cNvSpPr/>
              <p:nvPr/>
            </p:nvSpPr>
            <p:spPr>
              <a:xfrm>
                <a:off x="1537825" y="3954050"/>
                <a:ext cx="214125" cy="67675"/>
              </a:xfrm>
              <a:custGeom>
                <a:avLst/>
                <a:gdLst/>
                <a:ahLst/>
                <a:cxnLst/>
                <a:rect l="l" t="t" r="r" b="b"/>
                <a:pathLst>
                  <a:path w="8565" h="2707" extrusionOk="0">
                    <a:moveTo>
                      <a:pt x="4812" y="1"/>
                    </a:moveTo>
                    <a:cubicBezTo>
                      <a:pt x="3192" y="1"/>
                      <a:pt x="1520" y="584"/>
                      <a:pt x="201" y="1812"/>
                    </a:cubicBezTo>
                    <a:cubicBezTo>
                      <a:pt x="67" y="1912"/>
                      <a:pt x="0" y="2145"/>
                      <a:pt x="34" y="2312"/>
                    </a:cubicBezTo>
                    <a:cubicBezTo>
                      <a:pt x="67" y="2479"/>
                      <a:pt x="100" y="2512"/>
                      <a:pt x="234" y="2646"/>
                    </a:cubicBezTo>
                    <a:cubicBezTo>
                      <a:pt x="276" y="2688"/>
                      <a:pt x="335" y="2706"/>
                      <a:pt x="400" y="2706"/>
                    </a:cubicBezTo>
                    <a:cubicBezTo>
                      <a:pt x="490" y="2706"/>
                      <a:pt x="590" y="2671"/>
                      <a:pt x="668" y="2612"/>
                    </a:cubicBezTo>
                    <a:cubicBezTo>
                      <a:pt x="2533" y="1597"/>
                      <a:pt x="4298" y="983"/>
                      <a:pt x="6117" y="983"/>
                    </a:cubicBezTo>
                    <a:cubicBezTo>
                      <a:pt x="6867" y="983"/>
                      <a:pt x="7627" y="1087"/>
                      <a:pt x="8406" y="1312"/>
                    </a:cubicBezTo>
                    <a:cubicBezTo>
                      <a:pt x="8415" y="1315"/>
                      <a:pt x="8424" y="1316"/>
                      <a:pt x="8433" y="1316"/>
                    </a:cubicBezTo>
                    <a:cubicBezTo>
                      <a:pt x="8517" y="1316"/>
                      <a:pt x="8564" y="1175"/>
                      <a:pt x="8473" y="1145"/>
                    </a:cubicBezTo>
                    <a:cubicBezTo>
                      <a:pt x="7436" y="393"/>
                      <a:pt x="6141" y="1"/>
                      <a:pt x="4812" y="1"/>
                    </a:cubicBezTo>
                    <a:close/>
                  </a:path>
                </a:pathLst>
              </a:custGeom>
              <a:solidFill>
                <a:srgbClr val="334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38"/>
              <p:cNvSpPr/>
              <p:nvPr/>
            </p:nvSpPr>
            <p:spPr>
              <a:xfrm>
                <a:off x="1054450" y="4023725"/>
                <a:ext cx="212375" cy="64475"/>
              </a:xfrm>
              <a:custGeom>
                <a:avLst/>
                <a:gdLst/>
                <a:ahLst/>
                <a:cxnLst/>
                <a:rect l="l" t="t" r="r" b="b"/>
                <a:pathLst>
                  <a:path w="8495" h="2579" extrusionOk="0">
                    <a:moveTo>
                      <a:pt x="5191" y="1"/>
                    </a:moveTo>
                    <a:cubicBezTo>
                      <a:pt x="3160" y="1"/>
                      <a:pt x="1240" y="907"/>
                      <a:pt x="55" y="2427"/>
                    </a:cubicBezTo>
                    <a:cubicBezTo>
                      <a:pt x="1" y="2481"/>
                      <a:pt x="56" y="2579"/>
                      <a:pt x="132" y="2579"/>
                    </a:cubicBezTo>
                    <a:cubicBezTo>
                      <a:pt x="150" y="2579"/>
                      <a:pt x="169" y="2574"/>
                      <a:pt x="188" y="2561"/>
                    </a:cubicBezTo>
                    <a:cubicBezTo>
                      <a:pt x="1657" y="1616"/>
                      <a:pt x="3205" y="1240"/>
                      <a:pt x="4874" y="1240"/>
                    </a:cubicBezTo>
                    <a:cubicBezTo>
                      <a:pt x="5858" y="1240"/>
                      <a:pt x="6884" y="1371"/>
                      <a:pt x="7961" y="1593"/>
                    </a:cubicBezTo>
                    <a:cubicBezTo>
                      <a:pt x="8016" y="1605"/>
                      <a:pt x="8075" y="1612"/>
                      <a:pt x="8132" y="1612"/>
                    </a:cubicBezTo>
                    <a:cubicBezTo>
                      <a:pt x="8246" y="1612"/>
                      <a:pt x="8350" y="1582"/>
                      <a:pt x="8394" y="1493"/>
                    </a:cubicBezTo>
                    <a:cubicBezTo>
                      <a:pt x="8494" y="1327"/>
                      <a:pt x="8494" y="1293"/>
                      <a:pt x="8494" y="1126"/>
                    </a:cubicBezTo>
                    <a:cubicBezTo>
                      <a:pt x="8461" y="960"/>
                      <a:pt x="8328" y="759"/>
                      <a:pt x="8194" y="693"/>
                    </a:cubicBezTo>
                    <a:cubicBezTo>
                      <a:pt x="7215" y="220"/>
                      <a:pt x="6190" y="1"/>
                      <a:pt x="51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38"/>
              <p:cNvSpPr/>
              <p:nvPr/>
            </p:nvSpPr>
            <p:spPr>
              <a:xfrm>
                <a:off x="1253450" y="4372925"/>
                <a:ext cx="413650" cy="200650"/>
              </a:xfrm>
              <a:custGeom>
                <a:avLst/>
                <a:gdLst/>
                <a:ahLst/>
                <a:cxnLst/>
                <a:rect l="l" t="t" r="r" b="b"/>
                <a:pathLst>
                  <a:path w="16546" h="8026" extrusionOk="0">
                    <a:moveTo>
                      <a:pt x="16546" y="1"/>
                    </a:moveTo>
                    <a:lnTo>
                      <a:pt x="16546" y="1"/>
                    </a:lnTo>
                    <a:cubicBezTo>
                      <a:pt x="15145" y="101"/>
                      <a:pt x="13677" y="134"/>
                      <a:pt x="12276" y="234"/>
                    </a:cubicBezTo>
                    <a:cubicBezTo>
                      <a:pt x="9874" y="335"/>
                      <a:pt x="7573" y="668"/>
                      <a:pt x="5304" y="1235"/>
                    </a:cubicBezTo>
                    <a:cubicBezTo>
                      <a:pt x="5104" y="1269"/>
                      <a:pt x="4904" y="1335"/>
                      <a:pt x="4704" y="1369"/>
                    </a:cubicBezTo>
                    <a:lnTo>
                      <a:pt x="4704" y="1402"/>
                    </a:lnTo>
                    <a:cubicBezTo>
                      <a:pt x="3136" y="1802"/>
                      <a:pt x="1568" y="2236"/>
                      <a:pt x="1" y="2603"/>
                    </a:cubicBezTo>
                    <a:cubicBezTo>
                      <a:pt x="1380" y="5031"/>
                      <a:pt x="4780" y="8026"/>
                      <a:pt x="8336" y="8026"/>
                    </a:cubicBezTo>
                    <a:cubicBezTo>
                      <a:pt x="8737" y="8026"/>
                      <a:pt x="9139" y="7988"/>
                      <a:pt x="9541" y="7907"/>
                    </a:cubicBezTo>
                    <a:cubicBezTo>
                      <a:pt x="13410" y="7173"/>
                      <a:pt x="15945" y="2903"/>
                      <a:pt x="1654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38"/>
              <p:cNvSpPr/>
              <p:nvPr/>
            </p:nvSpPr>
            <p:spPr>
              <a:xfrm>
                <a:off x="1299325" y="4375450"/>
                <a:ext cx="327750" cy="198250"/>
              </a:xfrm>
              <a:custGeom>
                <a:avLst/>
                <a:gdLst/>
                <a:ahLst/>
                <a:cxnLst/>
                <a:rect l="l" t="t" r="r" b="b"/>
                <a:pathLst>
                  <a:path w="13110" h="7930" extrusionOk="0">
                    <a:moveTo>
                      <a:pt x="12643" y="0"/>
                    </a:moveTo>
                    <a:cubicBezTo>
                      <a:pt x="11909" y="67"/>
                      <a:pt x="11175" y="67"/>
                      <a:pt x="10441" y="133"/>
                    </a:cubicBezTo>
                    <a:cubicBezTo>
                      <a:pt x="8039" y="234"/>
                      <a:pt x="5738" y="567"/>
                      <a:pt x="3469" y="1134"/>
                    </a:cubicBezTo>
                    <a:cubicBezTo>
                      <a:pt x="3269" y="1168"/>
                      <a:pt x="3069" y="1234"/>
                      <a:pt x="2836" y="1268"/>
                    </a:cubicBezTo>
                    <a:cubicBezTo>
                      <a:pt x="1902" y="1534"/>
                      <a:pt x="968" y="1801"/>
                      <a:pt x="0" y="2035"/>
                    </a:cubicBezTo>
                    <a:cubicBezTo>
                      <a:pt x="300" y="2669"/>
                      <a:pt x="567" y="3302"/>
                      <a:pt x="834" y="3936"/>
                    </a:cubicBezTo>
                    <a:cubicBezTo>
                      <a:pt x="734" y="4437"/>
                      <a:pt x="667" y="4904"/>
                      <a:pt x="567" y="5371"/>
                    </a:cubicBezTo>
                    <a:cubicBezTo>
                      <a:pt x="2169" y="6804"/>
                      <a:pt x="4339" y="7929"/>
                      <a:pt x="6499" y="7929"/>
                    </a:cubicBezTo>
                    <a:cubicBezTo>
                      <a:pt x="6903" y="7929"/>
                      <a:pt x="7306" y="7890"/>
                      <a:pt x="7706" y="7806"/>
                    </a:cubicBezTo>
                    <a:cubicBezTo>
                      <a:pt x="9974" y="7372"/>
                      <a:pt x="11909" y="5637"/>
                      <a:pt x="13110" y="3736"/>
                    </a:cubicBezTo>
                    <a:cubicBezTo>
                      <a:pt x="12843" y="3269"/>
                      <a:pt x="12609" y="2769"/>
                      <a:pt x="12376" y="2302"/>
                    </a:cubicBezTo>
                    <a:cubicBezTo>
                      <a:pt x="12476" y="1534"/>
                      <a:pt x="12576" y="767"/>
                      <a:pt x="126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38"/>
              <p:cNvSpPr/>
              <p:nvPr/>
            </p:nvSpPr>
            <p:spPr>
              <a:xfrm>
                <a:off x="1330175" y="4434650"/>
                <a:ext cx="269375" cy="51375"/>
              </a:xfrm>
              <a:custGeom>
                <a:avLst/>
                <a:gdLst/>
                <a:ahLst/>
                <a:cxnLst/>
                <a:rect l="l" t="t" r="r" b="b"/>
                <a:pathLst>
                  <a:path w="10775" h="2055" extrusionOk="0">
                    <a:moveTo>
                      <a:pt x="10775" y="0"/>
                    </a:moveTo>
                    <a:lnTo>
                      <a:pt x="10775" y="0"/>
                    </a:lnTo>
                    <a:cubicBezTo>
                      <a:pt x="9040" y="601"/>
                      <a:pt x="7306" y="1168"/>
                      <a:pt x="5504" y="1435"/>
                    </a:cubicBezTo>
                    <a:cubicBezTo>
                      <a:pt x="4545" y="1574"/>
                      <a:pt x="3585" y="1623"/>
                      <a:pt x="2625" y="1623"/>
                    </a:cubicBezTo>
                    <a:cubicBezTo>
                      <a:pt x="1750" y="1623"/>
                      <a:pt x="875" y="1583"/>
                      <a:pt x="0" y="1535"/>
                    </a:cubicBezTo>
                    <a:lnTo>
                      <a:pt x="0" y="1535"/>
                    </a:lnTo>
                    <a:cubicBezTo>
                      <a:pt x="1251" y="1859"/>
                      <a:pt x="2550" y="2055"/>
                      <a:pt x="3852" y="2055"/>
                    </a:cubicBezTo>
                    <a:cubicBezTo>
                      <a:pt x="4426" y="2055"/>
                      <a:pt x="5000" y="2017"/>
                      <a:pt x="5571" y="1935"/>
                    </a:cubicBezTo>
                    <a:cubicBezTo>
                      <a:pt x="7406" y="1668"/>
                      <a:pt x="9174" y="968"/>
                      <a:pt x="1077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38"/>
              <p:cNvSpPr/>
              <p:nvPr/>
            </p:nvSpPr>
            <p:spPr>
              <a:xfrm>
                <a:off x="1570350" y="4184825"/>
                <a:ext cx="194325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7773" h="2865" extrusionOk="0">
                    <a:moveTo>
                      <a:pt x="5180" y="1"/>
                    </a:moveTo>
                    <a:cubicBezTo>
                      <a:pt x="3182" y="1"/>
                      <a:pt x="837" y="1380"/>
                      <a:pt x="0" y="2788"/>
                    </a:cubicBezTo>
                    <a:cubicBezTo>
                      <a:pt x="0" y="2815"/>
                      <a:pt x="22" y="2864"/>
                      <a:pt x="48" y="2864"/>
                    </a:cubicBezTo>
                    <a:cubicBezTo>
                      <a:pt x="54" y="2864"/>
                      <a:pt x="61" y="2861"/>
                      <a:pt x="67" y="2855"/>
                    </a:cubicBezTo>
                    <a:cubicBezTo>
                      <a:pt x="1368" y="2221"/>
                      <a:pt x="2469" y="1421"/>
                      <a:pt x="3936" y="1187"/>
                    </a:cubicBezTo>
                    <a:cubicBezTo>
                      <a:pt x="4195" y="1141"/>
                      <a:pt x="4447" y="1122"/>
                      <a:pt x="4694" y="1122"/>
                    </a:cubicBezTo>
                    <a:cubicBezTo>
                      <a:pt x="5693" y="1122"/>
                      <a:pt x="6623" y="1427"/>
                      <a:pt x="7639" y="1454"/>
                    </a:cubicBezTo>
                    <a:cubicBezTo>
                      <a:pt x="7739" y="1454"/>
                      <a:pt x="7773" y="1354"/>
                      <a:pt x="7739" y="1287"/>
                    </a:cubicBezTo>
                    <a:cubicBezTo>
                      <a:pt x="7149" y="368"/>
                      <a:pt x="6211" y="1"/>
                      <a:pt x="5180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38"/>
              <p:cNvSpPr/>
              <p:nvPr/>
            </p:nvSpPr>
            <p:spPr>
              <a:xfrm>
                <a:off x="1583700" y="4148375"/>
                <a:ext cx="5587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2235" h="1478" extrusionOk="0">
                    <a:moveTo>
                      <a:pt x="1925" y="1"/>
                    </a:moveTo>
                    <a:cubicBezTo>
                      <a:pt x="1585" y="1"/>
                      <a:pt x="1181" y="273"/>
                      <a:pt x="934" y="410"/>
                    </a:cubicBezTo>
                    <a:cubicBezTo>
                      <a:pt x="467" y="710"/>
                      <a:pt x="234" y="977"/>
                      <a:pt x="0" y="1444"/>
                    </a:cubicBezTo>
                    <a:cubicBezTo>
                      <a:pt x="0" y="1478"/>
                      <a:pt x="33" y="1478"/>
                      <a:pt x="33" y="1478"/>
                    </a:cubicBezTo>
                    <a:cubicBezTo>
                      <a:pt x="200" y="1377"/>
                      <a:pt x="400" y="1311"/>
                      <a:pt x="567" y="1211"/>
                    </a:cubicBezTo>
                    <a:cubicBezTo>
                      <a:pt x="767" y="1111"/>
                      <a:pt x="967" y="944"/>
                      <a:pt x="1168" y="844"/>
                    </a:cubicBezTo>
                    <a:cubicBezTo>
                      <a:pt x="1468" y="677"/>
                      <a:pt x="2001" y="610"/>
                      <a:pt x="2202" y="310"/>
                    </a:cubicBezTo>
                    <a:cubicBezTo>
                      <a:pt x="2235" y="210"/>
                      <a:pt x="2235" y="110"/>
                      <a:pt x="2135" y="43"/>
                    </a:cubicBezTo>
                    <a:cubicBezTo>
                      <a:pt x="2070" y="14"/>
                      <a:pt x="1999" y="1"/>
                      <a:pt x="1925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38"/>
              <p:cNvSpPr/>
              <p:nvPr/>
            </p:nvSpPr>
            <p:spPr>
              <a:xfrm>
                <a:off x="1105150" y="4258575"/>
                <a:ext cx="197525" cy="57900"/>
              </a:xfrm>
              <a:custGeom>
                <a:avLst/>
                <a:gdLst/>
                <a:ahLst/>
                <a:cxnLst/>
                <a:rect l="l" t="t" r="r" b="b"/>
                <a:pathLst>
                  <a:path w="7901" h="2316" extrusionOk="0">
                    <a:moveTo>
                      <a:pt x="3683" y="0"/>
                    </a:moveTo>
                    <a:cubicBezTo>
                      <a:pt x="2025" y="0"/>
                      <a:pt x="470" y="612"/>
                      <a:pt x="28" y="2173"/>
                    </a:cubicBezTo>
                    <a:cubicBezTo>
                      <a:pt x="1" y="2256"/>
                      <a:pt x="64" y="2315"/>
                      <a:pt x="124" y="2315"/>
                    </a:cubicBezTo>
                    <a:cubicBezTo>
                      <a:pt x="137" y="2315"/>
                      <a:pt x="150" y="2313"/>
                      <a:pt x="162" y="2307"/>
                    </a:cubicBezTo>
                    <a:cubicBezTo>
                      <a:pt x="1396" y="1906"/>
                      <a:pt x="2330" y="1139"/>
                      <a:pt x="3664" y="972"/>
                    </a:cubicBezTo>
                    <a:cubicBezTo>
                      <a:pt x="3890" y="947"/>
                      <a:pt x="4112" y="935"/>
                      <a:pt x="4330" y="935"/>
                    </a:cubicBezTo>
                    <a:cubicBezTo>
                      <a:pt x="5527" y="935"/>
                      <a:pt x="6621" y="1280"/>
                      <a:pt x="7834" y="1506"/>
                    </a:cubicBezTo>
                    <a:cubicBezTo>
                      <a:pt x="7901" y="1506"/>
                      <a:pt x="7901" y="1439"/>
                      <a:pt x="7867" y="1406"/>
                    </a:cubicBezTo>
                    <a:cubicBezTo>
                      <a:pt x="6982" y="570"/>
                      <a:pt x="5285" y="0"/>
                      <a:pt x="3683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38"/>
              <p:cNvSpPr/>
              <p:nvPr/>
            </p:nvSpPr>
            <p:spPr>
              <a:xfrm>
                <a:off x="1206750" y="4208650"/>
                <a:ext cx="62575" cy="23375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935" extrusionOk="0">
                    <a:moveTo>
                      <a:pt x="494" y="1"/>
                    </a:moveTo>
                    <a:cubicBezTo>
                      <a:pt x="329" y="1"/>
                      <a:pt x="178" y="36"/>
                      <a:pt x="67" y="134"/>
                    </a:cubicBezTo>
                    <a:cubicBezTo>
                      <a:pt x="1" y="234"/>
                      <a:pt x="1" y="334"/>
                      <a:pt x="67" y="401"/>
                    </a:cubicBezTo>
                    <a:cubicBezTo>
                      <a:pt x="334" y="634"/>
                      <a:pt x="868" y="568"/>
                      <a:pt x="1201" y="634"/>
                    </a:cubicBezTo>
                    <a:cubicBezTo>
                      <a:pt x="1435" y="668"/>
                      <a:pt x="1635" y="768"/>
                      <a:pt x="1869" y="834"/>
                    </a:cubicBezTo>
                    <a:cubicBezTo>
                      <a:pt x="2069" y="868"/>
                      <a:pt x="2269" y="868"/>
                      <a:pt x="2469" y="935"/>
                    </a:cubicBezTo>
                    <a:cubicBezTo>
                      <a:pt x="2502" y="935"/>
                      <a:pt x="2502" y="901"/>
                      <a:pt x="2502" y="901"/>
                    </a:cubicBezTo>
                    <a:cubicBezTo>
                      <a:pt x="2135" y="501"/>
                      <a:pt x="1835" y="301"/>
                      <a:pt x="1335" y="167"/>
                    </a:cubicBezTo>
                    <a:cubicBezTo>
                      <a:pt x="1103" y="104"/>
                      <a:pt x="778" y="1"/>
                      <a:pt x="494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38"/>
              <p:cNvSpPr/>
              <p:nvPr/>
            </p:nvSpPr>
            <p:spPr>
              <a:xfrm>
                <a:off x="1835025" y="4191750"/>
                <a:ext cx="130625" cy="180125"/>
              </a:xfrm>
              <a:custGeom>
                <a:avLst/>
                <a:gdLst/>
                <a:ahLst/>
                <a:cxnLst/>
                <a:rect l="l" t="t" r="r" b="b"/>
                <a:pathLst>
                  <a:path w="5225" h="7205" extrusionOk="0">
                    <a:moveTo>
                      <a:pt x="3909" y="0"/>
                    </a:moveTo>
                    <a:cubicBezTo>
                      <a:pt x="3124" y="0"/>
                      <a:pt x="2435" y="655"/>
                      <a:pt x="1889" y="1310"/>
                    </a:cubicBezTo>
                    <a:cubicBezTo>
                      <a:pt x="1288" y="2011"/>
                      <a:pt x="855" y="2811"/>
                      <a:pt x="555" y="3679"/>
                    </a:cubicBezTo>
                    <a:cubicBezTo>
                      <a:pt x="421" y="4079"/>
                      <a:pt x="321" y="4446"/>
                      <a:pt x="221" y="4846"/>
                    </a:cubicBezTo>
                    <a:cubicBezTo>
                      <a:pt x="88" y="5447"/>
                      <a:pt x="21" y="6080"/>
                      <a:pt x="21" y="6714"/>
                    </a:cubicBezTo>
                    <a:cubicBezTo>
                      <a:pt x="1" y="7013"/>
                      <a:pt x="242" y="7204"/>
                      <a:pt x="447" y="7204"/>
                    </a:cubicBezTo>
                    <a:cubicBezTo>
                      <a:pt x="586" y="7204"/>
                      <a:pt x="708" y="7116"/>
                      <a:pt x="721" y="6914"/>
                    </a:cubicBezTo>
                    <a:cubicBezTo>
                      <a:pt x="721" y="5947"/>
                      <a:pt x="888" y="5046"/>
                      <a:pt x="1155" y="4212"/>
                    </a:cubicBezTo>
                    <a:cubicBezTo>
                      <a:pt x="1825" y="3799"/>
                      <a:pt x="2658" y="3420"/>
                      <a:pt x="3414" y="3420"/>
                    </a:cubicBezTo>
                    <a:cubicBezTo>
                      <a:pt x="3937" y="3420"/>
                      <a:pt x="4422" y="3601"/>
                      <a:pt x="4791" y="4079"/>
                    </a:cubicBezTo>
                    <a:cubicBezTo>
                      <a:pt x="4791" y="4079"/>
                      <a:pt x="4824" y="4079"/>
                      <a:pt x="4824" y="4046"/>
                    </a:cubicBezTo>
                    <a:cubicBezTo>
                      <a:pt x="4504" y="3047"/>
                      <a:pt x="3896" y="2719"/>
                      <a:pt x="3211" y="2719"/>
                    </a:cubicBezTo>
                    <a:cubicBezTo>
                      <a:pt x="2684" y="2719"/>
                      <a:pt x="2111" y="2913"/>
                      <a:pt x="1589" y="3145"/>
                    </a:cubicBezTo>
                    <a:lnTo>
                      <a:pt x="1622" y="3078"/>
                    </a:lnTo>
                    <a:cubicBezTo>
                      <a:pt x="2157" y="2064"/>
                      <a:pt x="3215" y="504"/>
                      <a:pt x="4475" y="504"/>
                    </a:cubicBezTo>
                    <a:cubicBezTo>
                      <a:pt x="4708" y="504"/>
                      <a:pt x="4947" y="557"/>
                      <a:pt x="5191" y="677"/>
                    </a:cubicBezTo>
                    <a:cubicBezTo>
                      <a:pt x="5225" y="677"/>
                      <a:pt x="5225" y="643"/>
                      <a:pt x="5225" y="643"/>
                    </a:cubicBezTo>
                    <a:cubicBezTo>
                      <a:pt x="4764" y="182"/>
                      <a:pt x="4323" y="0"/>
                      <a:pt x="3909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38"/>
              <p:cNvSpPr/>
              <p:nvPr/>
            </p:nvSpPr>
            <p:spPr>
              <a:xfrm>
                <a:off x="920725" y="4337950"/>
                <a:ext cx="155075" cy="163450"/>
              </a:xfrm>
              <a:custGeom>
                <a:avLst/>
                <a:gdLst/>
                <a:ahLst/>
                <a:cxnLst/>
                <a:rect l="l" t="t" r="r" b="b"/>
                <a:pathLst>
                  <a:path w="6203" h="6538" extrusionOk="0">
                    <a:moveTo>
                      <a:pt x="1408" y="0"/>
                    </a:moveTo>
                    <a:cubicBezTo>
                      <a:pt x="921" y="0"/>
                      <a:pt x="438" y="237"/>
                      <a:pt x="0" y="866"/>
                    </a:cubicBezTo>
                    <a:cubicBezTo>
                      <a:pt x="0" y="900"/>
                      <a:pt x="0" y="900"/>
                      <a:pt x="33" y="900"/>
                    </a:cubicBezTo>
                    <a:cubicBezTo>
                      <a:pt x="332" y="686"/>
                      <a:pt x="645" y="596"/>
                      <a:pt x="959" y="596"/>
                    </a:cubicBezTo>
                    <a:cubicBezTo>
                      <a:pt x="2119" y="596"/>
                      <a:pt x="3306" y="1828"/>
                      <a:pt x="3936" y="2668"/>
                    </a:cubicBezTo>
                    <a:cubicBezTo>
                      <a:pt x="3936" y="2701"/>
                      <a:pt x="3970" y="2701"/>
                      <a:pt x="3970" y="2734"/>
                    </a:cubicBezTo>
                    <a:cubicBezTo>
                      <a:pt x="3569" y="2639"/>
                      <a:pt x="3148" y="2564"/>
                      <a:pt x="2751" y="2564"/>
                    </a:cubicBezTo>
                    <a:cubicBezTo>
                      <a:pt x="1894" y="2564"/>
                      <a:pt x="1150" y="2914"/>
                      <a:pt x="967" y="4169"/>
                    </a:cubicBezTo>
                    <a:cubicBezTo>
                      <a:pt x="945" y="4169"/>
                      <a:pt x="953" y="4183"/>
                      <a:pt x="970" y="4183"/>
                    </a:cubicBezTo>
                    <a:cubicBezTo>
                      <a:pt x="979" y="4183"/>
                      <a:pt x="990" y="4180"/>
                      <a:pt x="1001" y="4169"/>
                    </a:cubicBezTo>
                    <a:cubicBezTo>
                      <a:pt x="1347" y="3510"/>
                      <a:pt x="1973" y="3284"/>
                      <a:pt x="2668" y="3284"/>
                    </a:cubicBezTo>
                    <a:cubicBezTo>
                      <a:pt x="3310" y="3284"/>
                      <a:pt x="4010" y="3477"/>
                      <a:pt x="4603" y="3702"/>
                    </a:cubicBezTo>
                    <a:cubicBezTo>
                      <a:pt x="5004" y="4469"/>
                      <a:pt x="5304" y="5369"/>
                      <a:pt x="5471" y="6303"/>
                    </a:cubicBezTo>
                    <a:cubicBezTo>
                      <a:pt x="5506" y="6468"/>
                      <a:pt x="5612" y="6538"/>
                      <a:pt x="5730" y="6538"/>
                    </a:cubicBezTo>
                    <a:cubicBezTo>
                      <a:pt x="5946" y="6538"/>
                      <a:pt x="6203" y="6305"/>
                      <a:pt x="6138" y="6003"/>
                    </a:cubicBezTo>
                    <a:cubicBezTo>
                      <a:pt x="6004" y="5369"/>
                      <a:pt x="5838" y="4769"/>
                      <a:pt x="5604" y="4202"/>
                    </a:cubicBezTo>
                    <a:cubicBezTo>
                      <a:pt x="5471" y="3802"/>
                      <a:pt x="5304" y="3435"/>
                      <a:pt x="5104" y="3101"/>
                    </a:cubicBezTo>
                    <a:cubicBezTo>
                      <a:pt x="4637" y="2301"/>
                      <a:pt x="4070" y="1567"/>
                      <a:pt x="3403" y="1000"/>
                    </a:cubicBezTo>
                    <a:cubicBezTo>
                      <a:pt x="2812" y="488"/>
                      <a:pt x="2106" y="0"/>
                      <a:pt x="1408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38"/>
              <p:cNvSpPr/>
              <p:nvPr/>
            </p:nvSpPr>
            <p:spPr>
              <a:xfrm>
                <a:off x="932400" y="3627150"/>
                <a:ext cx="926500" cy="625725"/>
              </a:xfrm>
              <a:custGeom>
                <a:avLst/>
                <a:gdLst/>
                <a:ahLst/>
                <a:cxnLst/>
                <a:rect l="l" t="t" r="r" b="b"/>
                <a:pathLst>
                  <a:path w="37060" h="25029" extrusionOk="0">
                    <a:moveTo>
                      <a:pt x="22165" y="1"/>
                    </a:moveTo>
                    <a:cubicBezTo>
                      <a:pt x="20678" y="1"/>
                      <a:pt x="19179" y="157"/>
                      <a:pt x="17679" y="344"/>
                    </a:cubicBezTo>
                    <a:cubicBezTo>
                      <a:pt x="14244" y="778"/>
                      <a:pt x="10774" y="1478"/>
                      <a:pt x="7706" y="3180"/>
                    </a:cubicBezTo>
                    <a:cubicBezTo>
                      <a:pt x="4170" y="5148"/>
                      <a:pt x="1068" y="8950"/>
                      <a:pt x="267" y="13087"/>
                    </a:cubicBezTo>
                    <a:cubicBezTo>
                      <a:pt x="167" y="13620"/>
                      <a:pt x="100" y="14121"/>
                      <a:pt x="67" y="14654"/>
                    </a:cubicBezTo>
                    <a:cubicBezTo>
                      <a:pt x="0" y="15288"/>
                      <a:pt x="0" y="15955"/>
                      <a:pt x="33" y="16589"/>
                    </a:cubicBezTo>
                    <a:cubicBezTo>
                      <a:pt x="100" y="17690"/>
                      <a:pt x="267" y="18757"/>
                      <a:pt x="534" y="19791"/>
                    </a:cubicBezTo>
                    <a:cubicBezTo>
                      <a:pt x="1034" y="21693"/>
                      <a:pt x="1635" y="23627"/>
                      <a:pt x="3069" y="25028"/>
                    </a:cubicBezTo>
                    <a:cubicBezTo>
                      <a:pt x="3269" y="23961"/>
                      <a:pt x="3769" y="22527"/>
                      <a:pt x="3903" y="22226"/>
                    </a:cubicBezTo>
                    <a:cubicBezTo>
                      <a:pt x="4437" y="20692"/>
                      <a:pt x="4470" y="18991"/>
                      <a:pt x="4737" y="17390"/>
                    </a:cubicBezTo>
                    <a:cubicBezTo>
                      <a:pt x="4737" y="17356"/>
                      <a:pt x="4737" y="17323"/>
                      <a:pt x="4737" y="17290"/>
                    </a:cubicBezTo>
                    <a:cubicBezTo>
                      <a:pt x="4870" y="16456"/>
                      <a:pt x="5037" y="15622"/>
                      <a:pt x="5237" y="14821"/>
                    </a:cubicBezTo>
                    <a:cubicBezTo>
                      <a:pt x="5237" y="14821"/>
                      <a:pt x="5237" y="14788"/>
                      <a:pt x="5237" y="14788"/>
                    </a:cubicBezTo>
                    <a:cubicBezTo>
                      <a:pt x="5304" y="14522"/>
                      <a:pt x="5935" y="12661"/>
                      <a:pt x="5838" y="12554"/>
                    </a:cubicBezTo>
                    <a:lnTo>
                      <a:pt x="5838" y="12554"/>
                    </a:lnTo>
                    <a:cubicBezTo>
                      <a:pt x="6472" y="13221"/>
                      <a:pt x="6905" y="13988"/>
                      <a:pt x="7272" y="14821"/>
                    </a:cubicBezTo>
                    <a:cubicBezTo>
                      <a:pt x="7606" y="15688"/>
                      <a:pt x="7839" y="16622"/>
                      <a:pt x="8039" y="17590"/>
                    </a:cubicBezTo>
                    <a:cubicBezTo>
                      <a:pt x="8139" y="18224"/>
                      <a:pt x="8239" y="18891"/>
                      <a:pt x="8306" y="19525"/>
                    </a:cubicBezTo>
                    <a:cubicBezTo>
                      <a:pt x="8319" y="19592"/>
                      <a:pt x="8637" y="19621"/>
                      <a:pt x="9161" y="19621"/>
                    </a:cubicBezTo>
                    <a:cubicBezTo>
                      <a:pt x="9934" y="19621"/>
                      <a:pt x="11156" y="19557"/>
                      <a:pt x="12509" y="19458"/>
                    </a:cubicBezTo>
                    <a:cubicBezTo>
                      <a:pt x="12442" y="18891"/>
                      <a:pt x="12376" y="18357"/>
                      <a:pt x="12276" y="17823"/>
                    </a:cubicBezTo>
                    <a:cubicBezTo>
                      <a:pt x="12109" y="16756"/>
                      <a:pt x="11842" y="15688"/>
                      <a:pt x="11542" y="14654"/>
                    </a:cubicBezTo>
                    <a:cubicBezTo>
                      <a:pt x="11308" y="13854"/>
                      <a:pt x="11041" y="13020"/>
                      <a:pt x="10774" y="12219"/>
                    </a:cubicBezTo>
                    <a:cubicBezTo>
                      <a:pt x="10753" y="12154"/>
                      <a:pt x="10831" y="12088"/>
                      <a:pt x="10897" y="12088"/>
                    </a:cubicBezTo>
                    <a:cubicBezTo>
                      <a:pt x="10932" y="12088"/>
                      <a:pt x="10963" y="12107"/>
                      <a:pt x="10975" y="12153"/>
                    </a:cubicBezTo>
                    <a:cubicBezTo>
                      <a:pt x="11241" y="12920"/>
                      <a:pt x="11575" y="13754"/>
                      <a:pt x="11875" y="14621"/>
                    </a:cubicBezTo>
                    <a:cubicBezTo>
                      <a:pt x="12242" y="15655"/>
                      <a:pt x="12609" y="16723"/>
                      <a:pt x="12876" y="17823"/>
                    </a:cubicBezTo>
                    <a:cubicBezTo>
                      <a:pt x="12976" y="18357"/>
                      <a:pt x="13109" y="18891"/>
                      <a:pt x="13176" y="19424"/>
                    </a:cubicBezTo>
                    <a:cubicBezTo>
                      <a:pt x="16245" y="19191"/>
                      <a:pt x="19714" y="18857"/>
                      <a:pt x="20281" y="18791"/>
                    </a:cubicBezTo>
                    <a:cubicBezTo>
                      <a:pt x="21349" y="18691"/>
                      <a:pt x="22416" y="18557"/>
                      <a:pt x="23484" y="18424"/>
                    </a:cubicBezTo>
                    <a:cubicBezTo>
                      <a:pt x="23484" y="18357"/>
                      <a:pt x="23484" y="18257"/>
                      <a:pt x="23450" y="18190"/>
                    </a:cubicBezTo>
                    <a:cubicBezTo>
                      <a:pt x="23383" y="17890"/>
                      <a:pt x="23317" y="17590"/>
                      <a:pt x="23250" y="17256"/>
                    </a:cubicBezTo>
                    <a:cubicBezTo>
                      <a:pt x="23017" y="16189"/>
                      <a:pt x="22783" y="15155"/>
                      <a:pt x="22750" y="14021"/>
                    </a:cubicBezTo>
                    <a:cubicBezTo>
                      <a:pt x="22728" y="13955"/>
                      <a:pt x="22806" y="13890"/>
                      <a:pt x="22872" y="13890"/>
                    </a:cubicBezTo>
                    <a:cubicBezTo>
                      <a:pt x="22907" y="13890"/>
                      <a:pt x="22938" y="13908"/>
                      <a:pt x="22950" y="13954"/>
                    </a:cubicBezTo>
                    <a:cubicBezTo>
                      <a:pt x="23183" y="14821"/>
                      <a:pt x="23684" y="15955"/>
                      <a:pt x="24117" y="17156"/>
                    </a:cubicBezTo>
                    <a:cubicBezTo>
                      <a:pt x="24251" y="17523"/>
                      <a:pt x="24384" y="17890"/>
                      <a:pt x="24484" y="18257"/>
                    </a:cubicBezTo>
                    <a:cubicBezTo>
                      <a:pt x="25218" y="18190"/>
                      <a:pt x="25919" y="18057"/>
                      <a:pt x="26619" y="17957"/>
                    </a:cubicBezTo>
                    <a:cubicBezTo>
                      <a:pt x="26552" y="17590"/>
                      <a:pt x="26486" y="17190"/>
                      <a:pt x="26419" y="16789"/>
                    </a:cubicBezTo>
                    <a:cubicBezTo>
                      <a:pt x="26352" y="16489"/>
                      <a:pt x="26286" y="16189"/>
                      <a:pt x="26252" y="15889"/>
                    </a:cubicBezTo>
                    <a:cubicBezTo>
                      <a:pt x="26232" y="15789"/>
                      <a:pt x="26307" y="15725"/>
                      <a:pt x="26385" y="15725"/>
                    </a:cubicBezTo>
                    <a:cubicBezTo>
                      <a:pt x="26438" y="15725"/>
                      <a:pt x="26492" y="15755"/>
                      <a:pt x="26519" y="15822"/>
                    </a:cubicBezTo>
                    <a:cubicBezTo>
                      <a:pt x="26652" y="16089"/>
                      <a:pt x="26786" y="16389"/>
                      <a:pt x="26953" y="16723"/>
                    </a:cubicBezTo>
                    <a:cubicBezTo>
                      <a:pt x="27086" y="17056"/>
                      <a:pt x="27253" y="17456"/>
                      <a:pt x="27386" y="17823"/>
                    </a:cubicBezTo>
                    <a:cubicBezTo>
                      <a:pt x="28754" y="17623"/>
                      <a:pt x="30122" y="17356"/>
                      <a:pt x="31489" y="17089"/>
                    </a:cubicBezTo>
                    <a:cubicBezTo>
                      <a:pt x="31456" y="16656"/>
                      <a:pt x="31423" y="16222"/>
                      <a:pt x="31389" y="15789"/>
                    </a:cubicBezTo>
                    <a:cubicBezTo>
                      <a:pt x="31222" y="14388"/>
                      <a:pt x="30956" y="13020"/>
                      <a:pt x="30455" y="11686"/>
                    </a:cubicBezTo>
                    <a:cubicBezTo>
                      <a:pt x="30022" y="10618"/>
                      <a:pt x="29454" y="9551"/>
                      <a:pt x="28654" y="8517"/>
                    </a:cubicBezTo>
                    <a:cubicBezTo>
                      <a:pt x="28654" y="8493"/>
                      <a:pt x="28671" y="8470"/>
                      <a:pt x="28680" y="8470"/>
                    </a:cubicBezTo>
                    <a:cubicBezTo>
                      <a:pt x="28684" y="8470"/>
                      <a:pt x="28687" y="8474"/>
                      <a:pt x="28687" y="8483"/>
                    </a:cubicBezTo>
                    <a:cubicBezTo>
                      <a:pt x="29454" y="9417"/>
                      <a:pt x="30155" y="10485"/>
                      <a:pt x="30755" y="11619"/>
                    </a:cubicBezTo>
                    <a:cubicBezTo>
                      <a:pt x="31389" y="12853"/>
                      <a:pt x="31956" y="14221"/>
                      <a:pt x="32290" y="15588"/>
                    </a:cubicBezTo>
                    <a:cubicBezTo>
                      <a:pt x="32390" y="16022"/>
                      <a:pt x="32490" y="16456"/>
                      <a:pt x="32557" y="16889"/>
                    </a:cubicBezTo>
                    <a:cubicBezTo>
                      <a:pt x="32890" y="16823"/>
                      <a:pt x="33224" y="16756"/>
                      <a:pt x="33557" y="16689"/>
                    </a:cubicBezTo>
                    <a:lnTo>
                      <a:pt x="36193" y="19791"/>
                    </a:lnTo>
                    <a:cubicBezTo>
                      <a:pt x="36259" y="19858"/>
                      <a:pt x="36326" y="19925"/>
                      <a:pt x="36459" y="19925"/>
                    </a:cubicBezTo>
                    <a:cubicBezTo>
                      <a:pt x="36593" y="19925"/>
                      <a:pt x="36626" y="19725"/>
                      <a:pt x="36660" y="19591"/>
                    </a:cubicBezTo>
                    <a:cubicBezTo>
                      <a:pt x="36860" y="17857"/>
                      <a:pt x="37060" y="16089"/>
                      <a:pt x="37060" y="14321"/>
                    </a:cubicBezTo>
                    <a:cubicBezTo>
                      <a:pt x="37060" y="13820"/>
                      <a:pt x="37060" y="13320"/>
                      <a:pt x="37027" y="12820"/>
                    </a:cubicBezTo>
                    <a:cubicBezTo>
                      <a:pt x="36960" y="11886"/>
                      <a:pt x="36826" y="10918"/>
                      <a:pt x="36593" y="9951"/>
                    </a:cubicBezTo>
                    <a:cubicBezTo>
                      <a:pt x="36293" y="8683"/>
                      <a:pt x="35859" y="7483"/>
                      <a:pt x="35159" y="6482"/>
                    </a:cubicBezTo>
                    <a:cubicBezTo>
                      <a:pt x="33090" y="3046"/>
                      <a:pt x="29421" y="1178"/>
                      <a:pt x="25618" y="344"/>
                    </a:cubicBezTo>
                    <a:cubicBezTo>
                      <a:pt x="24478" y="96"/>
                      <a:pt x="23326" y="1"/>
                      <a:pt x="221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38"/>
              <p:cNvSpPr/>
              <p:nvPr/>
            </p:nvSpPr>
            <p:spPr>
              <a:xfrm>
                <a:off x="932400" y="3993500"/>
                <a:ext cx="74225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2336" extrusionOk="0">
                    <a:moveTo>
                      <a:pt x="67" y="0"/>
                    </a:moveTo>
                    <a:cubicBezTo>
                      <a:pt x="0" y="634"/>
                      <a:pt x="0" y="1301"/>
                      <a:pt x="33" y="1935"/>
                    </a:cubicBezTo>
                    <a:cubicBezTo>
                      <a:pt x="901" y="2102"/>
                      <a:pt x="1735" y="2235"/>
                      <a:pt x="2602" y="2335"/>
                    </a:cubicBezTo>
                    <a:cubicBezTo>
                      <a:pt x="2702" y="1602"/>
                      <a:pt x="2835" y="868"/>
                      <a:pt x="2969" y="134"/>
                    </a:cubicBezTo>
                    <a:cubicBezTo>
                      <a:pt x="2002" y="100"/>
                      <a:pt x="1034" y="67"/>
                      <a:pt x="67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38"/>
              <p:cNvSpPr/>
              <p:nvPr/>
            </p:nvSpPr>
            <p:spPr>
              <a:xfrm>
                <a:off x="1011625" y="3996825"/>
                <a:ext cx="51725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503" extrusionOk="0">
                    <a:moveTo>
                      <a:pt x="267" y="1"/>
                    </a:moveTo>
                    <a:cubicBezTo>
                      <a:pt x="167" y="768"/>
                      <a:pt x="100" y="1535"/>
                      <a:pt x="0" y="2302"/>
                    </a:cubicBezTo>
                    <a:cubicBezTo>
                      <a:pt x="167" y="2302"/>
                      <a:pt x="300" y="2336"/>
                      <a:pt x="467" y="2369"/>
                    </a:cubicBezTo>
                    <a:cubicBezTo>
                      <a:pt x="834" y="2403"/>
                      <a:pt x="1201" y="2469"/>
                      <a:pt x="1568" y="2503"/>
                    </a:cubicBezTo>
                    <a:cubicBezTo>
                      <a:pt x="1701" y="1669"/>
                      <a:pt x="1868" y="835"/>
                      <a:pt x="2068" y="34"/>
                    </a:cubicBezTo>
                    <a:lnTo>
                      <a:pt x="1568" y="34"/>
                    </a:lnTo>
                    <a:cubicBezTo>
                      <a:pt x="1134" y="34"/>
                      <a:pt x="701" y="1"/>
                      <a:pt x="267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38"/>
              <p:cNvSpPr/>
              <p:nvPr/>
            </p:nvSpPr>
            <p:spPr>
              <a:xfrm>
                <a:off x="1195075" y="3993500"/>
                <a:ext cx="44225" cy="79250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3170" extrusionOk="0">
                    <a:moveTo>
                      <a:pt x="1035" y="0"/>
                    </a:moveTo>
                    <a:cubicBezTo>
                      <a:pt x="701" y="34"/>
                      <a:pt x="334" y="34"/>
                      <a:pt x="1" y="34"/>
                    </a:cubicBezTo>
                    <a:cubicBezTo>
                      <a:pt x="334" y="1068"/>
                      <a:pt x="601" y="2102"/>
                      <a:pt x="835" y="3136"/>
                    </a:cubicBezTo>
                    <a:cubicBezTo>
                      <a:pt x="1168" y="3136"/>
                      <a:pt x="1468" y="3136"/>
                      <a:pt x="1769" y="3169"/>
                    </a:cubicBezTo>
                    <a:cubicBezTo>
                      <a:pt x="1602" y="2102"/>
                      <a:pt x="1335" y="1034"/>
                      <a:pt x="103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38"/>
              <p:cNvSpPr/>
              <p:nvPr/>
            </p:nvSpPr>
            <p:spPr>
              <a:xfrm>
                <a:off x="1114175" y="3995175"/>
                <a:ext cx="90100" cy="75900"/>
              </a:xfrm>
              <a:custGeom>
                <a:avLst/>
                <a:gdLst/>
                <a:ahLst/>
                <a:cxnLst/>
                <a:rect l="l" t="t" r="r" b="b"/>
                <a:pathLst>
                  <a:path w="3604" h="3036" extrusionOk="0">
                    <a:moveTo>
                      <a:pt x="2836" y="0"/>
                    </a:moveTo>
                    <a:cubicBezTo>
                      <a:pt x="1902" y="33"/>
                      <a:pt x="935" y="67"/>
                      <a:pt x="1" y="100"/>
                    </a:cubicBezTo>
                    <a:cubicBezTo>
                      <a:pt x="335" y="967"/>
                      <a:pt x="568" y="1901"/>
                      <a:pt x="768" y="2869"/>
                    </a:cubicBezTo>
                    <a:cubicBezTo>
                      <a:pt x="1702" y="2936"/>
                      <a:pt x="2670" y="3002"/>
                      <a:pt x="3604" y="3036"/>
                    </a:cubicBezTo>
                    <a:cubicBezTo>
                      <a:pt x="3437" y="2002"/>
                      <a:pt x="3170" y="1001"/>
                      <a:pt x="2836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38"/>
              <p:cNvSpPr/>
              <p:nvPr/>
            </p:nvSpPr>
            <p:spPr>
              <a:xfrm>
                <a:off x="1229275" y="3988500"/>
                <a:ext cx="73400" cy="84250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3370" extrusionOk="0">
                    <a:moveTo>
                      <a:pt x="2269" y="0"/>
                    </a:moveTo>
                    <a:cubicBezTo>
                      <a:pt x="1501" y="67"/>
                      <a:pt x="767" y="134"/>
                      <a:pt x="0" y="167"/>
                    </a:cubicBezTo>
                    <a:cubicBezTo>
                      <a:pt x="367" y="1201"/>
                      <a:pt x="734" y="2269"/>
                      <a:pt x="1001" y="3369"/>
                    </a:cubicBezTo>
                    <a:lnTo>
                      <a:pt x="2936" y="3369"/>
                    </a:lnTo>
                    <a:cubicBezTo>
                      <a:pt x="2802" y="2235"/>
                      <a:pt x="2535" y="1134"/>
                      <a:pt x="2269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38"/>
              <p:cNvSpPr/>
              <p:nvPr/>
            </p:nvSpPr>
            <p:spPr>
              <a:xfrm>
                <a:off x="1295150" y="3971825"/>
                <a:ext cx="155125" cy="100925"/>
              </a:xfrm>
              <a:custGeom>
                <a:avLst/>
                <a:gdLst/>
                <a:ahLst/>
                <a:cxnLst/>
                <a:rect l="l" t="t" r="r" b="b"/>
                <a:pathLst>
                  <a:path w="6205" h="4037" extrusionOk="0">
                    <a:moveTo>
                      <a:pt x="5438" y="0"/>
                    </a:moveTo>
                    <a:lnTo>
                      <a:pt x="5037" y="33"/>
                    </a:lnTo>
                    <a:cubicBezTo>
                      <a:pt x="3370" y="300"/>
                      <a:pt x="1668" y="500"/>
                      <a:pt x="0" y="634"/>
                    </a:cubicBezTo>
                    <a:cubicBezTo>
                      <a:pt x="334" y="1635"/>
                      <a:pt x="634" y="2669"/>
                      <a:pt x="801" y="3736"/>
                    </a:cubicBezTo>
                    <a:cubicBezTo>
                      <a:pt x="801" y="3836"/>
                      <a:pt x="801" y="3936"/>
                      <a:pt x="834" y="4036"/>
                    </a:cubicBezTo>
                    <a:cubicBezTo>
                      <a:pt x="2035" y="4003"/>
                      <a:pt x="3236" y="3970"/>
                      <a:pt x="4437" y="3903"/>
                    </a:cubicBezTo>
                    <a:cubicBezTo>
                      <a:pt x="5037" y="3836"/>
                      <a:pt x="5638" y="3803"/>
                      <a:pt x="6205" y="3736"/>
                    </a:cubicBezTo>
                    <a:cubicBezTo>
                      <a:pt x="6172" y="3536"/>
                      <a:pt x="6138" y="3336"/>
                      <a:pt x="6071" y="3136"/>
                    </a:cubicBezTo>
                    <a:cubicBezTo>
                      <a:pt x="5838" y="2102"/>
                      <a:pt x="5638" y="1034"/>
                      <a:pt x="5438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38"/>
              <p:cNvSpPr/>
              <p:nvPr/>
            </p:nvSpPr>
            <p:spPr>
              <a:xfrm>
                <a:off x="1647075" y="3919275"/>
                <a:ext cx="70075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4371" extrusionOk="0">
                    <a:moveTo>
                      <a:pt x="1868" y="1"/>
                    </a:moveTo>
                    <a:cubicBezTo>
                      <a:pt x="1234" y="167"/>
                      <a:pt x="634" y="301"/>
                      <a:pt x="0" y="434"/>
                    </a:cubicBezTo>
                    <a:cubicBezTo>
                      <a:pt x="567" y="1602"/>
                      <a:pt x="1068" y="2803"/>
                      <a:pt x="1501" y="4003"/>
                    </a:cubicBezTo>
                    <a:cubicBezTo>
                      <a:pt x="1535" y="4104"/>
                      <a:pt x="1568" y="4237"/>
                      <a:pt x="1601" y="4370"/>
                    </a:cubicBezTo>
                    <a:cubicBezTo>
                      <a:pt x="2002" y="4304"/>
                      <a:pt x="2402" y="4204"/>
                      <a:pt x="2802" y="4104"/>
                    </a:cubicBezTo>
                    <a:cubicBezTo>
                      <a:pt x="2635" y="2703"/>
                      <a:pt x="2369" y="1335"/>
                      <a:pt x="1868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38"/>
              <p:cNvSpPr/>
              <p:nvPr/>
            </p:nvSpPr>
            <p:spPr>
              <a:xfrm>
                <a:off x="1446925" y="3932625"/>
                <a:ext cx="221025" cy="130950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5238" extrusionOk="0">
                    <a:moveTo>
                      <a:pt x="7639" y="0"/>
                    </a:moveTo>
                    <a:cubicBezTo>
                      <a:pt x="5104" y="567"/>
                      <a:pt x="2569" y="1068"/>
                      <a:pt x="0" y="1468"/>
                    </a:cubicBezTo>
                    <a:cubicBezTo>
                      <a:pt x="234" y="2202"/>
                      <a:pt x="467" y="2969"/>
                      <a:pt x="668" y="3736"/>
                    </a:cubicBezTo>
                    <a:cubicBezTo>
                      <a:pt x="801" y="4237"/>
                      <a:pt x="901" y="4737"/>
                      <a:pt x="1035" y="5237"/>
                    </a:cubicBezTo>
                    <a:cubicBezTo>
                      <a:pt x="1568" y="5171"/>
                      <a:pt x="2135" y="5104"/>
                      <a:pt x="2669" y="5037"/>
                    </a:cubicBezTo>
                    <a:cubicBezTo>
                      <a:pt x="2436" y="3970"/>
                      <a:pt x="2202" y="2936"/>
                      <a:pt x="2135" y="1802"/>
                    </a:cubicBezTo>
                    <a:cubicBezTo>
                      <a:pt x="2135" y="1736"/>
                      <a:pt x="2221" y="1671"/>
                      <a:pt x="2290" y="1671"/>
                    </a:cubicBezTo>
                    <a:cubicBezTo>
                      <a:pt x="2326" y="1671"/>
                      <a:pt x="2357" y="1689"/>
                      <a:pt x="2369" y="1735"/>
                    </a:cubicBezTo>
                    <a:cubicBezTo>
                      <a:pt x="2602" y="2602"/>
                      <a:pt x="3103" y="3736"/>
                      <a:pt x="3536" y="4937"/>
                    </a:cubicBezTo>
                    <a:cubicBezTo>
                      <a:pt x="4304" y="4837"/>
                      <a:pt x="5071" y="4704"/>
                      <a:pt x="5805" y="4570"/>
                    </a:cubicBezTo>
                    <a:cubicBezTo>
                      <a:pt x="5771" y="4270"/>
                      <a:pt x="5705" y="3970"/>
                      <a:pt x="5671" y="3670"/>
                    </a:cubicBezTo>
                    <a:cubicBezTo>
                      <a:pt x="5651" y="3570"/>
                      <a:pt x="5726" y="3506"/>
                      <a:pt x="5804" y="3506"/>
                    </a:cubicBezTo>
                    <a:cubicBezTo>
                      <a:pt x="5857" y="3506"/>
                      <a:pt x="5911" y="3536"/>
                      <a:pt x="5938" y="3603"/>
                    </a:cubicBezTo>
                    <a:cubicBezTo>
                      <a:pt x="6071" y="3870"/>
                      <a:pt x="6205" y="4170"/>
                      <a:pt x="6372" y="4504"/>
                    </a:cubicBezTo>
                    <a:cubicBezTo>
                      <a:pt x="7206" y="4337"/>
                      <a:pt x="8040" y="4170"/>
                      <a:pt x="8840" y="4003"/>
                    </a:cubicBezTo>
                    <a:cubicBezTo>
                      <a:pt x="8540" y="2669"/>
                      <a:pt x="8140" y="1301"/>
                      <a:pt x="7639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38"/>
              <p:cNvSpPr/>
              <p:nvPr/>
            </p:nvSpPr>
            <p:spPr>
              <a:xfrm>
                <a:off x="1701275" y="3894250"/>
                <a:ext cx="98425" cy="122625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4905" extrusionOk="0">
                    <a:moveTo>
                      <a:pt x="3369" y="1"/>
                    </a:moveTo>
                    <a:cubicBezTo>
                      <a:pt x="2235" y="334"/>
                      <a:pt x="1135" y="635"/>
                      <a:pt x="0" y="935"/>
                    </a:cubicBezTo>
                    <a:cubicBezTo>
                      <a:pt x="668" y="2202"/>
                      <a:pt x="1201" y="3537"/>
                      <a:pt x="1535" y="4904"/>
                    </a:cubicBezTo>
                    <a:cubicBezTo>
                      <a:pt x="1935" y="4804"/>
                      <a:pt x="2335" y="4704"/>
                      <a:pt x="2769" y="4604"/>
                    </a:cubicBezTo>
                    <a:cubicBezTo>
                      <a:pt x="3136" y="4504"/>
                      <a:pt x="3536" y="4404"/>
                      <a:pt x="3937" y="4304"/>
                    </a:cubicBezTo>
                    <a:cubicBezTo>
                      <a:pt x="3903" y="4037"/>
                      <a:pt x="3903" y="3770"/>
                      <a:pt x="3870" y="3503"/>
                    </a:cubicBezTo>
                    <a:cubicBezTo>
                      <a:pt x="3770" y="2303"/>
                      <a:pt x="3603" y="1135"/>
                      <a:pt x="3369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38"/>
              <p:cNvSpPr/>
              <p:nvPr/>
            </p:nvSpPr>
            <p:spPr>
              <a:xfrm>
                <a:off x="1803000" y="3875075"/>
                <a:ext cx="55900" cy="120125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4805" extrusionOk="0">
                    <a:moveTo>
                      <a:pt x="1769" y="1"/>
                    </a:moveTo>
                    <a:cubicBezTo>
                      <a:pt x="1202" y="201"/>
                      <a:pt x="601" y="368"/>
                      <a:pt x="1" y="568"/>
                    </a:cubicBezTo>
                    <a:cubicBezTo>
                      <a:pt x="201" y="1235"/>
                      <a:pt x="368" y="1902"/>
                      <a:pt x="468" y="2603"/>
                    </a:cubicBezTo>
                    <a:cubicBezTo>
                      <a:pt x="568" y="3336"/>
                      <a:pt x="668" y="4070"/>
                      <a:pt x="768" y="4804"/>
                    </a:cubicBezTo>
                    <a:cubicBezTo>
                      <a:pt x="1269" y="4671"/>
                      <a:pt x="1769" y="4537"/>
                      <a:pt x="2236" y="4404"/>
                    </a:cubicBezTo>
                    <a:cubicBezTo>
                      <a:pt x="2236" y="3903"/>
                      <a:pt x="2236" y="3403"/>
                      <a:pt x="2203" y="2903"/>
                    </a:cubicBezTo>
                    <a:cubicBezTo>
                      <a:pt x="2136" y="1969"/>
                      <a:pt x="2002" y="968"/>
                      <a:pt x="1769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32" name="Google Shape;1132;p38"/>
          <p:cNvGrpSpPr/>
          <p:nvPr/>
        </p:nvGrpSpPr>
        <p:grpSpPr>
          <a:xfrm>
            <a:off x="7628691" y="81920"/>
            <a:ext cx="1105076" cy="994381"/>
            <a:chOff x="6972101" y="876305"/>
            <a:chExt cx="1105076" cy="994381"/>
          </a:xfrm>
        </p:grpSpPr>
        <p:sp>
          <p:nvSpPr>
            <p:cNvPr id="1133" name="Google Shape;1133;p38"/>
            <p:cNvSpPr/>
            <p:nvPr/>
          </p:nvSpPr>
          <p:spPr>
            <a:xfrm>
              <a:off x="6972149" y="880502"/>
              <a:ext cx="1105028" cy="990184"/>
            </a:xfrm>
            <a:custGeom>
              <a:avLst/>
              <a:gdLst/>
              <a:ahLst/>
              <a:cxnLst/>
              <a:rect l="l" t="t" r="r" b="b"/>
              <a:pathLst>
                <a:path w="47168" h="44180" extrusionOk="0">
                  <a:moveTo>
                    <a:pt x="19019" y="1"/>
                  </a:moveTo>
                  <a:cubicBezTo>
                    <a:pt x="17373" y="1"/>
                    <a:pt x="15730" y="309"/>
                    <a:pt x="14178" y="1062"/>
                  </a:cubicBezTo>
                  <a:cubicBezTo>
                    <a:pt x="13144" y="1595"/>
                    <a:pt x="12109" y="2296"/>
                    <a:pt x="11175" y="3263"/>
                  </a:cubicBezTo>
                  <a:cubicBezTo>
                    <a:pt x="10942" y="3530"/>
                    <a:pt x="10708" y="3764"/>
                    <a:pt x="10508" y="4064"/>
                  </a:cubicBezTo>
                  <a:cubicBezTo>
                    <a:pt x="10308" y="4264"/>
                    <a:pt x="10175" y="4497"/>
                    <a:pt x="10041" y="4731"/>
                  </a:cubicBezTo>
                  <a:cubicBezTo>
                    <a:pt x="10308" y="4664"/>
                    <a:pt x="10542" y="4598"/>
                    <a:pt x="10809" y="4531"/>
                  </a:cubicBezTo>
                  <a:cubicBezTo>
                    <a:pt x="11776" y="4331"/>
                    <a:pt x="12777" y="4164"/>
                    <a:pt x="13744" y="4164"/>
                  </a:cubicBezTo>
                  <a:cubicBezTo>
                    <a:pt x="13877" y="4131"/>
                    <a:pt x="13977" y="4131"/>
                    <a:pt x="14111" y="4131"/>
                  </a:cubicBezTo>
                  <a:cubicBezTo>
                    <a:pt x="13977" y="4231"/>
                    <a:pt x="13844" y="4297"/>
                    <a:pt x="13744" y="4364"/>
                  </a:cubicBezTo>
                  <a:cubicBezTo>
                    <a:pt x="12476" y="5165"/>
                    <a:pt x="11376" y="5965"/>
                    <a:pt x="10408" y="6766"/>
                  </a:cubicBezTo>
                  <a:cubicBezTo>
                    <a:pt x="4971" y="11302"/>
                    <a:pt x="4070" y="15739"/>
                    <a:pt x="3470" y="16706"/>
                  </a:cubicBezTo>
                  <a:cubicBezTo>
                    <a:pt x="4671" y="16973"/>
                    <a:pt x="5972" y="17207"/>
                    <a:pt x="7406" y="17407"/>
                  </a:cubicBezTo>
                  <a:cubicBezTo>
                    <a:pt x="7273" y="17707"/>
                    <a:pt x="7139" y="18007"/>
                    <a:pt x="7006" y="18307"/>
                  </a:cubicBezTo>
                  <a:cubicBezTo>
                    <a:pt x="6502" y="18102"/>
                    <a:pt x="5936" y="17991"/>
                    <a:pt x="5366" y="17991"/>
                  </a:cubicBezTo>
                  <a:cubicBezTo>
                    <a:pt x="4916" y="17991"/>
                    <a:pt x="4464" y="18060"/>
                    <a:pt x="4037" y="18207"/>
                  </a:cubicBezTo>
                  <a:cubicBezTo>
                    <a:pt x="2669" y="18708"/>
                    <a:pt x="1702" y="19808"/>
                    <a:pt x="1102" y="20976"/>
                  </a:cubicBezTo>
                  <a:cubicBezTo>
                    <a:pt x="134" y="22844"/>
                    <a:pt x="1" y="24979"/>
                    <a:pt x="701" y="26813"/>
                  </a:cubicBezTo>
                  <a:cubicBezTo>
                    <a:pt x="1302" y="28415"/>
                    <a:pt x="2503" y="29782"/>
                    <a:pt x="4070" y="30683"/>
                  </a:cubicBezTo>
                  <a:cubicBezTo>
                    <a:pt x="4738" y="33318"/>
                    <a:pt x="6305" y="35686"/>
                    <a:pt x="8707" y="37288"/>
                  </a:cubicBezTo>
                  <a:cubicBezTo>
                    <a:pt x="12743" y="39956"/>
                    <a:pt x="17013" y="41991"/>
                    <a:pt x="21616" y="43425"/>
                  </a:cubicBezTo>
                  <a:cubicBezTo>
                    <a:pt x="22720" y="43771"/>
                    <a:pt x="23840" y="43937"/>
                    <a:pt x="24944" y="43937"/>
                  </a:cubicBezTo>
                  <a:cubicBezTo>
                    <a:pt x="26609" y="43937"/>
                    <a:pt x="28238" y="43560"/>
                    <a:pt x="29722" y="42858"/>
                  </a:cubicBezTo>
                  <a:cubicBezTo>
                    <a:pt x="29855" y="43025"/>
                    <a:pt x="30089" y="43125"/>
                    <a:pt x="30289" y="43259"/>
                  </a:cubicBezTo>
                  <a:cubicBezTo>
                    <a:pt x="31496" y="43862"/>
                    <a:pt x="32793" y="44180"/>
                    <a:pt x="34052" y="44180"/>
                  </a:cubicBezTo>
                  <a:cubicBezTo>
                    <a:pt x="34812" y="44180"/>
                    <a:pt x="35557" y="44064"/>
                    <a:pt x="36260" y="43826"/>
                  </a:cubicBezTo>
                  <a:cubicBezTo>
                    <a:pt x="38128" y="43192"/>
                    <a:pt x="39696" y="41757"/>
                    <a:pt x="40530" y="39823"/>
                  </a:cubicBezTo>
                  <a:cubicBezTo>
                    <a:pt x="41064" y="38622"/>
                    <a:pt x="41330" y="37154"/>
                    <a:pt x="40830" y="35820"/>
                  </a:cubicBezTo>
                  <a:cubicBezTo>
                    <a:pt x="40363" y="34452"/>
                    <a:pt x="39129" y="33385"/>
                    <a:pt x="37895" y="33218"/>
                  </a:cubicBezTo>
                  <a:cubicBezTo>
                    <a:pt x="37778" y="33201"/>
                    <a:pt x="37669" y="33193"/>
                    <a:pt x="37565" y="33193"/>
                  </a:cubicBezTo>
                  <a:cubicBezTo>
                    <a:pt x="37461" y="33193"/>
                    <a:pt x="37361" y="33201"/>
                    <a:pt x="37261" y="33218"/>
                  </a:cubicBezTo>
                  <a:cubicBezTo>
                    <a:pt x="37261" y="33185"/>
                    <a:pt x="37261" y="33185"/>
                    <a:pt x="37261" y="33151"/>
                  </a:cubicBezTo>
                  <a:cubicBezTo>
                    <a:pt x="38762" y="31884"/>
                    <a:pt x="40163" y="30483"/>
                    <a:pt x="41064" y="28415"/>
                  </a:cubicBezTo>
                  <a:cubicBezTo>
                    <a:pt x="41264" y="27914"/>
                    <a:pt x="41430" y="27414"/>
                    <a:pt x="41597" y="26880"/>
                  </a:cubicBezTo>
                  <a:cubicBezTo>
                    <a:pt x="41931" y="27214"/>
                    <a:pt x="42198" y="27514"/>
                    <a:pt x="42431" y="27814"/>
                  </a:cubicBezTo>
                  <a:cubicBezTo>
                    <a:pt x="43065" y="28815"/>
                    <a:pt x="43198" y="29749"/>
                    <a:pt x="43465" y="30816"/>
                  </a:cubicBezTo>
                  <a:cubicBezTo>
                    <a:pt x="43599" y="30583"/>
                    <a:pt x="43732" y="30349"/>
                    <a:pt x="43866" y="30116"/>
                  </a:cubicBezTo>
                  <a:cubicBezTo>
                    <a:pt x="43999" y="29882"/>
                    <a:pt x="44733" y="28214"/>
                    <a:pt x="45233" y="26080"/>
                  </a:cubicBezTo>
                  <a:cubicBezTo>
                    <a:pt x="45900" y="23144"/>
                    <a:pt x="46100" y="19341"/>
                    <a:pt x="43632" y="17040"/>
                  </a:cubicBezTo>
                  <a:lnTo>
                    <a:pt x="43632" y="17040"/>
                  </a:lnTo>
                  <a:cubicBezTo>
                    <a:pt x="43765" y="17073"/>
                    <a:pt x="43866" y="17073"/>
                    <a:pt x="43966" y="17073"/>
                  </a:cubicBezTo>
                  <a:cubicBezTo>
                    <a:pt x="45166" y="17273"/>
                    <a:pt x="46234" y="17974"/>
                    <a:pt x="47101" y="18808"/>
                  </a:cubicBezTo>
                  <a:cubicBezTo>
                    <a:pt x="47108" y="18814"/>
                    <a:pt x="47114" y="18817"/>
                    <a:pt x="47120" y="18817"/>
                  </a:cubicBezTo>
                  <a:cubicBezTo>
                    <a:pt x="47146" y="18817"/>
                    <a:pt x="47168" y="18768"/>
                    <a:pt x="47168" y="18741"/>
                  </a:cubicBezTo>
                  <a:cubicBezTo>
                    <a:pt x="46634" y="17307"/>
                    <a:pt x="45533" y="16306"/>
                    <a:pt x="44066" y="15839"/>
                  </a:cubicBezTo>
                  <a:cubicBezTo>
                    <a:pt x="43658" y="15726"/>
                    <a:pt x="43188" y="15658"/>
                    <a:pt x="42720" y="15658"/>
                  </a:cubicBezTo>
                  <a:cubicBezTo>
                    <a:pt x="42499" y="15658"/>
                    <a:pt x="42278" y="15673"/>
                    <a:pt x="42064" y="15705"/>
                  </a:cubicBezTo>
                  <a:cubicBezTo>
                    <a:pt x="42631" y="15038"/>
                    <a:pt x="43065" y="14138"/>
                    <a:pt x="43298" y="13471"/>
                  </a:cubicBezTo>
                  <a:cubicBezTo>
                    <a:pt x="43866" y="11869"/>
                    <a:pt x="43966" y="10135"/>
                    <a:pt x="43432" y="8500"/>
                  </a:cubicBezTo>
                  <a:cubicBezTo>
                    <a:pt x="43432" y="8470"/>
                    <a:pt x="43405" y="8454"/>
                    <a:pt x="43375" y="8454"/>
                  </a:cubicBezTo>
                  <a:cubicBezTo>
                    <a:pt x="43339" y="8454"/>
                    <a:pt x="43298" y="8479"/>
                    <a:pt x="43298" y="8534"/>
                  </a:cubicBezTo>
                  <a:cubicBezTo>
                    <a:pt x="43132" y="9801"/>
                    <a:pt x="42831" y="11002"/>
                    <a:pt x="42364" y="12136"/>
                  </a:cubicBezTo>
                  <a:cubicBezTo>
                    <a:pt x="42298" y="11936"/>
                    <a:pt x="42198" y="11736"/>
                    <a:pt x="42098" y="11536"/>
                  </a:cubicBezTo>
                  <a:cubicBezTo>
                    <a:pt x="40830" y="9134"/>
                    <a:pt x="38762" y="6933"/>
                    <a:pt x="36694" y="5231"/>
                  </a:cubicBezTo>
                  <a:cubicBezTo>
                    <a:pt x="34792" y="3664"/>
                    <a:pt x="32624" y="2363"/>
                    <a:pt x="30256" y="1429"/>
                  </a:cubicBezTo>
                  <a:lnTo>
                    <a:pt x="30256" y="1429"/>
                  </a:lnTo>
                  <a:cubicBezTo>
                    <a:pt x="31457" y="2696"/>
                    <a:pt x="33091" y="4297"/>
                    <a:pt x="33191" y="6065"/>
                  </a:cubicBezTo>
                  <a:cubicBezTo>
                    <a:pt x="33216" y="6114"/>
                    <a:pt x="33169" y="6145"/>
                    <a:pt x="33128" y="6145"/>
                  </a:cubicBezTo>
                  <a:cubicBezTo>
                    <a:pt x="33114" y="6145"/>
                    <a:pt x="33100" y="6141"/>
                    <a:pt x="33091" y="6132"/>
                  </a:cubicBezTo>
                  <a:cubicBezTo>
                    <a:pt x="32105" y="4853"/>
                    <a:pt x="25546" y="1"/>
                    <a:pt x="19019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6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34" name="Google Shape;1134;p38"/>
            <p:cNvGrpSpPr/>
            <p:nvPr/>
          </p:nvGrpSpPr>
          <p:grpSpPr>
            <a:xfrm>
              <a:off x="6972101" y="876305"/>
              <a:ext cx="1105028" cy="990162"/>
              <a:chOff x="7056575" y="164888"/>
              <a:chExt cx="1179200" cy="1104475"/>
            </a:xfrm>
          </p:grpSpPr>
          <p:sp>
            <p:nvSpPr>
              <p:cNvPr id="1135" name="Google Shape;1135;p38"/>
              <p:cNvSpPr/>
              <p:nvPr/>
            </p:nvSpPr>
            <p:spPr>
              <a:xfrm>
                <a:off x="7056575" y="614363"/>
                <a:ext cx="226850" cy="333075"/>
              </a:xfrm>
              <a:custGeom>
                <a:avLst/>
                <a:gdLst/>
                <a:ahLst/>
                <a:cxnLst/>
                <a:rect l="l" t="t" r="r" b="b"/>
                <a:pathLst>
                  <a:path w="9074" h="13323" extrusionOk="0">
                    <a:moveTo>
                      <a:pt x="5403" y="1"/>
                    </a:moveTo>
                    <a:cubicBezTo>
                      <a:pt x="4941" y="1"/>
                      <a:pt x="4475" y="75"/>
                      <a:pt x="4037" y="228"/>
                    </a:cubicBezTo>
                    <a:cubicBezTo>
                      <a:pt x="2669" y="729"/>
                      <a:pt x="1702" y="1829"/>
                      <a:pt x="1102" y="2997"/>
                    </a:cubicBezTo>
                    <a:cubicBezTo>
                      <a:pt x="134" y="4865"/>
                      <a:pt x="1" y="7000"/>
                      <a:pt x="701" y="8834"/>
                    </a:cubicBezTo>
                    <a:cubicBezTo>
                      <a:pt x="1368" y="10702"/>
                      <a:pt x="2903" y="12237"/>
                      <a:pt x="4904" y="13138"/>
                    </a:cubicBezTo>
                    <a:cubicBezTo>
                      <a:pt x="5148" y="13219"/>
                      <a:pt x="5392" y="13322"/>
                      <a:pt x="5654" y="13322"/>
                    </a:cubicBezTo>
                    <a:cubicBezTo>
                      <a:pt x="5715" y="13322"/>
                      <a:pt x="5776" y="13317"/>
                      <a:pt x="5838" y="13304"/>
                    </a:cubicBezTo>
                    <a:cubicBezTo>
                      <a:pt x="6472" y="13204"/>
                      <a:pt x="6839" y="12570"/>
                      <a:pt x="7039" y="12037"/>
                    </a:cubicBezTo>
                    <a:cubicBezTo>
                      <a:pt x="7806" y="9902"/>
                      <a:pt x="8440" y="7667"/>
                      <a:pt x="8774" y="5465"/>
                    </a:cubicBezTo>
                    <a:cubicBezTo>
                      <a:pt x="9007" y="3998"/>
                      <a:pt x="9074" y="1996"/>
                      <a:pt x="7906" y="895"/>
                    </a:cubicBezTo>
                    <a:cubicBezTo>
                      <a:pt x="7279" y="313"/>
                      <a:pt x="6350" y="1"/>
                      <a:pt x="5403" y="1"/>
                    </a:cubicBezTo>
                    <a:close/>
                  </a:path>
                </a:pathLst>
              </a:custGeom>
              <a:solidFill>
                <a:srgbClr val="EDB5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38"/>
              <p:cNvSpPr/>
              <p:nvPr/>
            </p:nvSpPr>
            <p:spPr>
              <a:xfrm>
                <a:off x="7094950" y="682013"/>
                <a:ext cx="102600" cy="203850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8154" extrusionOk="0">
                    <a:moveTo>
                      <a:pt x="1912" y="0"/>
                    </a:moveTo>
                    <a:cubicBezTo>
                      <a:pt x="1673" y="0"/>
                      <a:pt x="1404" y="49"/>
                      <a:pt x="1101" y="158"/>
                    </a:cubicBezTo>
                    <a:cubicBezTo>
                      <a:pt x="1068" y="158"/>
                      <a:pt x="1068" y="191"/>
                      <a:pt x="1101" y="191"/>
                    </a:cubicBezTo>
                    <a:cubicBezTo>
                      <a:pt x="2836" y="191"/>
                      <a:pt x="3236" y="2559"/>
                      <a:pt x="3303" y="3894"/>
                    </a:cubicBezTo>
                    <a:lnTo>
                      <a:pt x="3303" y="3960"/>
                    </a:lnTo>
                    <a:cubicBezTo>
                      <a:pt x="2745" y="3338"/>
                      <a:pt x="2063" y="2730"/>
                      <a:pt x="1310" y="2730"/>
                    </a:cubicBezTo>
                    <a:cubicBezTo>
                      <a:pt x="892" y="2730"/>
                      <a:pt x="453" y="2917"/>
                      <a:pt x="0" y="3393"/>
                    </a:cubicBezTo>
                    <a:cubicBezTo>
                      <a:pt x="0" y="3417"/>
                      <a:pt x="0" y="3440"/>
                      <a:pt x="12" y="3440"/>
                    </a:cubicBezTo>
                    <a:cubicBezTo>
                      <a:pt x="17" y="3440"/>
                      <a:pt x="24" y="3436"/>
                      <a:pt x="34" y="3427"/>
                    </a:cubicBezTo>
                    <a:cubicBezTo>
                      <a:pt x="279" y="3307"/>
                      <a:pt x="520" y="3254"/>
                      <a:pt x="754" y="3254"/>
                    </a:cubicBezTo>
                    <a:cubicBezTo>
                      <a:pt x="1760" y="3254"/>
                      <a:pt x="2641" y="4235"/>
                      <a:pt x="3236" y="5128"/>
                    </a:cubicBezTo>
                    <a:cubicBezTo>
                      <a:pt x="3136" y="5995"/>
                      <a:pt x="2869" y="6862"/>
                      <a:pt x="2502" y="7730"/>
                    </a:cubicBezTo>
                    <a:cubicBezTo>
                      <a:pt x="2388" y="7996"/>
                      <a:pt x="2567" y="8154"/>
                      <a:pt x="2778" y="8154"/>
                    </a:cubicBezTo>
                    <a:cubicBezTo>
                      <a:pt x="2938" y="8154"/>
                      <a:pt x="3117" y="8064"/>
                      <a:pt x="3203" y="7863"/>
                    </a:cubicBezTo>
                    <a:cubicBezTo>
                      <a:pt x="3469" y="7296"/>
                      <a:pt x="3670" y="6696"/>
                      <a:pt x="3803" y="6095"/>
                    </a:cubicBezTo>
                    <a:cubicBezTo>
                      <a:pt x="3903" y="5695"/>
                      <a:pt x="3970" y="5295"/>
                      <a:pt x="4003" y="4894"/>
                    </a:cubicBezTo>
                    <a:cubicBezTo>
                      <a:pt x="4103" y="3994"/>
                      <a:pt x="4036" y="3060"/>
                      <a:pt x="3803" y="2192"/>
                    </a:cubicBezTo>
                    <a:cubicBezTo>
                      <a:pt x="3527" y="1142"/>
                      <a:pt x="3067" y="0"/>
                      <a:pt x="1912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38"/>
              <p:cNvSpPr/>
              <p:nvPr/>
            </p:nvSpPr>
            <p:spPr>
              <a:xfrm>
                <a:off x="7121625" y="298838"/>
                <a:ext cx="1002400" cy="964675"/>
              </a:xfrm>
              <a:custGeom>
                <a:avLst/>
                <a:gdLst/>
                <a:ahLst/>
                <a:cxnLst/>
                <a:rect l="l" t="t" r="r" b="b"/>
                <a:pathLst>
                  <a:path w="40096" h="38587" extrusionOk="0">
                    <a:moveTo>
                      <a:pt x="17764" y="1"/>
                    </a:moveTo>
                    <a:cubicBezTo>
                      <a:pt x="13812" y="1"/>
                      <a:pt x="10055" y="2112"/>
                      <a:pt x="8073" y="5711"/>
                    </a:cubicBezTo>
                    <a:cubicBezTo>
                      <a:pt x="5771" y="9847"/>
                      <a:pt x="3737" y="14150"/>
                      <a:pt x="1969" y="18553"/>
                    </a:cubicBezTo>
                    <a:cubicBezTo>
                      <a:pt x="1" y="23424"/>
                      <a:pt x="1702" y="29028"/>
                      <a:pt x="6105" y="31930"/>
                    </a:cubicBezTo>
                    <a:cubicBezTo>
                      <a:pt x="10141" y="34598"/>
                      <a:pt x="14411" y="36633"/>
                      <a:pt x="19014" y="38067"/>
                    </a:cubicBezTo>
                    <a:cubicBezTo>
                      <a:pt x="20119" y="38419"/>
                      <a:pt x="21242" y="38587"/>
                      <a:pt x="22349" y="38587"/>
                    </a:cubicBezTo>
                    <a:cubicBezTo>
                      <a:pt x="26286" y="38587"/>
                      <a:pt x="30019" y="36457"/>
                      <a:pt x="32024" y="32864"/>
                    </a:cubicBezTo>
                    <a:cubicBezTo>
                      <a:pt x="34325" y="28727"/>
                      <a:pt x="36360" y="24424"/>
                      <a:pt x="38128" y="20054"/>
                    </a:cubicBezTo>
                    <a:cubicBezTo>
                      <a:pt x="40096" y="15151"/>
                      <a:pt x="38395" y="9547"/>
                      <a:pt x="33992" y="6645"/>
                    </a:cubicBezTo>
                    <a:cubicBezTo>
                      <a:pt x="29955" y="3976"/>
                      <a:pt x="25686" y="1941"/>
                      <a:pt x="21082" y="507"/>
                    </a:cubicBezTo>
                    <a:cubicBezTo>
                      <a:pt x="19984" y="165"/>
                      <a:pt x="18866" y="1"/>
                      <a:pt x="17764" y="1"/>
                    </a:cubicBezTo>
                    <a:close/>
                  </a:path>
                </a:pathLst>
              </a:custGeom>
              <a:solidFill>
                <a:srgbClr val="EDB5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38"/>
              <p:cNvSpPr/>
              <p:nvPr/>
            </p:nvSpPr>
            <p:spPr>
              <a:xfrm>
                <a:off x="7340950" y="900938"/>
                <a:ext cx="93425" cy="88575"/>
              </a:xfrm>
              <a:custGeom>
                <a:avLst/>
                <a:gdLst/>
                <a:ahLst/>
                <a:cxnLst/>
                <a:rect l="l" t="t" r="r" b="b"/>
                <a:pathLst>
                  <a:path w="3737" h="3543" extrusionOk="0">
                    <a:moveTo>
                      <a:pt x="1753" y="0"/>
                    </a:moveTo>
                    <a:cubicBezTo>
                      <a:pt x="1575" y="0"/>
                      <a:pt x="1399" y="27"/>
                      <a:pt x="1235" y="73"/>
                    </a:cubicBezTo>
                    <a:cubicBezTo>
                      <a:pt x="734" y="207"/>
                      <a:pt x="267" y="507"/>
                      <a:pt x="1" y="1007"/>
                    </a:cubicBezTo>
                    <a:cubicBezTo>
                      <a:pt x="401" y="707"/>
                      <a:pt x="835" y="574"/>
                      <a:pt x="1268" y="540"/>
                    </a:cubicBezTo>
                    <a:cubicBezTo>
                      <a:pt x="1322" y="536"/>
                      <a:pt x="1377" y="534"/>
                      <a:pt x="1431" y="534"/>
                    </a:cubicBezTo>
                    <a:cubicBezTo>
                      <a:pt x="1809" y="534"/>
                      <a:pt x="2177" y="636"/>
                      <a:pt x="2469" y="841"/>
                    </a:cubicBezTo>
                    <a:cubicBezTo>
                      <a:pt x="2803" y="1107"/>
                      <a:pt x="3069" y="1474"/>
                      <a:pt x="3236" y="1941"/>
                    </a:cubicBezTo>
                    <a:cubicBezTo>
                      <a:pt x="3403" y="2408"/>
                      <a:pt x="3503" y="2975"/>
                      <a:pt x="3570" y="3543"/>
                    </a:cubicBezTo>
                    <a:cubicBezTo>
                      <a:pt x="3703" y="2975"/>
                      <a:pt x="3737" y="2375"/>
                      <a:pt x="3603" y="1775"/>
                    </a:cubicBezTo>
                    <a:cubicBezTo>
                      <a:pt x="3570" y="1474"/>
                      <a:pt x="3436" y="1174"/>
                      <a:pt x="3303" y="941"/>
                    </a:cubicBezTo>
                    <a:cubicBezTo>
                      <a:pt x="3136" y="674"/>
                      <a:pt x="2936" y="440"/>
                      <a:pt x="2703" y="307"/>
                    </a:cubicBezTo>
                    <a:cubicBezTo>
                      <a:pt x="2421" y="90"/>
                      <a:pt x="2083" y="0"/>
                      <a:pt x="1753" y="0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38"/>
              <p:cNvSpPr/>
              <p:nvPr/>
            </p:nvSpPr>
            <p:spPr>
              <a:xfrm>
                <a:off x="7601975" y="815613"/>
                <a:ext cx="212450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8498" h="2626" extrusionOk="0">
                    <a:moveTo>
                      <a:pt x="3303" y="1"/>
                    </a:moveTo>
                    <a:cubicBezTo>
                      <a:pt x="2316" y="1"/>
                      <a:pt x="1302" y="217"/>
                      <a:pt x="334" y="684"/>
                    </a:cubicBezTo>
                    <a:cubicBezTo>
                      <a:pt x="167" y="751"/>
                      <a:pt x="34" y="951"/>
                      <a:pt x="34" y="1118"/>
                    </a:cubicBezTo>
                    <a:cubicBezTo>
                      <a:pt x="0" y="1285"/>
                      <a:pt x="34" y="1318"/>
                      <a:pt x="100" y="1452"/>
                    </a:cubicBezTo>
                    <a:cubicBezTo>
                      <a:pt x="177" y="1554"/>
                      <a:pt x="312" y="1597"/>
                      <a:pt x="431" y="1597"/>
                    </a:cubicBezTo>
                    <a:cubicBezTo>
                      <a:pt x="467" y="1597"/>
                      <a:pt x="503" y="1593"/>
                      <a:pt x="534" y="1585"/>
                    </a:cubicBezTo>
                    <a:cubicBezTo>
                      <a:pt x="1592" y="1369"/>
                      <a:pt x="2599" y="1243"/>
                      <a:pt x="3562" y="1243"/>
                    </a:cubicBezTo>
                    <a:cubicBezTo>
                      <a:pt x="5271" y="1243"/>
                      <a:pt x="6846" y="1638"/>
                      <a:pt x="8340" y="2619"/>
                    </a:cubicBezTo>
                    <a:cubicBezTo>
                      <a:pt x="8349" y="2624"/>
                      <a:pt x="8358" y="2626"/>
                      <a:pt x="8368" y="2626"/>
                    </a:cubicBezTo>
                    <a:cubicBezTo>
                      <a:pt x="8430" y="2626"/>
                      <a:pt x="8498" y="2539"/>
                      <a:pt x="8440" y="2452"/>
                    </a:cubicBezTo>
                    <a:cubicBezTo>
                      <a:pt x="7271" y="924"/>
                      <a:pt x="5344" y="1"/>
                      <a:pt x="3303" y="1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38"/>
              <p:cNvSpPr/>
              <p:nvPr/>
            </p:nvSpPr>
            <p:spPr>
              <a:xfrm>
                <a:off x="7319275" y="625488"/>
                <a:ext cx="114125" cy="118975"/>
              </a:xfrm>
              <a:custGeom>
                <a:avLst/>
                <a:gdLst/>
                <a:ahLst/>
                <a:cxnLst/>
                <a:rect l="l" t="t" r="r" b="b"/>
                <a:pathLst>
                  <a:path w="4565" h="4759" extrusionOk="0">
                    <a:moveTo>
                      <a:pt x="531" y="1"/>
                    </a:moveTo>
                    <a:cubicBezTo>
                      <a:pt x="400" y="1"/>
                      <a:pt x="268" y="6"/>
                      <a:pt x="134" y="17"/>
                    </a:cubicBezTo>
                    <a:cubicBezTo>
                      <a:pt x="67" y="17"/>
                      <a:pt x="0" y="150"/>
                      <a:pt x="67" y="184"/>
                    </a:cubicBezTo>
                    <a:cubicBezTo>
                      <a:pt x="2135" y="784"/>
                      <a:pt x="3103" y="2352"/>
                      <a:pt x="3636" y="4553"/>
                    </a:cubicBezTo>
                    <a:cubicBezTo>
                      <a:pt x="3666" y="4643"/>
                      <a:pt x="3749" y="4759"/>
                      <a:pt x="3862" y="4759"/>
                    </a:cubicBezTo>
                    <a:cubicBezTo>
                      <a:pt x="3875" y="4759"/>
                      <a:pt x="3889" y="4757"/>
                      <a:pt x="3903" y="4754"/>
                    </a:cubicBezTo>
                    <a:cubicBezTo>
                      <a:pt x="4037" y="4720"/>
                      <a:pt x="4070" y="4720"/>
                      <a:pt x="4203" y="4587"/>
                    </a:cubicBezTo>
                    <a:cubicBezTo>
                      <a:pt x="4337" y="4487"/>
                      <a:pt x="4470" y="4287"/>
                      <a:pt x="4470" y="4153"/>
                    </a:cubicBezTo>
                    <a:cubicBezTo>
                      <a:pt x="4565" y="1629"/>
                      <a:pt x="2810" y="1"/>
                      <a:pt x="531" y="1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38"/>
              <p:cNvSpPr/>
              <p:nvPr/>
            </p:nvSpPr>
            <p:spPr>
              <a:xfrm>
                <a:off x="7563675" y="936688"/>
                <a:ext cx="227100" cy="111200"/>
              </a:xfrm>
              <a:custGeom>
                <a:avLst/>
                <a:gdLst/>
                <a:ahLst/>
                <a:cxnLst/>
                <a:rect l="l" t="t" r="r" b="b"/>
                <a:pathLst>
                  <a:path w="9084" h="4448" extrusionOk="0">
                    <a:moveTo>
                      <a:pt x="4838" y="0"/>
                    </a:moveTo>
                    <a:cubicBezTo>
                      <a:pt x="3392" y="0"/>
                      <a:pt x="1679" y="537"/>
                      <a:pt x="31" y="1712"/>
                    </a:cubicBezTo>
                    <a:cubicBezTo>
                      <a:pt x="8" y="1736"/>
                      <a:pt x="1" y="1759"/>
                      <a:pt x="22" y="1759"/>
                    </a:cubicBezTo>
                    <a:cubicBezTo>
                      <a:pt x="31" y="1759"/>
                      <a:pt x="45" y="1755"/>
                      <a:pt x="65" y="1746"/>
                    </a:cubicBezTo>
                    <a:cubicBezTo>
                      <a:pt x="1303" y="1095"/>
                      <a:pt x="2569" y="797"/>
                      <a:pt x="3718" y="797"/>
                    </a:cubicBezTo>
                    <a:cubicBezTo>
                      <a:pt x="6220" y="797"/>
                      <a:pt x="8172" y="2207"/>
                      <a:pt x="8104" y="4448"/>
                    </a:cubicBezTo>
                    <a:cubicBezTo>
                      <a:pt x="8104" y="4448"/>
                      <a:pt x="8137" y="4448"/>
                      <a:pt x="8170" y="4414"/>
                    </a:cubicBezTo>
                    <a:cubicBezTo>
                      <a:pt x="9084" y="1652"/>
                      <a:pt x="7373" y="0"/>
                      <a:pt x="4838" y="0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38"/>
              <p:cNvSpPr/>
              <p:nvPr/>
            </p:nvSpPr>
            <p:spPr>
              <a:xfrm>
                <a:off x="7596125" y="909513"/>
                <a:ext cx="68425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732" extrusionOk="0">
                    <a:moveTo>
                      <a:pt x="1304" y="1"/>
                    </a:moveTo>
                    <a:cubicBezTo>
                      <a:pt x="836" y="1"/>
                      <a:pt x="372" y="179"/>
                      <a:pt x="1" y="631"/>
                    </a:cubicBezTo>
                    <a:cubicBezTo>
                      <a:pt x="1" y="664"/>
                      <a:pt x="1" y="731"/>
                      <a:pt x="34" y="731"/>
                    </a:cubicBezTo>
                    <a:cubicBezTo>
                      <a:pt x="693" y="658"/>
                      <a:pt x="1335" y="477"/>
                      <a:pt x="1971" y="477"/>
                    </a:cubicBezTo>
                    <a:cubicBezTo>
                      <a:pt x="2204" y="477"/>
                      <a:pt x="2437" y="502"/>
                      <a:pt x="2669" y="564"/>
                    </a:cubicBezTo>
                    <a:cubicBezTo>
                      <a:pt x="2736" y="564"/>
                      <a:pt x="2736" y="531"/>
                      <a:pt x="2703" y="498"/>
                    </a:cubicBezTo>
                    <a:cubicBezTo>
                      <a:pt x="2307" y="205"/>
                      <a:pt x="1804" y="1"/>
                      <a:pt x="1304" y="1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38"/>
              <p:cNvSpPr/>
              <p:nvPr/>
            </p:nvSpPr>
            <p:spPr>
              <a:xfrm>
                <a:off x="7227550" y="713988"/>
                <a:ext cx="133400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5336" h="6006" extrusionOk="0">
                    <a:moveTo>
                      <a:pt x="2492" y="0"/>
                    </a:moveTo>
                    <a:cubicBezTo>
                      <a:pt x="1717" y="0"/>
                      <a:pt x="843" y="529"/>
                      <a:pt x="0" y="1714"/>
                    </a:cubicBezTo>
                    <a:cubicBezTo>
                      <a:pt x="0" y="1747"/>
                      <a:pt x="0" y="1781"/>
                      <a:pt x="0" y="1781"/>
                    </a:cubicBezTo>
                    <a:cubicBezTo>
                      <a:pt x="617" y="1234"/>
                      <a:pt x="1251" y="981"/>
                      <a:pt x="1846" y="981"/>
                    </a:cubicBezTo>
                    <a:cubicBezTo>
                      <a:pt x="3504" y="981"/>
                      <a:pt x="4868" y="2941"/>
                      <a:pt x="4770" y="5984"/>
                    </a:cubicBezTo>
                    <a:cubicBezTo>
                      <a:pt x="4770" y="5997"/>
                      <a:pt x="4782" y="6006"/>
                      <a:pt x="4795" y="6006"/>
                    </a:cubicBezTo>
                    <a:cubicBezTo>
                      <a:pt x="4814" y="6006"/>
                      <a:pt x="4837" y="5989"/>
                      <a:pt x="4837" y="5950"/>
                    </a:cubicBezTo>
                    <a:cubicBezTo>
                      <a:pt x="5336" y="2389"/>
                      <a:pt x="4138" y="0"/>
                      <a:pt x="2492" y="0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38"/>
              <p:cNvSpPr/>
              <p:nvPr/>
            </p:nvSpPr>
            <p:spPr>
              <a:xfrm>
                <a:off x="7353450" y="755988"/>
                <a:ext cx="33400" cy="52075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2083" extrusionOk="0">
                    <a:moveTo>
                      <a:pt x="68" y="1"/>
                    </a:moveTo>
                    <a:cubicBezTo>
                      <a:pt x="34" y="1"/>
                      <a:pt x="1" y="34"/>
                      <a:pt x="34" y="67"/>
                    </a:cubicBezTo>
                    <a:cubicBezTo>
                      <a:pt x="501" y="568"/>
                      <a:pt x="568" y="1368"/>
                      <a:pt x="835" y="2069"/>
                    </a:cubicBezTo>
                    <a:cubicBezTo>
                      <a:pt x="835" y="2078"/>
                      <a:pt x="841" y="2082"/>
                      <a:pt x="849" y="2082"/>
                    </a:cubicBezTo>
                    <a:cubicBezTo>
                      <a:pt x="868" y="2082"/>
                      <a:pt x="902" y="2059"/>
                      <a:pt x="902" y="2035"/>
                    </a:cubicBezTo>
                    <a:cubicBezTo>
                      <a:pt x="1335" y="935"/>
                      <a:pt x="735" y="201"/>
                      <a:pt x="68" y="1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38"/>
              <p:cNvSpPr/>
              <p:nvPr/>
            </p:nvSpPr>
            <p:spPr>
              <a:xfrm>
                <a:off x="7250450" y="933588"/>
                <a:ext cx="388250" cy="206975"/>
              </a:xfrm>
              <a:custGeom>
                <a:avLst/>
                <a:gdLst/>
                <a:ahLst/>
                <a:cxnLst/>
                <a:rect l="l" t="t" r="r" b="b"/>
                <a:pathLst>
                  <a:path w="15530" h="8279" extrusionOk="0">
                    <a:moveTo>
                      <a:pt x="171" y="0"/>
                    </a:moveTo>
                    <a:cubicBezTo>
                      <a:pt x="84" y="0"/>
                      <a:pt x="1" y="101"/>
                      <a:pt x="51" y="202"/>
                    </a:cubicBezTo>
                    <a:cubicBezTo>
                      <a:pt x="919" y="1770"/>
                      <a:pt x="2120" y="3237"/>
                      <a:pt x="3587" y="4538"/>
                    </a:cubicBezTo>
                    <a:cubicBezTo>
                      <a:pt x="4988" y="5806"/>
                      <a:pt x="6723" y="7140"/>
                      <a:pt x="8758" y="7941"/>
                    </a:cubicBezTo>
                    <a:cubicBezTo>
                      <a:pt x="9184" y="8123"/>
                      <a:pt x="9667" y="8278"/>
                      <a:pt x="10230" y="8278"/>
                    </a:cubicBezTo>
                    <a:cubicBezTo>
                      <a:pt x="10283" y="8278"/>
                      <a:pt x="10337" y="8277"/>
                      <a:pt x="10392" y="8274"/>
                    </a:cubicBezTo>
                    <a:cubicBezTo>
                      <a:pt x="12427" y="8174"/>
                      <a:pt x="14362" y="6440"/>
                      <a:pt x="15462" y="5139"/>
                    </a:cubicBezTo>
                    <a:cubicBezTo>
                      <a:pt x="15529" y="5072"/>
                      <a:pt x="15462" y="4938"/>
                      <a:pt x="15362" y="4938"/>
                    </a:cubicBezTo>
                    <a:cubicBezTo>
                      <a:pt x="14583" y="5039"/>
                      <a:pt x="13795" y="5090"/>
                      <a:pt x="13007" y="5090"/>
                    </a:cubicBezTo>
                    <a:cubicBezTo>
                      <a:pt x="10928" y="5090"/>
                      <a:pt x="8839" y="4739"/>
                      <a:pt x="6856" y="4038"/>
                    </a:cubicBezTo>
                    <a:cubicBezTo>
                      <a:pt x="4421" y="3204"/>
                      <a:pt x="2153" y="1803"/>
                      <a:pt x="252" y="35"/>
                    </a:cubicBezTo>
                    <a:cubicBezTo>
                      <a:pt x="227" y="11"/>
                      <a:pt x="199" y="0"/>
                      <a:pt x="17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38"/>
              <p:cNvSpPr/>
              <p:nvPr/>
            </p:nvSpPr>
            <p:spPr>
              <a:xfrm>
                <a:off x="7250450" y="933588"/>
                <a:ext cx="344050" cy="206975"/>
              </a:xfrm>
              <a:custGeom>
                <a:avLst/>
                <a:gdLst/>
                <a:ahLst/>
                <a:cxnLst/>
                <a:rect l="l" t="t" r="r" b="b"/>
                <a:pathLst>
                  <a:path w="13762" h="8279" extrusionOk="0">
                    <a:moveTo>
                      <a:pt x="171" y="0"/>
                    </a:moveTo>
                    <a:cubicBezTo>
                      <a:pt x="84" y="0"/>
                      <a:pt x="1" y="101"/>
                      <a:pt x="51" y="202"/>
                    </a:cubicBezTo>
                    <a:cubicBezTo>
                      <a:pt x="919" y="1770"/>
                      <a:pt x="2120" y="3237"/>
                      <a:pt x="3587" y="4572"/>
                    </a:cubicBezTo>
                    <a:cubicBezTo>
                      <a:pt x="5022" y="5806"/>
                      <a:pt x="6723" y="7140"/>
                      <a:pt x="8758" y="7941"/>
                    </a:cubicBezTo>
                    <a:cubicBezTo>
                      <a:pt x="9184" y="8123"/>
                      <a:pt x="9694" y="8278"/>
                      <a:pt x="10237" y="8278"/>
                    </a:cubicBezTo>
                    <a:cubicBezTo>
                      <a:pt x="10289" y="8278"/>
                      <a:pt x="10340" y="8277"/>
                      <a:pt x="10392" y="8274"/>
                    </a:cubicBezTo>
                    <a:cubicBezTo>
                      <a:pt x="11026" y="8241"/>
                      <a:pt x="11660" y="8041"/>
                      <a:pt x="12260" y="7740"/>
                    </a:cubicBezTo>
                    <a:cubicBezTo>
                      <a:pt x="12260" y="7407"/>
                      <a:pt x="12260" y="7073"/>
                      <a:pt x="12193" y="6773"/>
                    </a:cubicBezTo>
                    <a:cubicBezTo>
                      <a:pt x="12827" y="6306"/>
                      <a:pt x="13361" y="5739"/>
                      <a:pt x="13761" y="5072"/>
                    </a:cubicBezTo>
                    <a:lnTo>
                      <a:pt x="13761" y="5072"/>
                    </a:lnTo>
                    <a:cubicBezTo>
                      <a:pt x="13492" y="5083"/>
                      <a:pt x="13222" y="5089"/>
                      <a:pt x="12953" y="5089"/>
                    </a:cubicBezTo>
                    <a:cubicBezTo>
                      <a:pt x="10889" y="5089"/>
                      <a:pt x="8833" y="4750"/>
                      <a:pt x="6856" y="4071"/>
                    </a:cubicBezTo>
                    <a:cubicBezTo>
                      <a:pt x="4421" y="3204"/>
                      <a:pt x="2153" y="1836"/>
                      <a:pt x="252" y="35"/>
                    </a:cubicBezTo>
                    <a:cubicBezTo>
                      <a:pt x="227" y="11"/>
                      <a:pt x="199" y="0"/>
                      <a:pt x="1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38"/>
              <p:cNvSpPr/>
              <p:nvPr/>
            </p:nvSpPr>
            <p:spPr>
              <a:xfrm>
                <a:off x="7787100" y="994663"/>
                <a:ext cx="302750" cy="274700"/>
              </a:xfrm>
              <a:custGeom>
                <a:avLst/>
                <a:gdLst/>
                <a:ahLst/>
                <a:cxnLst/>
                <a:rect l="l" t="t" r="r" b="b"/>
                <a:pathLst>
                  <a:path w="12110" h="10988" extrusionOk="0">
                    <a:moveTo>
                      <a:pt x="8274" y="0"/>
                    </a:moveTo>
                    <a:cubicBezTo>
                      <a:pt x="6836" y="0"/>
                      <a:pt x="5460" y="1211"/>
                      <a:pt x="4537" y="2195"/>
                    </a:cubicBezTo>
                    <a:cubicBezTo>
                      <a:pt x="3036" y="3863"/>
                      <a:pt x="1735" y="5764"/>
                      <a:pt x="568" y="7733"/>
                    </a:cubicBezTo>
                    <a:cubicBezTo>
                      <a:pt x="268" y="8233"/>
                      <a:pt x="1" y="8867"/>
                      <a:pt x="301" y="9434"/>
                    </a:cubicBezTo>
                    <a:cubicBezTo>
                      <a:pt x="468" y="9734"/>
                      <a:pt x="768" y="9901"/>
                      <a:pt x="1035" y="10034"/>
                    </a:cubicBezTo>
                    <a:cubicBezTo>
                      <a:pt x="2247" y="10661"/>
                      <a:pt x="3564" y="10987"/>
                      <a:pt x="4838" y="10987"/>
                    </a:cubicBezTo>
                    <a:cubicBezTo>
                      <a:pt x="5597" y="10987"/>
                      <a:pt x="6342" y="10871"/>
                      <a:pt x="7039" y="10635"/>
                    </a:cubicBezTo>
                    <a:cubicBezTo>
                      <a:pt x="8907" y="10001"/>
                      <a:pt x="10475" y="8566"/>
                      <a:pt x="11309" y="6632"/>
                    </a:cubicBezTo>
                    <a:cubicBezTo>
                      <a:pt x="11843" y="5431"/>
                      <a:pt x="12109" y="3963"/>
                      <a:pt x="11609" y="2629"/>
                    </a:cubicBezTo>
                    <a:cubicBezTo>
                      <a:pt x="11142" y="1261"/>
                      <a:pt x="9908" y="194"/>
                      <a:pt x="8640" y="27"/>
                    </a:cubicBezTo>
                    <a:cubicBezTo>
                      <a:pt x="8518" y="9"/>
                      <a:pt x="8396" y="0"/>
                      <a:pt x="8274" y="0"/>
                    </a:cubicBezTo>
                    <a:close/>
                  </a:path>
                </a:pathLst>
              </a:custGeom>
              <a:solidFill>
                <a:srgbClr val="EDB5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38"/>
              <p:cNvSpPr/>
              <p:nvPr/>
            </p:nvSpPr>
            <p:spPr>
              <a:xfrm>
                <a:off x="7842975" y="1106763"/>
                <a:ext cx="196825" cy="112300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4492" extrusionOk="0">
                    <a:moveTo>
                      <a:pt x="6152" y="0"/>
                    </a:moveTo>
                    <a:cubicBezTo>
                      <a:pt x="5671" y="0"/>
                      <a:pt x="5152" y="128"/>
                      <a:pt x="4671" y="280"/>
                    </a:cubicBezTo>
                    <a:cubicBezTo>
                      <a:pt x="3837" y="547"/>
                      <a:pt x="3036" y="980"/>
                      <a:pt x="2302" y="1547"/>
                    </a:cubicBezTo>
                    <a:cubicBezTo>
                      <a:pt x="1969" y="1814"/>
                      <a:pt x="1668" y="2081"/>
                      <a:pt x="1402" y="2381"/>
                    </a:cubicBezTo>
                    <a:cubicBezTo>
                      <a:pt x="968" y="2815"/>
                      <a:pt x="568" y="3282"/>
                      <a:pt x="201" y="3816"/>
                    </a:cubicBezTo>
                    <a:cubicBezTo>
                      <a:pt x="1" y="4116"/>
                      <a:pt x="232" y="4491"/>
                      <a:pt x="473" y="4491"/>
                    </a:cubicBezTo>
                    <a:cubicBezTo>
                      <a:pt x="553" y="4491"/>
                      <a:pt x="634" y="4449"/>
                      <a:pt x="701" y="4349"/>
                    </a:cubicBezTo>
                    <a:cubicBezTo>
                      <a:pt x="1235" y="3549"/>
                      <a:pt x="1835" y="2882"/>
                      <a:pt x="2536" y="2315"/>
                    </a:cubicBezTo>
                    <a:cubicBezTo>
                      <a:pt x="3837" y="2348"/>
                      <a:pt x="5538" y="2681"/>
                      <a:pt x="5671" y="4149"/>
                    </a:cubicBezTo>
                    <a:cubicBezTo>
                      <a:pt x="5671" y="4166"/>
                      <a:pt x="5680" y="4174"/>
                      <a:pt x="5688" y="4174"/>
                    </a:cubicBezTo>
                    <a:cubicBezTo>
                      <a:pt x="5696" y="4174"/>
                      <a:pt x="5705" y="4166"/>
                      <a:pt x="5705" y="4149"/>
                    </a:cubicBezTo>
                    <a:cubicBezTo>
                      <a:pt x="6172" y="2348"/>
                      <a:pt x="4771" y="1881"/>
                      <a:pt x="3470" y="1647"/>
                    </a:cubicBezTo>
                    <a:cubicBezTo>
                      <a:pt x="3503" y="1647"/>
                      <a:pt x="3503" y="1614"/>
                      <a:pt x="3536" y="1614"/>
                    </a:cubicBezTo>
                    <a:cubicBezTo>
                      <a:pt x="4243" y="1210"/>
                      <a:pt x="5329" y="708"/>
                      <a:pt x="6283" y="708"/>
                    </a:cubicBezTo>
                    <a:cubicBezTo>
                      <a:pt x="6905" y="708"/>
                      <a:pt x="7471" y="922"/>
                      <a:pt x="7840" y="1514"/>
                    </a:cubicBezTo>
                    <a:cubicBezTo>
                      <a:pt x="7840" y="1514"/>
                      <a:pt x="7873" y="1514"/>
                      <a:pt x="7873" y="1481"/>
                    </a:cubicBezTo>
                    <a:cubicBezTo>
                      <a:pt x="7625" y="342"/>
                      <a:pt x="6939" y="0"/>
                      <a:pt x="6152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38"/>
              <p:cNvSpPr/>
              <p:nvPr/>
            </p:nvSpPr>
            <p:spPr>
              <a:xfrm>
                <a:off x="7143300" y="164888"/>
                <a:ext cx="1092475" cy="887175"/>
              </a:xfrm>
              <a:custGeom>
                <a:avLst/>
                <a:gdLst/>
                <a:ahLst/>
                <a:cxnLst/>
                <a:rect l="l" t="t" r="r" b="b"/>
                <a:pathLst>
                  <a:path w="43699" h="35487" extrusionOk="0">
                    <a:moveTo>
                      <a:pt x="15550" y="1"/>
                    </a:moveTo>
                    <a:cubicBezTo>
                      <a:pt x="13904" y="1"/>
                      <a:pt x="12261" y="309"/>
                      <a:pt x="10709" y="1062"/>
                    </a:cubicBezTo>
                    <a:cubicBezTo>
                      <a:pt x="9675" y="1595"/>
                      <a:pt x="8640" y="2296"/>
                      <a:pt x="7706" y="3263"/>
                    </a:cubicBezTo>
                    <a:cubicBezTo>
                      <a:pt x="7473" y="3530"/>
                      <a:pt x="7239" y="3764"/>
                      <a:pt x="7039" y="4030"/>
                    </a:cubicBezTo>
                    <a:cubicBezTo>
                      <a:pt x="6839" y="4264"/>
                      <a:pt x="6706" y="4497"/>
                      <a:pt x="6572" y="4731"/>
                    </a:cubicBezTo>
                    <a:cubicBezTo>
                      <a:pt x="6806" y="4664"/>
                      <a:pt x="7073" y="4598"/>
                      <a:pt x="7340" y="4531"/>
                    </a:cubicBezTo>
                    <a:cubicBezTo>
                      <a:pt x="8307" y="4331"/>
                      <a:pt x="9308" y="4164"/>
                      <a:pt x="10275" y="4164"/>
                    </a:cubicBezTo>
                    <a:cubicBezTo>
                      <a:pt x="10408" y="4131"/>
                      <a:pt x="10508" y="4131"/>
                      <a:pt x="10642" y="4131"/>
                    </a:cubicBezTo>
                    <a:cubicBezTo>
                      <a:pt x="10508" y="4231"/>
                      <a:pt x="10375" y="4297"/>
                      <a:pt x="10275" y="4364"/>
                    </a:cubicBezTo>
                    <a:cubicBezTo>
                      <a:pt x="9007" y="5165"/>
                      <a:pt x="7873" y="5965"/>
                      <a:pt x="6939" y="6766"/>
                    </a:cubicBezTo>
                    <a:cubicBezTo>
                      <a:pt x="1502" y="11269"/>
                      <a:pt x="601" y="15739"/>
                      <a:pt x="1" y="16706"/>
                    </a:cubicBezTo>
                    <a:cubicBezTo>
                      <a:pt x="2543" y="17257"/>
                      <a:pt x="5506" y="17752"/>
                      <a:pt x="9175" y="17752"/>
                    </a:cubicBezTo>
                    <a:cubicBezTo>
                      <a:pt x="9503" y="17752"/>
                      <a:pt x="9836" y="17748"/>
                      <a:pt x="10175" y="17740"/>
                    </a:cubicBezTo>
                    <a:cubicBezTo>
                      <a:pt x="12110" y="17707"/>
                      <a:pt x="14244" y="17540"/>
                      <a:pt x="16613" y="17140"/>
                    </a:cubicBezTo>
                    <a:cubicBezTo>
                      <a:pt x="17614" y="16973"/>
                      <a:pt x="18648" y="16773"/>
                      <a:pt x="19748" y="16539"/>
                    </a:cubicBezTo>
                    <a:lnTo>
                      <a:pt x="19748" y="16539"/>
                    </a:lnTo>
                    <a:cubicBezTo>
                      <a:pt x="19048" y="17006"/>
                      <a:pt x="18347" y="17473"/>
                      <a:pt x="17614" y="17874"/>
                    </a:cubicBezTo>
                    <a:cubicBezTo>
                      <a:pt x="16713" y="18374"/>
                      <a:pt x="15846" y="18841"/>
                      <a:pt x="14945" y="19275"/>
                    </a:cubicBezTo>
                    <a:cubicBezTo>
                      <a:pt x="14311" y="19575"/>
                      <a:pt x="13644" y="19875"/>
                      <a:pt x="12977" y="20109"/>
                    </a:cubicBezTo>
                    <a:cubicBezTo>
                      <a:pt x="12577" y="20309"/>
                      <a:pt x="12143" y="20442"/>
                      <a:pt x="11709" y="20609"/>
                    </a:cubicBezTo>
                    <a:cubicBezTo>
                      <a:pt x="13377" y="20943"/>
                      <a:pt x="15379" y="21676"/>
                      <a:pt x="17647" y="22143"/>
                    </a:cubicBezTo>
                    <a:cubicBezTo>
                      <a:pt x="18846" y="22380"/>
                      <a:pt x="20127" y="22550"/>
                      <a:pt x="21476" y="22550"/>
                    </a:cubicBezTo>
                    <a:cubicBezTo>
                      <a:pt x="22979" y="22550"/>
                      <a:pt x="24567" y="22339"/>
                      <a:pt x="26220" y="21777"/>
                    </a:cubicBezTo>
                    <a:cubicBezTo>
                      <a:pt x="27687" y="21276"/>
                      <a:pt x="29222" y="20509"/>
                      <a:pt x="30823" y="19341"/>
                    </a:cubicBezTo>
                    <a:lnTo>
                      <a:pt x="30823" y="19341"/>
                    </a:lnTo>
                    <a:cubicBezTo>
                      <a:pt x="30289" y="20342"/>
                      <a:pt x="29622" y="21510"/>
                      <a:pt x="28955" y="22577"/>
                    </a:cubicBezTo>
                    <a:cubicBezTo>
                      <a:pt x="28421" y="23411"/>
                      <a:pt x="27888" y="24178"/>
                      <a:pt x="27354" y="24779"/>
                    </a:cubicBezTo>
                    <a:cubicBezTo>
                      <a:pt x="27020" y="25179"/>
                      <a:pt x="26720" y="25479"/>
                      <a:pt x="26420" y="25713"/>
                    </a:cubicBezTo>
                    <a:cubicBezTo>
                      <a:pt x="28588" y="25613"/>
                      <a:pt x="30122" y="25212"/>
                      <a:pt x="31257" y="24645"/>
                    </a:cubicBezTo>
                    <a:cubicBezTo>
                      <a:pt x="32191" y="24145"/>
                      <a:pt x="32858" y="23544"/>
                      <a:pt x="33358" y="22877"/>
                    </a:cubicBezTo>
                    <a:cubicBezTo>
                      <a:pt x="33558" y="22644"/>
                      <a:pt x="33758" y="22377"/>
                      <a:pt x="33925" y="22110"/>
                    </a:cubicBezTo>
                    <a:lnTo>
                      <a:pt x="33925" y="22110"/>
                    </a:lnTo>
                    <a:cubicBezTo>
                      <a:pt x="33859" y="22344"/>
                      <a:pt x="33792" y="22610"/>
                      <a:pt x="33725" y="22877"/>
                    </a:cubicBezTo>
                    <a:cubicBezTo>
                      <a:pt x="33592" y="23378"/>
                      <a:pt x="33458" y="23878"/>
                      <a:pt x="33325" y="24378"/>
                    </a:cubicBezTo>
                    <a:cubicBezTo>
                      <a:pt x="32924" y="26080"/>
                      <a:pt x="32491" y="27814"/>
                      <a:pt x="32091" y="29615"/>
                    </a:cubicBezTo>
                    <a:cubicBezTo>
                      <a:pt x="31657" y="31550"/>
                      <a:pt x="31290" y="33518"/>
                      <a:pt x="31023" y="35486"/>
                    </a:cubicBezTo>
                    <a:cubicBezTo>
                      <a:pt x="33392" y="33351"/>
                      <a:pt x="36127" y="31717"/>
                      <a:pt x="37595" y="28415"/>
                    </a:cubicBezTo>
                    <a:cubicBezTo>
                      <a:pt x="37795" y="27914"/>
                      <a:pt x="37961" y="27414"/>
                      <a:pt x="38128" y="26880"/>
                    </a:cubicBezTo>
                    <a:cubicBezTo>
                      <a:pt x="38462" y="27214"/>
                      <a:pt x="38729" y="27514"/>
                      <a:pt x="38962" y="27814"/>
                    </a:cubicBezTo>
                    <a:cubicBezTo>
                      <a:pt x="39596" y="28782"/>
                      <a:pt x="39729" y="29749"/>
                      <a:pt x="39996" y="30816"/>
                    </a:cubicBezTo>
                    <a:cubicBezTo>
                      <a:pt x="40130" y="30583"/>
                      <a:pt x="40263" y="30349"/>
                      <a:pt x="40397" y="30116"/>
                    </a:cubicBezTo>
                    <a:cubicBezTo>
                      <a:pt x="40530" y="29882"/>
                      <a:pt x="41264" y="28214"/>
                      <a:pt x="41731" y="26080"/>
                    </a:cubicBezTo>
                    <a:cubicBezTo>
                      <a:pt x="42431" y="23144"/>
                      <a:pt x="42631" y="19341"/>
                      <a:pt x="40163" y="17040"/>
                    </a:cubicBezTo>
                    <a:lnTo>
                      <a:pt x="40163" y="17040"/>
                    </a:lnTo>
                    <a:cubicBezTo>
                      <a:pt x="40296" y="17073"/>
                      <a:pt x="40397" y="17073"/>
                      <a:pt x="40497" y="17073"/>
                    </a:cubicBezTo>
                    <a:cubicBezTo>
                      <a:pt x="41697" y="17273"/>
                      <a:pt x="42765" y="17974"/>
                      <a:pt x="43632" y="18808"/>
                    </a:cubicBezTo>
                    <a:cubicBezTo>
                      <a:pt x="43639" y="18814"/>
                      <a:pt x="43645" y="18817"/>
                      <a:pt x="43651" y="18817"/>
                    </a:cubicBezTo>
                    <a:cubicBezTo>
                      <a:pt x="43677" y="18817"/>
                      <a:pt x="43699" y="18768"/>
                      <a:pt x="43699" y="18741"/>
                    </a:cubicBezTo>
                    <a:cubicBezTo>
                      <a:pt x="43165" y="17307"/>
                      <a:pt x="42064" y="16306"/>
                      <a:pt x="40597" y="15839"/>
                    </a:cubicBezTo>
                    <a:cubicBezTo>
                      <a:pt x="40212" y="15711"/>
                      <a:pt x="39772" y="15651"/>
                      <a:pt x="39330" y="15651"/>
                    </a:cubicBezTo>
                    <a:cubicBezTo>
                      <a:pt x="39083" y="15651"/>
                      <a:pt x="38835" y="15670"/>
                      <a:pt x="38595" y="15705"/>
                    </a:cubicBezTo>
                    <a:cubicBezTo>
                      <a:pt x="39162" y="15038"/>
                      <a:pt x="39563" y="14104"/>
                      <a:pt x="39829" y="13437"/>
                    </a:cubicBezTo>
                    <a:cubicBezTo>
                      <a:pt x="40397" y="11836"/>
                      <a:pt x="40463" y="10135"/>
                      <a:pt x="39963" y="8500"/>
                    </a:cubicBezTo>
                    <a:cubicBezTo>
                      <a:pt x="39963" y="8470"/>
                      <a:pt x="39936" y="8454"/>
                      <a:pt x="39906" y="8454"/>
                    </a:cubicBezTo>
                    <a:cubicBezTo>
                      <a:pt x="39870" y="8454"/>
                      <a:pt x="39829" y="8479"/>
                      <a:pt x="39829" y="8534"/>
                    </a:cubicBezTo>
                    <a:cubicBezTo>
                      <a:pt x="39663" y="9801"/>
                      <a:pt x="39362" y="10969"/>
                      <a:pt x="38862" y="12136"/>
                    </a:cubicBezTo>
                    <a:cubicBezTo>
                      <a:pt x="38795" y="11936"/>
                      <a:pt x="38729" y="11736"/>
                      <a:pt x="38629" y="11536"/>
                    </a:cubicBezTo>
                    <a:cubicBezTo>
                      <a:pt x="37361" y="9134"/>
                      <a:pt x="35293" y="6933"/>
                      <a:pt x="33225" y="5231"/>
                    </a:cubicBezTo>
                    <a:cubicBezTo>
                      <a:pt x="31323" y="3664"/>
                      <a:pt x="29155" y="2363"/>
                      <a:pt x="26787" y="1395"/>
                    </a:cubicBezTo>
                    <a:lnTo>
                      <a:pt x="26787" y="1395"/>
                    </a:lnTo>
                    <a:cubicBezTo>
                      <a:pt x="27954" y="2663"/>
                      <a:pt x="29622" y="4297"/>
                      <a:pt x="29722" y="6065"/>
                    </a:cubicBezTo>
                    <a:cubicBezTo>
                      <a:pt x="29722" y="6114"/>
                      <a:pt x="29686" y="6145"/>
                      <a:pt x="29654" y="6145"/>
                    </a:cubicBezTo>
                    <a:cubicBezTo>
                      <a:pt x="29642" y="6145"/>
                      <a:pt x="29631" y="6141"/>
                      <a:pt x="29622" y="6132"/>
                    </a:cubicBezTo>
                    <a:cubicBezTo>
                      <a:pt x="28636" y="4853"/>
                      <a:pt x="22077" y="1"/>
                      <a:pt x="15550" y="1"/>
                    </a:cubicBezTo>
                    <a:close/>
                  </a:path>
                </a:pathLst>
              </a:custGeom>
              <a:solidFill>
                <a:srgbClr val="5C37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38"/>
              <p:cNvSpPr/>
              <p:nvPr/>
            </p:nvSpPr>
            <p:spPr>
              <a:xfrm>
                <a:off x="7326775" y="191413"/>
                <a:ext cx="84250" cy="86750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3470" extrusionOk="0">
                    <a:moveTo>
                      <a:pt x="3370" y="1"/>
                    </a:moveTo>
                    <a:lnTo>
                      <a:pt x="3370" y="1"/>
                    </a:lnTo>
                    <a:cubicBezTo>
                      <a:pt x="2336" y="534"/>
                      <a:pt x="1301" y="1235"/>
                      <a:pt x="367" y="2202"/>
                    </a:cubicBezTo>
                    <a:cubicBezTo>
                      <a:pt x="234" y="2636"/>
                      <a:pt x="134" y="3070"/>
                      <a:pt x="1" y="3470"/>
                    </a:cubicBezTo>
                    <a:cubicBezTo>
                      <a:pt x="968" y="3270"/>
                      <a:pt x="1969" y="3103"/>
                      <a:pt x="2936" y="3103"/>
                    </a:cubicBezTo>
                    <a:cubicBezTo>
                      <a:pt x="2969" y="2069"/>
                      <a:pt x="3136" y="1035"/>
                      <a:pt x="3370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38"/>
              <p:cNvSpPr/>
              <p:nvPr/>
            </p:nvSpPr>
            <p:spPr>
              <a:xfrm>
                <a:off x="7313425" y="273988"/>
                <a:ext cx="90100" cy="102575"/>
              </a:xfrm>
              <a:custGeom>
                <a:avLst/>
                <a:gdLst/>
                <a:ahLst/>
                <a:cxnLst/>
                <a:rect l="l" t="t" r="r" b="b"/>
                <a:pathLst>
                  <a:path w="3604" h="4103" extrusionOk="0">
                    <a:moveTo>
                      <a:pt x="3470" y="0"/>
                    </a:moveTo>
                    <a:lnTo>
                      <a:pt x="3470" y="0"/>
                    </a:lnTo>
                    <a:cubicBezTo>
                      <a:pt x="2202" y="801"/>
                      <a:pt x="1102" y="1601"/>
                      <a:pt x="134" y="2402"/>
                    </a:cubicBezTo>
                    <a:cubicBezTo>
                      <a:pt x="68" y="2969"/>
                      <a:pt x="1" y="3536"/>
                      <a:pt x="1" y="4103"/>
                    </a:cubicBezTo>
                    <a:cubicBezTo>
                      <a:pt x="1168" y="3402"/>
                      <a:pt x="2369" y="2702"/>
                      <a:pt x="3603" y="2035"/>
                    </a:cubicBezTo>
                    <a:cubicBezTo>
                      <a:pt x="3503" y="1368"/>
                      <a:pt x="3437" y="667"/>
                      <a:pt x="3470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38"/>
              <p:cNvSpPr/>
              <p:nvPr/>
            </p:nvSpPr>
            <p:spPr>
              <a:xfrm>
                <a:off x="7313425" y="345688"/>
                <a:ext cx="105100" cy="81750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3270" extrusionOk="0">
                    <a:moveTo>
                      <a:pt x="3737" y="1"/>
                    </a:moveTo>
                    <a:cubicBezTo>
                      <a:pt x="2469" y="768"/>
                      <a:pt x="1202" y="1569"/>
                      <a:pt x="1" y="2369"/>
                    </a:cubicBezTo>
                    <a:cubicBezTo>
                      <a:pt x="34" y="2669"/>
                      <a:pt x="34" y="2970"/>
                      <a:pt x="101" y="3270"/>
                    </a:cubicBezTo>
                    <a:cubicBezTo>
                      <a:pt x="1435" y="2669"/>
                      <a:pt x="2803" y="2069"/>
                      <a:pt x="4204" y="1535"/>
                    </a:cubicBezTo>
                    <a:cubicBezTo>
                      <a:pt x="4004" y="1035"/>
                      <a:pt x="3870" y="501"/>
                      <a:pt x="3737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38"/>
              <p:cNvSpPr/>
              <p:nvPr/>
            </p:nvSpPr>
            <p:spPr>
              <a:xfrm>
                <a:off x="7319275" y="402413"/>
                <a:ext cx="239350" cy="206825"/>
              </a:xfrm>
              <a:custGeom>
                <a:avLst/>
                <a:gdLst/>
                <a:ahLst/>
                <a:cxnLst/>
                <a:rect l="l" t="t" r="r" b="b"/>
                <a:pathLst>
                  <a:path w="9574" h="8273" extrusionOk="0">
                    <a:moveTo>
                      <a:pt x="4203" y="0"/>
                    </a:moveTo>
                    <a:cubicBezTo>
                      <a:pt x="2802" y="634"/>
                      <a:pt x="1401" y="1268"/>
                      <a:pt x="67" y="1935"/>
                    </a:cubicBezTo>
                    <a:lnTo>
                      <a:pt x="0" y="1968"/>
                    </a:lnTo>
                    <a:cubicBezTo>
                      <a:pt x="301" y="3503"/>
                      <a:pt x="834" y="5004"/>
                      <a:pt x="1735" y="6405"/>
                    </a:cubicBezTo>
                    <a:cubicBezTo>
                      <a:pt x="2169" y="7072"/>
                      <a:pt x="2636" y="7706"/>
                      <a:pt x="3136" y="8273"/>
                    </a:cubicBezTo>
                    <a:cubicBezTo>
                      <a:pt x="5071" y="8206"/>
                      <a:pt x="7205" y="8039"/>
                      <a:pt x="9574" y="7639"/>
                    </a:cubicBezTo>
                    <a:cubicBezTo>
                      <a:pt x="8406" y="6705"/>
                      <a:pt x="7306" y="5671"/>
                      <a:pt x="6472" y="4403"/>
                    </a:cubicBezTo>
                    <a:cubicBezTo>
                      <a:pt x="5604" y="3102"/>
                      <a:pt x="4804" y="1568"/>
                      <a:pt x="4203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38"/>
              <p:cNvSpPr/>
              <p:nvPr/>
            </p:nvSpPr>
            <p:spPr>
              <a:xfrm>
                <a:off x="7467700" y="611713"/>
                <a:ext cx="215200" cy="106775"/>
              </a:xfrm>
              <a:custGeom>
                <a:avLst/>
                <a:gdLst/>
                <a:ahLst/>
                <a:cxnLst/>
                <a:rect l="l" t="t" r="r" b="b"/>
                <a:pathLst>
                  <a:path w="8608" h="4271" extrusionOk="0">
                    <a:moveTo>
                      <a:pt x="4638" y="1"/>
                    </a:moveTo>
                    <a:cubicBezTo>
                      <a:pt x="3737" y="501"/>
                      <a:pt x="2870" y="968"/>
                      <a:pt x="1969" y="1402"/>
                    </a:cubicBezTo>
                    <a:cubicBezTo>
                      <a:pt x="1335" y="1702"/>
                      <a:pt x="668" y="2002"/>
                      <a:pt x="1" y="2269"/>
                    </a:cubicBezTo>
                    <a:cubicBezTo>
                      <a:pt x="1435" y="3170"/>
                      <a:pt x="3003" y="3803"/>
                      <a:pt x="4671" y="4270"/>
                    </a:cubicBezTo>
                    <a:lnTo>
                      <a:pt x="4704" y="4270"/>
                    </a:lnTo>
                    <a:cubicBezTo>
                      <a:pt x="6005" y="3637"/>
                      <a:pt x="7306" y="3003"/>
                      <a:pt x="8607" y="2336"/>
                    </a:cubicBezTo>
                    <a:cubicBezTo>
                      <a:pt x="7973" y="2069"/>
                      <a:pt x="7339" y="1769"/>
                      <a:pt x="6739" y="1368"/>
                    </a:cubicBezTo>
                    <a:cubicBezTo>
                      <a:pt x="6005" y="935"/>
                      <a:pt x="5305" y="501"/>
                      <a:pt x="4638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38"/>
              <p:cNvSpPr/>
              <p:nvPr/>
            </p:nvSpPr>
            <p:spPr>
              <a:xfrm>
                <a:off x="7639500" y="683438"/>
                <a:ext cx="159300" cy="45625"/>
              </a:xfrm>
              <a:custGeom>
                <a:avLst/>
                <a:gdLst/>
                <a:ahLst/>
                <a:cxnLst/>
                <a:rect l="l" t="t" r="r" b="b"/>
                <a:pathLst>
                  <a:path w="6372" h="1825" extrusionOk="0">
                    <a:moveTo>
                      <a:pt x="3036" y="0"/>
                    </a:moveTo>
                    <a:cubicBezTo>
                      <a:pt x="2035" y="601"/>
                      <a:pt x="1035" y="1168"/>
                      <a:pt x="0" y="1735"/>
                    </a:cubicBezTo>
                    <a:cubicBezTo>
                      <a:pt x="559" y="1792"/>
                      <a:pt x="1132" y="1824"/>
                      <a:pt x="1717" y="1824"/>
                    </a:cubicBezTo>
                    <a:cubicBezTo>
                      <a:pt x="3192" y="1824"/>
                      <a:pt x="4748" y="1617"/>
                      <a:pt x="6372" y="1068"/>
                    </a:cubicBezTo>
                    <a:cubicBezTo>
                      <a:pt x="5238" y="734"/>
                      <a:pt x="4137" y="401"/>
                      <a:pt x="3036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38"/>
              <p:cNvSpPr/>
              <p:nvPr/>
            </p:nvSpPr>
            <p:spPr>
              <a:xfrm>
                <a:off x="7827125" y="730138"/>
                <a:ext cx="150150" cy="55075"/>
              </a:xfrm>
              <a:custGeom>
                <a:avLst/>
                <a:gdLst/>
                <a:ahLst/>
                <a:cxnLst/>
                <a:rect l="l" t="t" r="r" b="b"/>
                <a:pathLst>
                  <a:path w="6006" h="2203" extrusionOk="0">
                    <a:moveTo>
                      <a:pt x="1602" y="0"/>
                    </a:moveTo>
                    <a:cubicBezTo>
                      <a:pt x="1068" y="801"/>
                      <a:pt x="535" y="1568"/>
                      <a:pt x="1" y="2202"/>
                    </a:cubicBezTo>
                    <a:cubicBezTo>
                      <a:pt x="635" y="2202"/>
                      <a:pt x="1268" y="2202"/>
                      <a:pt x="1902" y="2169"/>
                    </a:cubicBezTo>
                    <a:cubicBezTo>
                      <a:pt x="2536" y="2135"/>
                      <a:pt x="3203" y="2069"/>
                      <a:pt x="3904" y="2035"/>
                    </a:cubicBezTo>
                    <a:cubicBezTo>
                      <a:pt x="4838" y="1535"/>
                      <a:pt x="5505" y="934"/>
                      <a:pt x="6005" y="267"/>
                    </a:cubicBezTo>
                    <a:lnTo>
                      <a:pt x="6005" y="267"/>
                    </a:lnTo>
                    <a:cubicBezTo>
                      <a:pt x="5772" y="301"/>
                      <a:pt x="5538" y="301"/>
                      <a:pt x="5338" y="301"/>
                    </a:cubicBezTo>
                    <a:cubicBezTo>
                      <a:pt x="4471" y="301"/>
                      <a:pt x="3603" y="267"/>
                      <a:pt x="2736" y="134"/>
                    </a:cubicBezTo>
                    <a:cubicBezTo>
                      <a:pt x="2336" y="101"/>
                      <a:pt x="1969" y="34"/>
                      <a:pt x="1602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38"/>
              <p:cNvSpPr/>
              <p:nvPr/>
            </p:nvSpPr>
            <p:spPr>
              <a:xfrm>
                <a:off x="8069800" y="696788"/>
                <a:ext cx="85100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3404" h="2002" extrusionOk="0">
                    <a:moveTo>
                      <a:pt x="3403" y="0"/>
                    </a:moveTo>
                    <a:lnTo>
                      <a:pt x="3403" y="0"/>
                    </a:lnTo>
                    <a:cubicBezTo>
                      <a:pt x="2269" y="501"/>
                      <a:pt x="1135" y="834"/>
                      <a:pt x="34" y="1101"/>
                    </a:cubicBezTo>
                    <a:cubicBezTo>
                      <a:pt x="34" y="1401"/>
                      <a:pt x="1" y="1701"/>
                      <a:pt x="1" y="2002"/>
                    </a:cubicBezTo>
                    <a:cubicBezTo>
                      <a:pt x="1102" y="1535"/>
                      <a:pt x="2236" y="867"/>
                      <a:pt x="3403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38"/>
              <p:cNvSpPr/>
              <p:nvPr/>
            </p:nvSpPr>
            <p:spPr>
              <a:xfrm>
                <a:off x="7977250" y="728463"/>
                <a:ext cx="74225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1836" extrusionOk="0">
                    <a:moveTo>
                      <a:pt x="2969" y="1"/>
                    </a:moveTo>
                    <a:cubicBezTo>
                      <a:pt x="2035" y="168"/>
                      <a:pt x="1134" y="268"/>
                      <a:pt x="367" y="334"/>
                    </a:cubicBezTo>
                    <a:cubicBezTo>
                      <a:pt x="234" y="835"/>
                      <a:pt x="100" y="1335"/>
                      <a:pt x="0" y="1835"/>
                    </a:cubicBezTo>
                    <a:cubicBezTo>
                      <a:pt x="901" y="1669"/>
                      <a:pt x="1835" y="1435"/>
                      <a:pt x="2802" y="1102"/>
                    </a:cubicBezTo>
                    <a:cubicBezTo>
                      <a:pt x="2869" y="735"/>
                      <a:pt x="2902" y="368"/>
                      <a:pt x="2969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38"/>
              <p:cNvSpPr/>
              <p:nvPr/>
            </p:nvSpPr>
            <p:spPr>
              <a:xfrm>
                <a:off x="7919700" y="875238"/>
                <a:ext cx="163475" cy="176825"/>
              </a:xfrm>
              <a:custGeom>
                <a:avLst/>
                <a:gdLst/>
                <a:ahLst/>
                <a:cxnLst/>
                <a:rect l="l" t="t" r="r" b="b"/>
                <a:pathLst>
                  <a:path w="6539" h="7073" extrusionOk="0">
                    <a:moveTo>
                      <a:pt x="6539" y="1"/>
                    </a:moveTo>
                    <a:lnTo>
                      <a:pt x="6539" y="1"/>
                    </a:lnTo>
                    <a:cubicBezTo>
                      <a:pt x="4771" y="634"/>
                      <a:pt x="2903" y="1001"/>
                      <a:pt x="1035" y="1201"/>
                    </a:cubicBezTo>
                    <a:cubicBezTo>
                      <a:pt x="601" y="3136"/>
                      <a:pt x="234" y="5104"/>
                      <a:pt x="0" y="7072"/>
                    </a:cubicBezTo>
                    <a:cubicBezTo>
                      <a:pt x="2336" y="4937"/>
                      <a:pt x="5071" y="3303"/>
                      <a:pt x="6539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38"/>
              <p:cNvSpPr/>
              <p:nvPr/>
            </p:nvSpPr>
            <p:spPr>
              <a:xfrm>
                <a:off x="8117350" y="816863"/>
                <a:ext cx="70075" cy="1184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4738" extrusionOk="0">
                    <a:moveTo>
                      <a:pt x="2802" y="1"/>
                    </a:moveTo>
                    <a:lnTo>
                      <a:pt x="2802" y="1"/>
                    </a:lnTo>
                    <a:cubicBezTo>
                      <a:pt x="1935" y="668"/>
                      <a:pt x="1001" y="1268"/>
                      <a:pt x="0" y="1735"/>
                    </a:cubicBezTo>
                    <a:cubicBezTo>
                      <a:pt x="634" y="2736"/>
                      <a:pt x="767" y="3670"/>
                      <a:pt x="1034" y="4737"/>
                    </a:cubicBezTo>
                    <a:cubicBezTo>
                      <a:pt x="1168" y="4504"/>
                      <a:pt x="1301" y="4270"/>
                      <a:pt x="1435" y="4037"/>
                    </a:cubicBezTo>
                    <a:cubicBezTo>
                      <a:pt x="1568" y="3803"/>
                      <a:pt x="2302" y="2135"/>
                      <a:pt x="2802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71" name="Google Shape;1171;p38"/>
          <p:cNvGrpSpPr/>
          <p:nvPr/>
        </p:nvGrpSpPr>
        <p:grpSpPr>
          <a:xfrm>
            <a:off x="243614" y="3852163"/>
            <a:ext cx="1288610" cy="967180"/>
            <a:chOff x="939574" y="3499738"/>
            <a:chExt cx="1288610" cy="967180"/>
          </a:xfrm>
        </p:grpSpPr>
        <p:sp>
          <p:nvSpPr>
            <p:cNvPr id="1172" name="Google Shape;1172;p38"/>
            <p:cNvSpPr/>
            <p:nvPr/>
          </p:nvSpPr>
          <p:spPr>
            <a:xfrm>
              <a:off x="942721" y="3499738"/>
              <a:ext cx="1285464" cy="967157"/>
            </a:xfrm>
            <a:custGeom>
              <a:avLst/>
              <a:gdLst/>
              <a:ahLst/>
              <a:cxnLst/>
              <a:rect l="l" t="t" r="r" b="b"/>
              <a:pathLst>
                <a:path w="58610" h="44097" extrusionOk="0">
                  <a:moveTo>
                    <a:pt x="29237" y="1"/>
                  </a:moveTo>
                  <a:cubicBezTo>
                    <a:pt x="26559" y="1"/>
                    <a:pt x="23816" y="300"/>
                    <a:pt x="21049" y="1627"/>
                  </a:cubicBezTo>
                  <a:cubicBezTo>
                    <a:pt x="19381" y="2461"/>
                    <a:pt x="17680" y="3528"/>
                    <a:pt x="15979" y="4929"/>
                  </a:cubicBezTo>
                  <a:cubicBezTo>
                    <a:pt x="11509" y="8699"/>
                    <a:pt x="7172" y="13602"/>
                    <a:pt x="3203" y="24677"/>
                  </a:cubicBezTo>
                  <a:cubicBezTo>
                    <a:pt x="2102" y="27779"/>
                    <a:pt x="1035" y="31348"/>
                    <a:pt x="1" y="35485"/>
                  </a:cubicBezTo>
                  <a:cubicBezTo>
                    <a:pt x="1535" y="35985"/>
                    <a:pt x="3003" y="36485"/>
                    <a:pt x="4471" y="36952"/>
                  </a:cubicBezTo>
                  <a:cubicBezTo>
                    <a:pt x="5038" y="35018"/>
                    <a:pt x="5571" y="33083"/>
                    <a:pt x="6272" y="31181"/>
                  </a:cubicBezTo>
                  <a:cubicBezTo>
                    <a:pt x="6272" y="31165"/>
                    <a:pt x="6289" y="31156"/>
                    <a:pt x="6305" y="31156"/>
                  </a:cubicBezTo>
                  <a:cubicBezTo>
                    <a:pt x="6322" y="31156"/>
                    <a:pt x="6339" y="31165"/>
                    <a:pt x="6339" y="31181"/>
                  </a:cubicBezTo>
                  <a:cubicBezTo>
                    <a:pt x="6505" y="33150"/>
                    <a:pt x="6138" y="35051"/>
                    <a:pt x="5738" y="36952"/>
                  </a:cubicBezTo>
                  <a:cubicBezTo>
                    <a:pt x="5705" y="37086"/>
                    <a:pt x="5705" y="37219"/>
                    <a:pt x="5671" y="37353"/>
                  </a:cubicBezTo>
                  <a:cubicBezTo>
                    <a:pt x="13177" y="39721"/>
                    <a:pt x="19982" y="41556"/>
                    <a:pt x="26386" y="42723"/>
                  </a:cubicBezTo>
                  <a:cubicBezTo>
                    <a:pt x="26586" y="42189"/>
                    <a:pt x="26820" y="41656"/>
                    <a:pt x="26987" y="41222"/>
                  </a:cubicBezTo>
                  <a:cubicBezTo>
                    <a:pt x="27016" y="41163"/>
                    <a:pt x="27077" y="41137"/>
                    <a:pt x="27137" y="41137"/>
                  </a:cubicBezTo>
                  <a:cubicBezTo>
                    <a:pt x="27213" y="41137"/>
                    <a:pt x="27287" y="41180"/>
                    <a:pt x="27287" y="41255"/>
                  </a:cubicBezTo>
                  <a:cubicBezTo>
                    <a:pt x="27320" y="41822"/>
                    <a:pt x="27287" y="42323"/>
                    <a:pt x="27187" y="42856"/>
                  </a:cubicBezTo>
                  <a:cubicBezTo>
                    <a:pt x="27754" y="42957"/>
                    <a:pt x="28321" y="43057"/>
                    <a:pt x="28888" y="43157"/>
                  </a:cubicBezTo>
                  <a:cubicBezTo>
                    <a:pt x="29088" y="42156"/>
                    <a:pt x="29355" y="41222"/>
                    <a:pt x="29622" y="40255"/>
                  </a:cubicBezTo>
                  <a:cubicBezTo>
                    <a:pt x="29637" y="40225"/>
                    <a:pt x="29672" y="40208"/>
                    <a:pt x="29709" y="40208"/>
                  </a:cubicBezTo>
                  <a:cubicBezTo>
                    <a:pt x="29755" y="40208"/>
                    <a:pt x="29804" y="40233"/>
                    <a:pt x="29822" y="40288"/>
                  </a:cubicBezTo>
                  <a:cubicBezTo>
                    <a:pt x="29855" y="41289"/>
                    <a:pt x="29822" y="42289"/>
                    <a:pt x="29755" y="43290"/>
                  </a:cubicBezTo>
                  <a:cubicBezTo>
                    <a:pt x="33410" y="43814"/>
                    <a:pt x="36929" y="44096"/>
                    <a:pt x="40369" y="44096"/>
                  </a:cubicBezTo>
                  <a:cubicBezTo>
                    <a:pt x="44370" y="44096"/>
                    <a:pt x="48264" y="43715"/>
                    <a:pt x="52138" y="42890"/>
                  </a:cubicBezTo>
                  <a:cubicBezTo>
                    <a:pt x="52238" y="41689"/>
                    <a:pt x="52438" y="40521"/>
                    <a:pt x="52772" y="39321"/>
                  </a:cubicBezTo>
                  <a:cubicBezTo>
                    <a:pt x="52786" y="39279"/>
                    <a:pt x="52817" y="39260"/>
                    <a:pt x="52849" y="39260"/>
                  </a:cubicBezTo>
                  <a:cubicBezTo>
                    <a:pt x="52893" y="39260"/>
                    <a:pt x="52938" y="39296"/>
                    <a:pt x="52938" y="39354"/>
                  </a:cubicBezTo>
                  <a:cubicBezTo>
                    <a:pt x="52938" y="40388"/>
                    <a:pt x="53039" y="41522"/>
                    <a:pt x="53105" y="42690"/>
                  </a:cubicBezTo>
                  <a:cubicBezTo>
                    <a:pt x="53639" y="42556"/>
                    <a:pt x="54206" y="42423"/>
                    <a:pt x="54740" y="42289"/>
                  </a:cubicBezTo>
                  <a:cubicBezTo>
                    <a:pt x="54673" y="39988"/>
                    <a:pt x="54440" y="37719"/>
                    <a:pt x="54339" y="35418"/>
                  </a:cubicBezTo>
                  <a:cubicBezTo>
                    <a:pt x="54339" y="35399"/>
                    <a:pt x="54362" y="35379"/>
                    <a:pt x="54381" y="35379"/>
                  </a:cubicBezTo>
                  <a:cubicBezTo>
                    <a:pt x="54394" y="35379"/>
                    <a:pt x="54406" y="35390"/>
                    <a:pt x="54406" y="35418"/>
                  </a:cubicBezTo>
                  <a:cubicBezTo>
                    <a:pt x="54773" y="37619"/>
                    <a:pt x="55207" y="39854"/>
                    <a:pt x="55574" y="42056"/>
                  </a:cubicBezTo>
                  <a:cubicBezTo>
                    <a:pt x="56374" y="41856"/>
                    <a:pt x="57141" y="41622"/>
                    <a:pt x="57942" y="41355"/>
                  </a:cubicBezTo>
                  <a:cubicBezTo>
                    <a:pt x="58609" y="41122"/>
                    <a:pt x="57809" y="32049"/>
                    <a:pt x="57709" y="31482"/>
                  </a:cubicBezTo>
                  <a:cubicBezTo>
                    <a:pt x="57642" y="31181"/>
                    <a:pt x="57575" y="30915"/>
                    <a:pt x="57542" y="30614"/>
                  </a:cubicBezTo>
                  <a:cubicBezTo>
                    <a:pt x="56941" y="27546"/>
                    <a:pt x="56408" y="23476"/>
                    <a:pt x="55707" y="21008"/>
                  </a:cubicBezTo>
                  <a:cubicBezTo>
                    <a:pt x="54106" y="15570"/>
                    <a:pt x="51638" y="11601"/>
                    <a:pt x="48936" y="8599"/>
                  </a:cubicBezTo>
                  <a:cubicBezTo>
                    <a:pt x="47401" y="6530"/>
                    <a:pt x="45333" y="4929"/>
                    <a:pt x="43265" y="3695"/>
                  </a:cubicBezTo>
                  <a:cubicBezTo>
                    <a:pt x="43098" y="3562"/>
                    <a:pt x="42931" y="3462"/>
                    <a:pt x="42765" y="3362"/>
                  </a:cubicBezTo>
                  <a:cubicBezTo>
                    <a:pt x="38862" y="726"/>
                    <a:pt x="34759" y="126"/>
                    <a:pt x="30689" y="26"/>
                  </a:cubicBezTo>
                  <a:cubicBezTo>
                    <a:pt x="30208" y="10"/>
                    <a:pt x="29724" y="1"/>
                    <a:pt x="29237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2400000" algn="bl" rotWithShape="0">
                <a:schemeClr val="dk1">
                  <a:alpha val="2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73" name="Google Shape;1173;p38"/>
            <p:cNvGrpSpPr/>
            <p:nvPr/>
          </p:nvGrpSpPr>
          <p:grpSpPr>
            <a:xfrm>
              <a:off x="939574" y="3499760"/>
              <a:ext cx="1285464" cy="967157"/>
              <a:chOff x="787850" y="3378725"/>
              <a:chExt cx="1465250" cy="1102425"/>
            </a:xfrm>
          </p:grpSpPr>
          <p:sp>
            <p:nvSpPr>
              <p:cNvPr id="1174" name="Google Shape;1174;p38"/>
              <p:cNvSpPr/>
              <p:nvPr/>
            </p:nvSpPr>
            <p:spPr>
              <a:xfrm>
                <a:off x="787850" y="3378725"/>
                <a:ext cx="1465250" cy="1102425"/>
              </a:xfrm>
              <a:custGeom>
                <a:avLst/>
                <a:gdLst/>
                <a:ahLst/>
                <a:cxnLst/>
                <a:rect l="l" t="t" r="r" b="b"/>
                <a:pathLst>
                  <a:path w="58610" h="44097" extrusionOk="0">
                    <a:moveTo>
                      <a:pt x="29237" y="1"/>
                    </a:moveTo>
                    <a:cubicBezTo>
                      <a:pt x="26559" y="1"/>
                      <a:pt x="23816" y="300"/>
                      <a:pt x="21049" y="1627"/>
                    </a:cubicBezTo>
                    <a:cubicBezTo>
                      <a:pt x="19381" y="2461"/>
                      <a:pt x="17680" y="3528"/>
                      <a:pt x="15979" y="4929"/>
                    </a:cubicBezTo>
                    <a:cubicBezTo>
                      <a:pt x="11509" y="8699"/>
                      <a:pt x="7172" y="13602"/>
                      <a:pt x="3203" y="24677"/>
                    </a:cubicBezTo>
                    <a:cubicBezTo>
                      <a:pt x="2102" y="27779"/>
                      <a:pt x="1035" y="31348"/>
                      <a:pt x="1" y="35485"/>
                    </a:cubicBezTo>
                    <a:cubicBezTo>
                      <a:pt x="1535" y="35985"/>
                      <a:pt x="3003" y="36485"/>
                      <a:pt x="4471" y="36952"/>
                    </a:cubicBezTo>
                    <a:cubicBezTo>
                      <a:pt x="5038" y="35018"/>
                      <a:pt x="5571" y="33083"/>
                      <a:pt x="6272" y="31181"/>
                    </a:cubicBezTo>
                    <a:cubicBezTo>
                      <a:pt x="6272" y="31165"/>
                      <a:pt x="6289" y="31156"/>
                      <a:pt x="6305" y="31156"/>
                    </a:cubicBezTo>
                    <a:cubicBezTo>
                      <a:pt x="6322" y="31156"/>
                      <a:pt x="6339" y="31165"/>
                      <a:pt x="6339" y="31181"/>
                    </a:cubicBezTo>
                    <a:cubicBezTo>
                      <a:pt x="6505" y="33150"/>
                      <a:pt x="6138" y="35084"/>
                      <a:pt x="5738" y="36952"/>
                    </a:cubicBezTo>
                    <a:cubicBezTo>
                      <a:pt x="5705" y="37086"/>
                      <a:pt x="5705" y="37219"/>
                      <a:pt x="5671" y="37353"/>
                    </a:cubicBezTo>
                    <a:cubicBezTo>
                      <a:pt x="13177" y="39721"/>
                      <a:pt x="19982" y="41556"/>
                      <a:pt x="26386" y="42723"/>
                    </a:cubicBezTo>
                    <a:cubicBezTo>
                      <a:pt x="26586" y="42189"/>
                      <a:pt x="26820" y="41656"/>
                      <a:pt x="26987" y="41222"/>
                    </a:cubicBezTo>
                    <a:cubicBezTo>
                      <a:pt x="27001" y="41163"/>
                      <a:pt x="27061" y="41137"/>
                      <a:pt x="27123" y="41137"/>
                    </a:cubicBezTo>
                    <a:cubicBezTo>
                      <a:pt x="27203" y="41137"/>
                      <a:pt x="27287" y="41180"/>
                      <a:pt x="27287" y="41255"/>
                    </a:cubicBezTo>
                    <a:cubicBezTo>
                      <a:pt x="27320" y="41822"/>
                      <a:pt x="27287" y="42323"/>
                      <a:pt x="27187" y="42856"/>
                    </a:cubicBezTo>
                    <a:cubicBezTo>
                      <a:pt x="27754" y="42957"/>
                      <a:pt x="28321" y="43057"/>
                      <a:pt x="28888" y="43157"/>
                    </a:cubicBezTo>
                    <a:cubicBezTo>
                      <a:pt x="29088" y="42189"/>
                      <a:pt x="29355" y="41222"/>
                      <a:pt x="29622" y="40255"/>
                    </a:cubicBezTo>
                    <a:cubicBezTo>
                      <a:pt x="29637" y="40225"/>
                      <a:pt x="29679" y="40208"/>
                      <a:pt x="29720" y="40208"/>
                    </a:cubicBezTo>
                    <a:cubicBezTo>
                      <a:pt x="29771" y="40208"/>
                      <a:pt x="29822" y="40233"/>
                      <a:pt x="29822" y="40288"/>
                    </a:cubicBezTo>
                    <a:cubicBezTo>
                      <a:pt x="29855" y="41289"/>
                      <a:pt x="29822" y="42289"/>
                      <a:pt x="29755" y="43290"/>
                    </a:cubicBezTo>
                    <a:cubicBezTo>
                      <a:pt x="33395" y="43814"/>
                      <a:pt x="36913" y="44096"/>
                      <a:pt x="40356" y="44096"/>
                    </a:cubicBezTo>
                    <a:cubicBezTo>
                      <a:pt x="44360" y="44096"/>
                      <a:pt x="48264" y="43715"/>
                      <a:pt x="52138" y="42890"/>
                    </a:cubicBezTo>
                    <a:cubicBezTo>
                      <a:pt x="52238" y="41689"/>
                      <a:pt x="52438" y="40521"/>
                      <a:pt x="52772" y="39321"/>
                    </a:cubicBezTo>
                    <a:cubicBezTo>
                      <a:pt x="52786" y="39279"/>
                      <a:pt x="52817" y="39260"/>
                      <a:pt x="52849" y="39260"/>
                    </a:cubicBezTo>
                    <a:cubicBezTo>
                      <a:pt x="52893" y="39260"/>
                      <a:pt x="52938" y="39296"/>
                      <a:pt x="52938" y="39354"/>
                    </a:cubicBezTo>
                    <a:cubicBezTo>
                      <a:pt x="52938" y="40388"/>
                      <a:pt x="53039" y="41522"/>
                      <a:pt x="53105" y="42690"/>
                    </a:cubicBezTo>
                    <a:cubicBezTo>
                      <a:pt x="53639" y="42556"/>
                      <a:pt x="54206" y="42423"/>
                      <a:pt x="54740" y="42289"/>
                    </a:cubicBezTo>
                    <a:cubicBezTo>
                      <a:pt x="54673" y="39988"/>
                      <a:pt x="54440" y="37719"/>
                      <a:pt x="54339" y="35418"/>
                    </a:cubicBezTo>
                    <a:cubicBezTo>
                      <a:pt x="54339" y="35401"/>
                      <a:pt x="54356" y="35393"/>
                      <a:pt x="54373" y="35393"/>
                    </a:cubicBezTo>
                    <a:cubicBezTo>
                      <a:pt x="54390" y="35393"/>
                      <a:pt x="54406" y="35401"/>
                      <a:pt x="54406" y="35418"/>
                    </a:cubicBezTo>
                    <a:cubicBezTo>
                      <a:pt x="54773" y="37619"/>
                      <a:pt x="55207" y="39854"/>
                      <a:pt x="55574" y="42056"/>
                    </a:cubicBezTo>
                    <a:cubicBezTo>
                      <a:pt x="56374" y="41856"/>
                      <a:pt x="57141" y="41622"/>
                      <a:pt x="57942" y="41355"/>
                    </a:cubicBezTo>
                    <a:cubicBezTo>
                      <a:pt x="58609" y="41122"/>
                      <a:pt x="57809" y="32049"/>
                      <a:pt x="57709" y="31482"/>
                    </a:cubicBezTo>
                    <a:cubicBezTo>
                      <a:pt x="57642" y="31181"/>
                      <a:pt x="57575" y="30915"/>
                      <a:pt x="57542" y="30614"/>
                    </a:cubicBezTo>
                    <a:cubicBezTo>
                      <a:pt x="56941" y="27546"/>
                      <a:pt x="56408" y="23476"/>
                      <a:pt x="55707" y="20974"/>
                    </a:cubicBezTo>
                    <a:cubicBezTo>
                      <a:pt x="52905" y="11467"/>
                      <a:pt x="47401" y="6464"/>
                      <a:pt x="42765" y="3362"/>
                    </a:cubicBezTo>
                    <a:cubicBezTo>
                      <a:pt x="38862" y="726"/>
                      <a:pt x="34759" y="126"/>
                      <a:pt x="30689" y="26"/>
                    </a:cubicBezTo>
                    <a:cubicBezTo>
                      <a:pt x="30208" y="10"/>
                      <a:pt x="29724" y="1"/>
                      <a:pt x="292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38"/>
              <p:cNvSpPr/>
              <p:nvPr/>
            </p:nvSpPr>
            <p:spPr>
              <a:xfrm>
                <a:off x="787850" y="3995625"/>
                <a:ext cx="1465250" cy="485525"/>
              </a:xfrm>
              <a:custGeom>
                <a:avLst/>
                <a:gdLst/>
                <a:ahLst/>
                <a:cxnLst/>
                <a:rect l="l" t="t" r="r" b="b"/>
                <a:pathLst>
                  <a:path w="58610" h="19421" extrusionOk="0">
                    <a:moveTo>
                      <a:pt x="3203" y="1"/>
                    </a:moveTo>
                    <a:cubicBezTo>
                      <a:pt x="2102" y="3103"/>
                      <a:pt x="1035" y="6672"/>
                      <a:pt x="1" y="10809"/>
                    </a:cubicBezTo>
                    <a:cubicBezTo>
                      <a:pt x="1535" y="11309"/>
                      <a:pt x="3003" y="11809"/>
                      <a:pt x="4471" y="12276"/>
                    </a:cubicBezTo>
                    <a:cubicBezTo>
                      <a:pt x="5038" y="10342"/>
                      <a:pt x="5571" y="8407"/>
                      <a:pt x="6272" y="6505"/>
                    </a:cubicBezTo>
                    <a:cubicBezTo>
                      <a:pt x="6272" y="6489"/>
                      <a:pt x="6289" y="6480"/>
                      <a:pt x="6305" y="6480"/>
                    </a:cubicBezTo>
                    <a:cubicBezTo>
                      <a:pt x="6322" y="6480"/>
                      <a:pt x="6339" y="6489"/>
                      <a:pt x="6339" y="6505"/>
                    </a:cubicBezTo>
                    <a:cubicBezTo>
                      <a:pt x="6505" y="8474"/>
                      <a:pt x="6138" y="10408"/>
                      <a:pt x="5738" y="12276"/>
                    </a:cubicBezTo>
                    <a:cubicBezTo>
                      <a:pt x="5705" y="12410"/>
                      <a:pt x="5705" y="12543"/>
                      <a:pt x="5671" y="12677"/>
                    </a:cubicBezTo>
                    <a:cubicBezTo>
                      <a:pt x="13177" y="15045"/>
                      <a:pt x="19982" y="16880"/>
                      <a:pt x="26386" y="18047"/>
                    </a:cubicBezTo>
                    <a:cubicBezTo>
                      <a:pt x="26586" y="17513"/>
                      <a:pt x="26820" y="16980"/>
                      <a:pt x="26987" y="16546"/>
                    </a:cubicBezTo>
                    <a:cubicBezTo>
                      <a:pt x="27001" y="16487"/>
                      <a:pt x="27061" y="16461"/>
                      <a:pt x="27123" y="16461"/>
                    </a:cubicBezTo>
                    <a:cubicBezTo>
                      <a:pt x="27203" y="16461"/>
                      <a:pt x="27287" y="16504"/>
                      <a:pt x="27287" y="16579"/>
                    </a:cubicBezTo>
                    <a:cubicBezTo>
                      <a:pt x="27320" y="17146"/>
                      <a:pt x="27287" y="17647"/>
                      <a:pt x="27187" y="18180"/>
                    </a:cubicBezTo>
                    <a:cubicBezTo>
                      <a:pt x="27754" y="18281"/>
                      <a:pt x="28321" y="18381"/>
                      <a:pt x="28888" y="18481"/>
                    </a:cubicBezTo>
                    <a:cubicBezTo>
                      <a:pt x="29088" y="17513"/>
                      <a:pt x="29355" y="16546"/>
                      <a:pt x="29622" y="15579"/>
                    </a:cubicBezTo>
                    <a:cubicBezTo>
                      <a:pt x="29637" y="15549"/>
                      <a:pt x="29679" y="15532"/>
                      <a:pt x="29720" y="15532"/>
                    </a:cubicBezTo>
                    <a:cubicBezTo>
                      <a:pt x="29771" y="15532"/>
                      <a:pt x="29822" y="15557"/>
                      <a:pt x="29822" y="15612"/>
                    </a:cubicBezTo>
                    <a:cubicBezTo>
                      <a:pt x="29855" y="16613"/>
                      <a:pt x="29822" y="17613"/>
                      <a:pt x="29755" y="18614"/>
                    </a:cubicBezTo>
                    <a:cubicBezTo>
                      <a:pt x="33395" y="19138"/>
                      <a:pt x="36913" y="19420"/>
                      <a:pt x="40356" y="19420"/>
                    </a:cubicBezTo>
                    <a:cubicBezTo>
                      <a:pt x="44360" y="19420"/>
                      <a:pt x="48264" y="19039"/>
                      <a:pt x="52138" y="18214"/>
                    </a:cubicBezTo>
                    <a:cubicBezTo>
                      <a:pt x="52238" y="17013"/>
                      <a:pt x="52438" y="15845"/>
                      <a:pt x="52772" y="14645"/>
                    </a:cubicBezTo>
                    <a:cubicBezTo>
                      <a:pt x="52786" y="14603"/>
                      <a:pt x="52817" y="14584"/>
                      <a:pt x="52849" y="14584"/>
                    </a:cubicBezTo>
                    <a:cubicBezTo>
                      <a:pt x="52893" y="14584"/>
                      <a:pt x="52938" y="14620"/>
                      <a:pt x="52938" y="14678"/>
                    </a:cubicBezTo>
                    <a:cubicBezTo>
                      <a:pt x="52938" y="15712"/>
                      <a:pt x="53039" y="16846"/>
                      <a:pt x="53105" y="18014"/>
                    </a:cubicBezTo>
                    <a:cubicBezTo>
                      <a:pt x="53639" y="17880"/>
                      <a:pt x="54206" y="17747"/>
                      <a:pt x="54740" y="17613"/>
                    </a:cubicBezTo>
                    <a:cubicBezTo>
                      <a:pt x="54673" y="15312"/>
                      <a:pt x="54440" y="13043"/>
                      <a:pt x="54339" y="10742"/>
                    </a:cubicBezTo>
                    <a:cubicBezTo>
                      <a:pt x="54339" y="10725"/>
                      <a:pt x="54356" y="10717"/>
                      <a:pt x="54373" y="10717"/>
                    </a:cubicBezTo>
                    <a:cubicBezTo>
                      <a:pt x="54390" y="10717"/>
                      <a:pt x="54406" y="10725"/>
                      <a:pt x="54406" y="10742"/>
                    </a:cubicBezTo>
                    <a:cubicBezTo>
                      <a:pt x="54773" y="12943"/>
                      <a:pt x="55207" y="15178"/>
                      <a:pt x="55574" y="17380"/>
                    </a:cubicBezTo>
                    <a:cubicBezTo>
                      <a:pt x="56374" y="17180"/>
                      <a:pt x="57141" y="16946"/>
                      <a:pt x="57942" y="16679"/>
                    </a:cubicBezTo>
                    <a:cubicBezTo>
                      <a:pt x="58609" y="16446"/>
                      <a:pt x="57809" y="7373"/>
                      <a:pt x="57709" y="6772"/>
                    </a:cubicBezTo>
                    <a:cubicBezTo>
                      <a:pt x="57642" y="6505"/>
                      <a:pt x="57575" y="6239"/>
                      <a:pt x="57542" y="5938"/>
                    </a:cubicBezTo>
                    <a:cubicBezTo>
                      <a:pt x="51178" y="7340"/>
                      <a:pt x="44659" y="8049"/>
                      <a:pt x="38143" y="8049"/>
                    </a:cubicBezTo>
                    <a:cubicBezTo>
                      <a:pt x="31475" y="8049"/>
                      <a:pt x="24809" y="7306"/>
                      <a:pt x="18314" y="5805"/>
                    </a:cubicBezTo>
                    <a:cubicBezTo>
                      <a:pt x="13043" y="4604"/>
                      <a:pt x="7773" y="2836"/>
                      <a:pt x="3203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38"/>
              <p:cNvSpPr/>
              <p:nvPr/>
            </p:nvSpPr>
            <p:spPr>
              <a:xfrm>
                <a:off x="950475" y="3863150"/>
                <a:ext cx="236025" cy="342250"/>
              </a:xfrm>
              <a:custGeom>
                <a:avLst/>
                <a:gdLst/>
                <a:ahLst/>
                <a:cxnLst/>
                <a:rect l="l" t="t" r="r" b="b"/>
                <a:pathLst>
                  <a:path w="9441" h="13690" extrusionOk="0">
                    <a:moveTo>
                      <a:pt x="5102" y="0"/>
                    </a:moveTo>
                    <a:cubicBezTo>
                      <a:pt x="4167" y="0"/>
                      <a:pt x="3180" y="325"/>
                      <a:pt x="2402" y="930"/>
                    </a:cubicBezTo>
                    <a:cubicBezTo>
                      <a:pt x="1168" y="1864"/>
                      <a:pt x="567" y="3298"/>
                      <a:pt x="367" y="4666"/>
                    </a:cubicBezTo>
                    <a:cubicBezTo>
                      <a:pt x="0" y="6901"/>
                      <a:pt x="567" y="9103"/>
                      <a:pt x="1868" y="10737"/>
                    </a:cubicBezTo>
                    <a:cubicBezTo>
                      <a:pt x="3203" y="12372"/>
                      <a:pt x="5271" y="13439"/>
                      <a:pt x="7572" y="13672"/>
                    </a:cubicBezTo>
                    <a:cubicBezTo>
                      <a:pt x="7686" y="13683"/>
                      <a:pt x="7799" y="13690"/>
                      <a:pt x="7911" y="13690"/>
                    </a:cubicBezTo>
                    <a:cubicBezTo>
                      <a:pt x="8160" y="13690"/>
                      <a:pt x="8399" y="13654"/>
                      <a:pt x="8606" y="13539"/>
                    </a:cubicBezTo>
                    <a:cubicBezTo>
                      <a:pt x="9207" y="13239"/>
                      <a:pt x="9340" y="12472"/>
                      <a:pt x="9374" y="11871"/>
                    </a:cubicBezTo>
                    <a:cubicBezTo>
                      <a:pt x="9440" y="9436"/>
                      <a:pt x="9340" y="6968"/>
                      <a:pt x="8940" y="4633"/>
                    </a:cubicBezTo>
                    <a:cubicBezTo>
                      <a:pt x="8707" y="3065"/>
                      <a:pt x="8073" y="997"/>
                      <a:pt x="6538" y="296"/>
                    </a:cubicBezTo>
                    <a:cubicBezTo>
                      <a:pt x="6103" y="96"/>
                      <a:pt x="5610" y="0"/>
                      <a:pt x="5102" y="0"/>
                    </a:cubicBezTo>
                    <a:close/>
                  </a:path>
                </a:pathLst>
              </a:custGeom>
              <a:solidFill>
                <a:srgbClr val="EDB5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38"/>
              <p:cNvSpPr/>
              <p:nvPr/>
            </p:nvSpPr>
            <p:spPr>
              <a:xfrm>
                <a:off x="1900325" y="3987000"/>
                <a:ext cx="271050" cy="321725"/>
              </a:xfrm>
              <a:custGeom>
                <a:avLst/>
                <a:gdLst/>
                <a:ahLst/>
                <a:cxnLst/>
                <a:rect l="l" t="t" r="r" b="b"/>
                <a:pathLst>
                  <a:path w="10842" h="12869" extrusionOk="0">
                    <a:moveTo>
                      <a:pt x="6331" y="1"/>
                    </a:moveTo>
                    <a:cubicBezTo>
                      <a:pt x="6153" y="1"/>
                      <a:pt x="5976" y="15"/>
                      <a:pt x="5804" y="46"/>
                    </a:cubicBezTo>
                    <a:cubicBezTo>
                      <a:pt x="4136" y="346"/>
                      <a:pt x="3036" y="2214"/>
                      <a:pt x="2402" y="3648"/>
                    </a:cubicBezTo>
                    <a:cubicBezTo>
                      <a:pt x="1434" y="5816"/>
                      <a:pt x="734" y="8185"/>
                      <a:pt x="200" y="10553"/>
                    </a:cubicBezTo>
                    <a:cubicBezTo>
                      <a:pt x="67" y="11154"/>
                      <a:pt x="0" y="11921"/>
                      <a:pt x="500" y="12388"/>
                    </a:cubicBezTo>
                    <a:cubicBezTo>
                      <a:pt x="767" y="12621"/>
                      <a:pt x="1134" y="12688"/>
                      <a:pt x="1468" y="12755"/>
                    </a:cubicBezTo>
                    <a:cubicBezTo>
                      <a:pt x="1948" y="12831"/>
                      <a:pt x="2426" y="12869"/>
                      <a:pt x="2898" y="12869"/>
                    </a:cubicBezTo>
                    <a:cubicBezTo>
                      <a:pt x="4689" y="12869"/>
                      <a:pt x="6386" y="12331"/>
                      <a:pt x="7706" y="11354"/>
                    </a:cubicBezTo>
                    <a:cubicBezTo>
                      <a:pt x="9407" y="10086"/>
                      <a:pt x="10508" y="8085"/>
                      <a:pt x="10708" y="5850"/>
                    </a:cubicBezTo>
                    <a:cubicBezTo>
                      <a:pt x="10841" y="4482"/>
                      <a:pt x="10608" y="2914"/>
                      <a:pt x="9674" y="1713"/>
                    </a:cubicBezTo>
                    <a:cubicBezTo>
                      <a:pt x="8860" y="667"/>
                      <a:pt x="7540" y="1"/>
                      <a:pt x="6331" y="1"/>
                    </a:cubicBezTo>
                    <a:close/>
                  </a:path>
                </a:pathLst>
              </a:custGeom>
              <a:solidFill>
                <a:srgbClr val="EDB5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38"/>
              <p:cNvSpPr/>
              <p:nvPr/>
            </p:nvSpPr>
            <p:spPr>
              <a:xfrm>
                <a:off x="1965850" y="4094375"/>
                <a:ext cx="173000" cy="147500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5900" extrusionOk="0">
                    <a:moveTo>
                      <a:pt x="5411" y="1"/>
                    </a:moveTo>
                    <a:cubicBezTo>
                      <a:pt x="4787" y="1"/>
                      <a:pt x="4115" y="352"/>
                      <a:pt x="3517" y="721"/>
                    </a:cubicBezTo>
                    <a:cubicBezTo>
                      <a:pt x="2750" y="1188"/>
                      <a:pt x="2082" y="1822"/>
                      <a:pt x="1549" y="2589"/>
                    </a:cubicBezTo>
                    <a:cubicBezTo>
                      <a:pt x="1282" y="2889"/>
                      <a:pt x="1082" y="3223"/>
                      <a:pt x="882" y="3590"/>
                    </a:cubicBezTo>
                    <a:cubicBezTo>
                      <a:pt x="581" y="4123"/>
                      <a:pt x="315" y="4690"/>
                      <a:pt x="114" y="5291"/>
                    </a:cubicBezTo>
                    <a:cubicBezTo>
                      <a:pt x="0" y="5611"/>
                      <a:pt x="246" y="5899"/>
                      <a:pt x="466" y="5899"/>
                    </a:cubicBezTo>
                    <a:cubicBezTo>
                      <a:pt x="567" y="5899"/>
                      <a:pt x="662" y="5838"/>
                      <a:pt x="715" y="5691"/>
                    </a:cubicBezTo>
                    <a:cubicBezTo>
                      <a:pt x="1015" y="4790"/>
                      <a:pt x="1449" y="3956"/>
                      <a:pt x="1949" y="3256"/>
                    </a:cubicBezTo>
                    <a:cubicBezTo>
                      <a:pt x="2408" y="3138"/>
                      <a:pt x="2917" y="3054"/>
                      <a:pt x="3405" y="3054"/>
                    </a:cubicBezTo>
                    <a:cubicBezTo>
                      <a:pt x="4301" y="3054"/>
                      <a:pt x="5128" y="3338"/>
                      <a:pt x="5452" y="4223"/>
                    </a:cubicBezTo>
                    <a:cubicBezTo>
                      <a:pt x="5452" y="4223"/>
                      <a:pt x="5485" y="4223"/>
                      <a:pt x="5485" y="4190"/>
                    </a:cubicBezTo>
                    <a:cubicBezTo>
                      <a:pt x="5485" y="2642"/>
                      <a:pt x="4416" y="2329"/>
                      <a:pt x="3301" y="2329"/>
                    </a:cubicBezTo>
                    <a:cubicBezTo>
                      <a:pt x="3097" y="2329"/>
                      <a:pt x="2891" y="2339"/>
                      <a:pt x="2690" y="2355"/>
                    </a:cubicBezTo>
                    <a:lnTo>
                      <a:pt x="2690" y="2355"/>
                    </a:lnTo>
                    <a:cubicBezTo>
                      <a:pt x="2716" y="2351"/>
                      <a:pt x="2719" y="2322"/>
                      <a:pt x="2750" y="2322"/>
                    </a:cubicBezTo>
                    <a:cubicBezTo>
                      <a:pt x="3458" y="1638"/>
                      <a:pt x="4648" y="669"/>
                      <a:pt x="5745" y="669"/>
                    </a:cubicBezTo>
                    <a:cubicBezTo>
                      <a:pt x="6147" y="669"/>
                      <a:pt x="6537" y="799"/>
                      <a:pt x="6886" y="1121"/>
                    </a:cubicBezTo>
                    <a:cubicBezTo>
                      <a:pt x="6886" y="1121"/>
                      <a:pt x="6919" y="1121"/>
                      <a:pt x="6886" y="1088"/>
                    </a:cubicBezTo>
                    <a:cubicBezTo>
                      <a:pt x="6492" y="283"/>
                      <a:pt x="5970" y="1"/>
                      <a:pt x="5411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38"/>
              <p:cNvSpPr/>
              <p:nvPr/>
            </p:nvSpPr>
            <p:spPr>
              <a:xfrm>
                <a:off x="983825" y="3974150"/>
                <a:ext cx="135625" cy="177375"/>
              </a:xfrm>
              <a:custGeom>
                <a:avLst/>
                <a:gdLst/>
                <a:ahLst/>
                <a:cxnLst/>
                <a:rect l="l" t="t" r="r" b="b"/>
                <a:pathLst>
                  <a:path w="5425" h="7095" extrusionOk="0">
                    <a:moveTo>
                      <a:pt x="1350" y="0"/>
                    </a:moveTo>
                    <a:cubicBezTo>
                      <a:pt x="928" y="0"/>
                      <a:pt x="485" y="194"/>
                      <a:pt x="34" y="693"/>
                    </a:cubicBezTo>
                    <a:cubicBezTo>
                      <a:pt x="1" y="693"/>
                      <a:pt x="34" y="726"/>
                      <a:pt x="67" y="726"/>
                    </a:cubicBezTo>
                    <a:cubicBezTo>
                      <a:pt x="318" y="595"/>
                      <a:pt x="567" y="538"/>
                      <a:pt x="810" y="538"/>
                    </a:cubicBezTo>
                    <a:cubicBezTo>
                      <a:pt x="2051" y="538"/>
                      <a:pt x="3145" y="2046"/>
                      <a:pt x="3703" y="2995"/>
                    </a:cubicBezTo>
                    <a:lnTo>
                      <a:pt x="3737" y="3095"/>
                    </a:lnTo>
                    <a:cubicBezTo>
                      <a:pt x="3217" y="2884"/>
                      <a:pt x="2661" y="2709"/>
                      <a:pt x="2152" y="2709"/>
                    </a:cubicBezTo>
                    <a:cubicBezTo>
                      <a:pt x="1453" y="2709"/>
                      <a:pt x="843" y="3039"/>
                      <a:pt x="534" y="4062"/>
                    </a:cubicBezTo>
                    <a:cubicBezTo>
                      <a:pt x="534" y="4086"/>
                      <a:pt x="551" y="4109"/>
                      <a:pt x="561" y="4109"/>
                    </a:cubicBezTo>
                    <a:cubicBezTo>
                      <a:pt x="565" y="4109"/>
                      <a:pt x="568" y="4105"/>
                      <a:pt x="568" y="4095"/>
                    </a:cubicBezTo>
                    <a:cubicBezTo>
                      <a:pt x="934" y="3602"/>
                      <a:pt x="1431" y="3419"/>
                      <a:pt x="1971" y="3419"/>
                    </a:cubicBezTo>
                    <a:cubicBezTo>
                      <a:pt x="2710" y="3419"/>
                      <a:pt x="3529" y="3763"/>
                      <a:pt x="4204" y="4129"/>
                    </a:cubicBezTo>
                    <a:cubicBezTo>
                      <a:pt x="4504" y="4963"/>
                      <a:pt x="4671" y="5863"/>
                      <a:pt x="4704" y="6831"/>
                    </a:cubicBezTo>
                    <a:cubicBezTo>
                      <a:pt x="4717" y="7014"/>
                      <a:pt x="4833" y="7094"/>
                      <a:pt x="4967" y="7094"/>
                    </a:cubicBezTo>
                    <a:cubicBezTo>
                      <a:pt x="5174" y="7094"/>
                      <a:pt x="5425" y="6901"/>
                      <a:pt x="5404" y="6597"/>
                    </a:cubicBezTo>
                    <a:cubicBezTo>
                      <a:pt x="5371" y="5963"/>
                      <a:pt x="5271" y="5330"/>
                      <a:pt x="5138" y="4763"/>
                    </a:cubicBezTo>
                    <a:cubicBezTo>
                      <a:pt x="5038" y="4362"/>
                      <a:pt x="4904" y="3962"/>
                      <a:pt x="4771" y="3595"/>
                    </a:cubicBezTo>
                    <a:cubicBezTo>
                      <a:pt x="4437" y="2728"/>
                      <a:pt x="3970" y="1927"/>
                      <a:pt x="3370" y="1260"/>
                    </a:cubicBezTo>
                    <a:cubicBezTo>
                      <a:pt x="2811" y="637"/>
                      <a:pt x="2114" y="0"/>
                      <a:pt x="1350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38"/>
              <p:cNvSpPr/>
              <p:nvPr/>
            </p:nvSpPr>
            <p:spPr>
              <a:xfrm>
                <a:off x="1106425" y="3413425"/>
                <a:ext cx="945700" cy="968450"/>
              </a:xfrm>
              <a:custGeom>
                <a:avLst/>
                <a:gdLst/>
                <a:ahLst/>
                <a:cxnLst/>
                <a:rect l="l" t="t" r="r" b="b"/>
                <a:pathLst>
                  <a:path w="37828" h="38738" extrusionOk="0">
                    <a:moveTo>
                      <a:pt x="14414" y="1"/>
                    </a:moveTo>
                    <a:cubicBezTo>
                      <a:pt x="14169" y="1"/>
                      <a:pt x="13923" y="2"/>
                      <a:pt x="13677" y="5"/>
                    </a:cubicBezTo>
                    <a:cubicBezTo>
                      <a:pt x="8073" y="72"/>
                      <a:pt x="3302" y="4108"/>
                      <a:pt x="2235" y="9612"/>
                    </a:cubicBezTo>
                    <a:cubicBezTo>
                      <a:pt x="1301" y="14583"/>
                      <a:pt x="667" y="19620"/>
                      <a:pt x="334" y="24656"/>
                    </a:cubicBezTo>
                    <a:cubicBezTo>
                      <a:pt x="0" y="30260"/>
                      <a:pt x="3603" y="35331"/>
                      <a:pt x="9007" y="36832"/>
                    </a:cubicBezTo>
                    <a:cubicBezTo>
                      <a:pt x="13740" y="38103"/>
                      <a:pt x="18504" y="38738"/>
                      <a:pt x="23413" y="38738"/>
                    </a:cubicBezTo>
                    <a:cubicBezTo>
                      <a:pt x="23659" y="38738"/>
                      <a:pt x="23904" y="38736"/>
                      <a:pt x="24151" y="38733"/>
                    </a:cubicBezTo>
                    <a:cubicBezTo>
                      <a:pt x="29755" y="38666"/>
                      <a:pt x="34525" y="34630"/>
                      <a:pt x="35559" y="29126"/>
                    </a:cubicBezTo>
                    <a:cubicBezTo>
                      <a:pt x="36526" y="24156"/>
                      <a:pt x="37160" y="19119"/>
                      <a:pt x="37460" y="14082"/>
                    </a:cubicBezTo>
                    <a:cubicBezTo>
                      <a:pt x="37827" y="8478"/>
                      <a:pt x="34225" y="3408"/>
                      <a:pt x="28821" y="1907"/>
                    </a:cubicBezTo>
                    <a:cubicBezTo>
                      <a:pt x="24087" y="636"/>
                      <a:pt x="19323" y="1"/>
                      <a:pt x="14414" y="1"/>
                    </a:cubicBezTo>
                    <a:close/>
                  </a:path>
                </a:pathLst>
              </a:custGeom>
              <a:solidFill>
                <a:srgbClr val="EDB5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38"/>
              <p:cNvSpPr/>
              <p:nvPr/>
            </p:nvSpPr>
            <p:spPr>
              <a:xfrm>
                <a:off x="1485850" y="4060650"/>
                <a:ext cx="1309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2671" extrusionOk="0">
                    <a:moveTo>
                      <a:pt x="2564" y="0"/>
                    </a:moveTo>
                    <a:cubicBezTo>
                      <a:pt x="2351" y="0"/>
                      <a:pt x="2129" y="37"/>
                      <a:pt x="1935" y="102"/>
                    </a:cubicBezTo>
                    <a:cubicBezTo>
                      <a:pt x="1602" y="168"/>
                      <a:pt x="1302" y="335"/>
                      <a:pt x="1068" y="535"/>
                    </a:cubicBezTo>
                    <a:cubicBezTo>
                      <a:pt x="568" y="902"/>
                      <a:pt x="201" y="1436"/>
                      <a:pt x="1" y="2003"/>
                    </a:cubicBezTo>
                    <a:cubicBezTo>
                      <a:pt x="434" y="1603"/>
                      <a:pt x="868" y="1203"/>
                      <a:pt x="1335" y="936"/>
                    </a:cubicBezTo>
                    <a:cubicBezTo>
                      <a:pt x="1707" y="750"/>
                      <a:pt x="2099" y="649"/>
                      <a:pt x="2513" y="649"/>
                    </a:cubicBezTo>
                    <a:cubicBezTo>
                      <a:pt x="2619" y="649"/>
                      <a:pt x="2727" y="655"/>
                      <a:pt x="2836" y="669"/>
                    </a:cubicBezTo>
                    <a:cubicBezTo>
                      <a:pt x="3303" y="736"/>
                      <a:pt x="3803" y="969"/>
                      <a:pt x="4204" y="1336"/>
                    </a:cubicBezTo>
                    <a:cubicBezTo>
                      <a:pt x="4637" y="1670"/>
                      <a:pt x="4971" y="2103"/>
                      <a:pt x="5238" y="2670"/>
                    </a:cubicBezTo>
                    <a:cubicBezTo>
                      <a:pt x="5238" y="2070"/>
                      <a:pt x="4971" y="1436"/>
                      <a:pt x="4571" y="969"/>
                    </a:cubicBezTo>
                    <a:cubicBezTo>
                      <a:pt x="4170" y="502"/>
                      <a:pt x="3570" y="102"/>
                      <a:pt x="2903" y="35"/>
                    </a:cubicBezTo>
                    <a:cubicBezTo>
                      <a:pt x="2796" y="11"/>
                      <a:pt x="2682" y="0"/>
                      <a:pt x="2564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38"/>
              <p:cNvSpPr/>
              <p:nvPr/>
            </p:nvSpPr>
            <p:spPr>
              <a:xfrm>
                <a:off x="1210650" y="3869325"/>
                <a:ext cx="217675" cy="217850"/>
              </a:xfrm>
              <a:custGeom>
                <a:avLst/>
                <a:gdLst/>
                <a:ahLst/>
                <a:cxnLst/>
                <a:rect l="l" t="t" r="r" b="b"/>
                <a:pathLst>
                  <a:path w="8707" h="8714" extrusionOk="0">
                    <a:moveTo>
                      <a:pt x="3971" y="1"/>
                    </a:moveTo>
                    <a:cubicBezTo>
                      <a:pt x="3691" y="1"/>
                      <a:pt x="3412" y="28"/>
                      <a:pt x="3136" y="83"/>
                    </a:cubicBezTo>
                    <a:cubicBezTo>
                      <a:pt x="1935" y="283"/>
                      <a:pt x="935" y="1684"/>
                      <a:pt x="468" y="2751"/>
                    </a:cubicBezTo>
                    <a:cubicBezTo>
                      <a:pt x="67" y="3752"/>
                      <a:pt x="1" y="4953"/>
                      <a:pt x="401" y="5953"/>
                    </a:cubicBezTo>
                    <a:cubicBezTo>
                      <a:pt x="835" y="7021"/>
                      <a:pt x="1735" y="7855"/>
                      <a:pt x="2769" y="8288"/>
                    </a:cubicBezTo>
                    <a:cubicBezTo>
                      <a:pt x="3391" y="8565"/>
                      <a:pt x="4045" y="8714"/>
                      <a:pt x="4697" y="8714"/>
                    </a:cubicBezTo>
                    <a:cubicBezTo>
                      <a:pt x="4990" y="8714"/>
                      <a:pt x="5282" y="8684"/>
                      <a:pt x="5571" y="8622"/>
                    </a:cubicBezTo>
                    <a:cubicBezTo>
                      <a:pt x="6505" y="8422"/>
                      <a:pt x="7373" y="7855"/>
                      <a:pt x="7906" y="7088"/>
                    </a:cubicBezTo>
                    <a:cubicBezTo>
                      <a:pt x="8307" y="6521"/>
                      <a:pt x="8507" y="5853"/>
                      <a:pt x="8574" y="5186"/>
                    </a:cubicBezTo>
                    <a:cubicBezTo>
                      <a:pt x="8707" y="3652"/>
                      <a:pt x="8073" y="2084"/>
                      <a:pt x="6906" y="1083"/>
                    </a:cubicBezTo>
                    <a:cubicBezTo>
                      <a:pt x="6112" y="395"/>
                      <a:pt x="5044" y="1"/>
                      <a:pt x="39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38"/>
              <p:cNvSpPr/>
              <p:nvPr/>
            </p:nvSpPr>
            <p:spPr>
              <a:xfrm>
                <a:off x="1262350" y="3918175"/>
                <a:ext cx="157650" cy="148100"/>
              </a:xfrm>
              <a:custGeom>
                <a:avLst/>
                <a:gdLst/>
                <a:ahLst/>
                <a:cxnLst/>
                <a:rect l="l" t="t" r="r" b="b"/>
                <a:pathLst>
                  <a:path w="6306" h="5924" extrusionOk="0">
                    <a:moveTo>
                      <a:pt x="3120" y="0"/>
                    </a:moveTo>
                    <a:cubicBezTo>
                      <a:pt x="1660" y="0"/>
                      <a:pt x="417" y="1104"/>
                      <a:pt x="234" y="2598"/>
                    </a:cubicBezTo>
                    <a:cubicBezTo>
                      <a:pt x="1" y="4200"/>
                      <a:pt x="1168" y="5701"/>
                      <a:pt x="2770" y="5901"/>
                    </a:cubicBezTo>
                    <a:cubicBezTo>
                      <a:pt x="2895" y="5916"/>
                      <a:pt x="3020" y="5924"/>
                      <a:pt x="3143" y="5924"/>
                    </a:cubicBezTo>
                    <a:cubicBezTo>
                      <a:pt x="4627" y="5924"/>
                      <a:pt x="5920" y="4841"/>
                      <a:pt x="6105" y="3332"/>
                    </a:cubicBezTo>
                    <a:cubicBezTo>
                      <a:pt x="6305" y="1698"/>
                      <a:pt x="5138" y="230"/>
                      <a:pt x="3537" y="30"/>
                    </a:cubicBezTo>
                    <a:cubicBezTo>
                      <a:pt x="3397" y="10"/>
                      <a:pt x="3258" y="0"/>
                      <a:pt x="31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38"/>
              <p:cNvSpPr/>
              <p:nvPr/>
            </p:nvSpPr>
            <p:spPr>
              <a:xfrm>
                <a:off x="1304900" y="3957275"/>
                <a:ext cx="73400" cy="69250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2770" extrusionOk="0">
                    <a:moveTo>
                      <a:pt x="1301" y="0"/>
                    </a:moveTo>
                    <a:cubicBezTo>
                      <a:pt x="667" y="67"/>
                      <a:pt x="167" y="567"/>
                      <a:pt x="67" y="1201"/>
                    </a:cubicBezTo>
                    <a:cubicBezTo>
                      <a:pt x="0" y="1968"/>
                      <a:pt x="534" y="2669"/>
                      <a:pt x="1268" y="2769"/>
                    </a:cubicBezTo>
                    <a:lnTo>
                      <a:pt x="1601" y="2769"/>
                    </a:lnTo>
                    <a:cubicBezTo>
                      <a:pt x="2235" y="2702"/>
                      <a:pt x="2735" y="2202"/>
                      <a:pt x="2835" y="1568"/>
                    </a:cubicBezTo>
                    <a:cubicBezTo>
                      <a:pt x="2936" y="801"/>
                      <a:pt x="2368" y="100"/>
                      <a:pt x="1635" y="34"/>
                    </a:cubicBezTo>
                    <a:cubicBezTo>
                      <a:pt x="1501" y="0"/>
                      <a:pt x="1401" y="0"/>
                      <a:pt x="130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38"/>
              <p:cNvSpPr/>
              <p:nvPr/>
            </p:nvSpPr>
            <p:spPr>
              <a:xfrm>
                <a:off x="1219000" y="3860900"/>
                <a:ext cx="172650" cy="86400"/>
              </a:xfrm>
              <a:custGeom>
                <a:avLst/>
                <a:gdLst/>
                <a:ahLst/>
                <a:cxnLst/>
                <a:rect l="l" t="t" r="r" b="b"/>
                <a:pathLst>
                  <a:path w="6906" h="3456" extrusionOk="0">
                    <a:moveTo>
                      <a:pt x="3685" y="1"/>
                    </a:moveTo>
                    <a:cubicBezTo>
                      <a:pt x="1926" y="1"/>
                      <a:pt x="263" y="1249"/>
                      <a:pt x="0" y="3455"/>
                    </a:cubicBezTo>
                    <a:lnTo>
                      <a:pt x="34" y="3455"/>
                    </a:lnTo>
                    <a:cubicBezTo>
                      <a:pt x="698" y="1740"/>
                      <a:pt x="2423" y="728"/>
                      <a:pt x="4138" y="728"/>
                    </a:cubicBezTo>
                    <a:cubicBezTo>
                      <a:pt x="5092" y="728"/>
                      <a:pt x="6042" y="1041"/>
                      <a:pt x="6805" y="1721"/>
                    </a:cubicBezTo>
                    <a:cubicBezTo>
                      <a:pt x="6839" y="1721"/>
                      <a:pt x="6905" y="1687"/>
                      <a:pt x="6872" y="1654"/>
                    </a:cubicBezTo>
                    <a:cubicBezTo>
                      <a:pt x="6006" y="526"/>
                      <a:pt x="4825" y="1"/>
                      <a:pt x="368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38"/>
              <p:cNvSpPr/>
              <p:nvPr/>
            </p:nvSpPr>
            <p:spPr>
              <a:xfrm>
                <a:off x="1701000" y="3933800"/>
                <a:ext cx="216850" cy="213350"/>
              </a:xfrm>
              <a:custGeom>
                <a:avLst/>
                <a:gdLst/>
                <a:ahLst/>
                <a:cxnLst/>
                <a:rect l="l" t="t" r="r" b="b"/>
                <a:pathLst>
                  <a:path w="8674" h="8534" extrusionOk="0">
                    <a:moveTo>
                      <a:pt x="4741" y="0"/>
                    </a:moveTo>
                    <a:cubicBezTo>
                      <a:pt x="4037" y="0"/>
                      <a:pt x="3329" y="159"/>
                      <a:pt x="2703" y="472"/>
                    </a:cubicBezTo>
                    <a:cubicBezTo>
                      <a:pt x="1335" y="1140"/>
                      <a:pt x="334" y="2507"/>
                      <a:pt x="101" y="4008"/>
                    </a:cubicBezTo>
                    <a:cubicBezTo>
                      <a:pt x="1" y="4675"/>
                      <a:pt x="34" y="5376"/>
                      <a:pt x="234" y="6010"/>
                    </a:cubicBezTo>
                    <a:cubicBezTo>
                      <a:pt x="568" y="6910"/>
                      <a:pt x="1268" y="7644"/>
                      <a:pt x="2136" y="8078"/>
                    </a:cubicBezTo>
                    <a:cubicBezTo>
                      <a:pt x="2744" y="8394"/>
                      <a:pt x="3442" y="8533"/>
                      <a:pt x="4137" y="8533"/>
                    </a:cubicBezTo>
                    <a:cubicBezTo>
                      <a:pt x="4395" y="8533"/>
                      <a:pt x="4652" y="8514"/>
                      <a:pt x="4904" y="8478"/>
                    </a:cubicBezTo>
                    <a:cubicBezTo>
                      <a:pt x="6038" y="8311"/>
                      <a:pt x="7106" y="7711"/>
                      <a:pt x="7806" y="6810"/>
                    </a:cubicBezTo>
                    <a:cubicBezTo>
                      <a:pt x="8440" y="5910"/>
                      <a:pt x="8674" y="4775"/>
                      <a:pt x="8540" y="3675"/>
                    </a:cubicBezTo>
                    <a:cubicBezTo>
                      <a:pt x="8373" y="2541"/>
                      <a:pt x="7706" y="939"/>
                      <a:pt x="6605" y="406"/>
                    </a:cubicBezTo>
                    <a:cubicBezTo>
                      <a:pt x="6031" y="134"/>
                      <a:pt x="5387" y="0"/>
                      <a:pt x="47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38"/>
              <p:cNvSpPr/>
              <p:nvPr/>
            </p:nvSpPr>
            <p:spPr>
              <a:xfrm>
                <a:off x="1706850" y="3974225"/>
                <a:ext cx="157625" cy="148100"/>
              </a:xfrm>
              <a:custGeom>
                <a:avLst/>
                <a:gdLst/>
                <a:ahLst/>
                <a:cxnLst/>
                <a:rect l="l" t="t" r="r" b="b"/>
                <a:pathLst>
                  <a:path w="6305" h="5924" extrusionOk="0">
                    <a:moveTo>
                      <a:pt x="3171" y="1"/>
                    </a:moveTo>
                    <a:cubicBezTo>
                      <a:pt x="1688" y="1"/>
                      <a:pt x="419" y="1110"/>
                      <a:pt x="234" y="2591"/>
                    </a:cubicBezTo>
                    <a:cubicBezTo>
                      <a:pt x="0" y="4226"/>
                      <a:pt x="1168" y="5694"/>
                      <a:pt x="2802" y="5894"/>
                    </a:cubicBezTo>
                    <a:cubicBezTo>
                      <a:pt x="2940" y="5914"/>
                      <a:pt x="3077" y="5924"/>
                      <a:pt x="3212" y="5924"/>
                    </a:cubicBezTo>
                    <a:cubicBezTo>
                      <a:pt x="4652" y="5924"/>
                      <a:pt x="5922" y="4822"/>
                      <a:pt x="6105" y="3359"/>
                    </a:cubicBezTo>
                    <a:cubicBezTo>
                      <a:pt x="6305" y="1724"/>
                      <a:pt x="5171" y="223"/>
                      <a:pt x="3536" y="23"/>
                    </a:cubicBezTo>
                    <a:cubicBezTo>
                      <a:pt x="3413" y="8"/>
                      <a:pt x="3292" y="1"/>
                      <a:pt x="31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38"/>
              <p:cNvSpPr/>
              <p:nvPr/>
            </p:nvSpPr>
            <p:spPr>
              <a:xfrm>
                <a:off x="1750200" y="4013975"/>
                <a:ext cx="72575" cy="69250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2770" extrusionOk="0">
                    <a:moveTo>
                      <a:pt x="1268" y="1"/>
                    </a:moveTo>
                    <a:cubicBezTo>
                      <a:pt x="635" y="67"/>
                      <a:pt x="134" y="568"/>
                      <a:pt x="68" y="1202"/>
                    </a:cubicBezTo>
                    <a:cubicBezTo>
                      <a:pt x="1" y="1568"/>
                      <a:pt x="101" y="1935"/>
                      <a:pt x="334" y="2236"/>
                    </a:cubicBezTo>
                    <a:cubicBezTo>
                      <a:pt x="568" y="2502"/>
                      <a:pt x="868" y="2703"/>
                      <a:pt x="1235" y="2736"/>
                    </a:cubicBezTo>
                    <a:cubicBezTo>
                      <a:pt x="1368" y="2769"/>
                      <a:pt x="1469" y="2769"/>
                      <a:pt x="1569" y="2769"/>
                    </a:cubicBezTo>
                    <a:cubicBezTo>
                      <a:pt x="2202" y="2703"/>
                      <a:pt x="2703" y="2202"/>
                      <a:pt x="2803" y="1535"/>
                    </a:cubicBezTo>
                    <a:cubicBezTo>
                      <a:pt x="2903" y="801"/>
                      <a:pt x="2369" y="101"/>
                      <a:pt x="160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38"/>
              <p:cNvSpPr/>
              <p:nvPr/>
            </p:nvSpPr>
            <p:spPr>
              <a:xfrm>
                <a:off x="1759550" y="3926150"/>
                <a:ext cx="164750" cy="109525"/>
              </a:xfrm>
              <a:custGeom>
                <a:avLst/>
                <a:gdLst/>
                <a:ahLst/>
                <a:cxnLst/>
                <a:rect l="l" t="t" r="r" b="b"/>
                <a:pathLst>
                  <a:path w="6590" h="4381" extrusionOk="0">
                    <a:moveTo>
                      <a:pt x="2594" y="1"/>
                    </a:moveTo>
                    <a:cubicBezTo>
                      <a:pt x="1742" y="1"/>
                      <a:pt x="845" y="284"/>
                      <a:pt x="27" y="912"/>
                    </a:cubicBezTo>
                    <a:cubicBezTo>
                      <a:pt x="0" y="939"/>
                      <a:pt x="17" y="988"/>
                      <a:pt x="42" y="988"/>
                    </a:cubicBezTo>
                    <a:cubicBezTo>
                      <a:pt x="48" y="988"/>
                      <a:pt x="54" y="985"/>
                      <a:pt x="60" y="979"/>
                    </a:cubicBezTo>
                    <a:cubicBezTo>
                      <a:pt x="637" y="687"/>
                      <a:pt x="1246" y="553"/>
                      <a:pt x="1849" y="553"/>
                    </a:cubicBezTo>
                    <a:cubicBezTo>
                      <a:pt x="3935" y="553"/>
                      <a:pt x="5939" y="2156"/>
                      <a:pt x="6198" y="4381"/>
                    </a:cubicBezTo>
                    <a:lnTo>
                      <a:pt x="6232" y="4381"/>
                    </a:lnTo>
                    <a:cubicBezTo>
                      <a:pt x="6589" y="1782"/>
                      <a:pt x="4731" y="1"/>
                      <a:pt x="259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38"/>
              <p:cNvSpPr/>
              <p:nvPr/>
            </p:nvSpPr>
            <p:spPr>
              <a:xfrm>
                <a:off x="1186650" y="3793450"/>
                <a:ext cx="22750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9100" h="2723" extrusionOk="0">
                    <a:moveTo>
                      <a:pt x="5523" y="1"/>
                    </a:moveTo>
                    <a:cubicBezTo>
                      <a:pt x="3366" y="1"/>
                      <a:pt x="1328" y="949"/>
                      <a:pt x="60" y="2551"/>
                    </a:cubicBezTo>
                    <a:cubicBezTo>
                      <a:pt x="1" y="2610"/>
                      <a:pt x="100" y="2723"/>
                      <a:pt x="170" y="2723"/>
                    </a:cubicBezTo>
                    <a:cubicBezTo>
                      <a:pt x="178" y="2723"/>
                      <a:pt x="186" y="2721"/>
                      <a:pt x="194" y="2717"/>
                    </a:cubicBezTo>
                    <a:cubicBezTo>
                      <a:pt x="1773" y="1720"/>
                      <a:pt x="3404" y="1318"/>
                      <a:pt x="5160" y="1318"/>
                    </a:cubicBezTo>
                    <a:cubicBezTo>
                      <a:pt x="6222" y="1318"/>
                      <a:pt x="7330" y="1465"/>
                      <a:pt x="8499" y="1717"/>
                    </a:cubicBezTo>
                    <a:cubicBezTo>
                      <a:pt x="8551" y="1727"/>
                      <a:pt x="8609" y="1734"/>
                      <a:pt x="8666" y="1734"/>
                    </a:cubicBezTo>
                    <a:cubicBezTo>
                      <a:pt x="8795" y="1734"/>
                      <a:pt x="8920" y="1698"/>
                      <a:pt x="8966" y="1583"/>
                    </a:cubicBezTo>
                    <a:cubicBezTo>
                      <a:pt x="9067" y="1450"/>
                      <a:pt x="9100" y="1416"/>
                      <a:pt x="9067" y="1216"/>
                    </a:cubicBezTo>
                    <a:cubicBezTo>
                      <a:pt x="9067" y="1049"/>
                      <a:pt x="8933" y="849"/>
                      <a:pt x="8766" y="749"/>
                    </a:cubicBezTo>
                    <a:cubicBezTo>
                      <a:pt x="7710" y="238"/>
                      <a:pt x="6602" y="1"/>
                      <a:pt x="552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38"/>
              <p:cNvSpPr/>
              <p:nvPr/>
            </p:nvSpPr>
            <p:spPr>
              <a:xfrm>
                <a:off x="1749375" y="3849100"/>
                <a:ext cx="204100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8164" h="4722" extrusionOk="0">
                    <a:moveTo>
                      <a:pt x="1444" y="1"/>
                    </a:moveTo>
                    <a:cubicBezTo>
                      <a:pt x="1144" y="1"/>
                      <a:pt x="840" y="19"/>
                      <a:pt x="534" y="58"/>
                    </a:cubicBezTo>
                    <a:cubicBezTo>
                      <a:pt x="367" y="58"/>
                      <a:pt x="167" y="224"/>
                      <a:pt x="101" y="391"/>
                    </a:cubicBezTo>
                    <a:cubicBezTo>
                      <a:pt x="0" y="558"/>
                      <a:pt x="0" y="591"/>
                      <a:pt x="34" y="792"/>
                    </a:cubicBezTo>
                    <a:cubicBezTo>
                      <a:pt x="67" y="958"/>
                      <a:pt x="267" y="1025"/>
                      <a:pt x="434" y="1058"/>
                    </a:cubicBezTo>
                    <a:cubicBezTo>
                      <a:pt x="3603" y="1425"/>
                      <a:pt x="6138" y="2359"/>
                      <a:pt x="7973" y="4694"/>
                    </a:cubicBezTo>
                    <a:cubicBezTo>
                      <a:pt x="7991" y="4713"/>
                      <a:pt x="8015" y="4721"/>
                      <a:pt x="8039" y="4721"/>
                    </a:cubicBezTo>
                    <a:cubicBezTo>
                      <a:pt x="8101" y="4721"/>
                      <a:pt x="8164" y="4666"/>
                      <a:pt x="8140" y="4594"/>
                    </a:cubicBezTo>
                    <a:cubicBezTo>
                      <a:pt x="7258" y="1979"/>
                      <a:pt x="4545" y="1"/>
                      <a:pt x="144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38"/>
              <p:cNvSpPr/>
              <p:nvPr/>
            </p:nvSpPr>
            <p:spPr>
              <a:xfrm>
                <a:off x="1321575" y="4171875"/>
                <a:ext cx="431150" cy="158575"/>
              </a:xfrm>
              <a:custGeom>
                <a:avLst/>
                <a:gdLst/>
                <a:ahLst/>
                <a:cxnLst/>
                <a:rect l="l" t="t" r="r" b="b"/>
                <a:pathLst>
                  <a:path w="17246" h="6343" extrusionOk="0">
                    <a:moveTo>
                      <a:pt x="1824" y="1"/>
                    </a:moveTo>
                    <a:cubicBezTo>
                      <a:pt x="1216" y="1"/>
                      <a:pt x="608" y="9"/>
                      <a:pt x="0" y="23"/>
                    </a:cubicBezTo>
                    <a:cubicBezTo>
                      <a:pt x="1201" y="3191"/>
                      <a:pt x="4237" y="5693"/>
                      <a:pt x="7706" y="6227"/>
                    </a:cubicBezTo>
                    <a:cubicBezTo>
                      <a:pt x="8198" y="6304"/>
                      <a:pt x="8694" y="6342"/>
                      <a:pt x="9190" y="6342"/>
                    </a:cubicBezTo>
                    <a:cubicBezTo>
                      <a:pt x="12324" y="6342"/>
                      <a:pt x="15431" y="4839"/>
                      <a:pt x="17246" y="2391"/>
                    </a:cubicBezTo>
                    <a:cubicBezTo>
                      <a:pt x="15678" y="1891"/>
                      <a:pt x="14077" y="1490"/>
                      <a:pt x="12442" y="1123"/>
                    </a:cubicBezTo>
                    <a:cubicBezTo>
                      <a:pt x="12209" y="1090"/>
                      <a:pt x="12009" y="1023"/>
                      <a:pt x="11775" y="990"/>
                    </a:cubicBezTo>
                    <a:cubicBezTo>
                      <a:pt x="9374" y="523"/>
                      <a:pt x="6905" y="223"/>
                      <a:pt x="4403" y="56"/>
                    </a:cubicBezTo>
                    <a:cubicBezTo>
                      <a:pt x="3544" y="17"/>
                      <a:pt x="2684" y="1"/>
                      <a:pt x="18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38"/>
              <p:cNvSpPr/>
              <p:nvPr/>
            </p:nvSpPr>
            <p:spPr>
              <a:xfrm>
                <a:off x="1396625" y="4268550"/>
                <a:ext cx="241025" cy="61925"/>
              </a:xfrm>
              <a:custGeom>
                <a:avLst/>
                <a:gdLst/>
                <a:ahLst/>
                <a:cxnLst/>
                <a:rect l="l" t="t" r="r" b="b"/>
                <a:pathLst>
                  <a:path w="9641" h="2477" extrusionOk="0">
                    <a:moveTo>
                      <a:pt x="2697" y="0"/>
                    </a:moveTo>
                    <a:cubicBezTo>
                      <a:pt x="1792" y="0"/>
                      <a:pt x="888" y="86"/>
                      <a:pt x="0" y="258"/>
                    </a:cubicBezTo>
                    <a:cubicBezTo>
                      <a:pt x="1368" y="1326"/>
                      <a:pt x="2969" y="2093"/>
                      <a:pt x="4704" y="2360"/>
                    </a:cubicBezTo>
                    <a:cubicBezTo>
                      <a:pt x="5196" y="2439"/>
                      <a:pt x="5691" y="2477"/>
                      <a:pt x="6184" y="2477"/>
                    </a:cubicBezTo>
                    <a:cubicBezTo>
                      <a:pt x="7364" y="2477"/>
                      <a:pt x="8535" y="2259"/>
                      <a:pt x="9641" y="1860"/>
                    </a:cubicBezTo>
                    <a:cubicBezTo>
                      <a:pt x="7551" y="620"/>
                      <a:pt x="5124" y="0"/>
                      <a:pt x="26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38"/>
              <p:cNvSpPr/>
              <p:nvPr/>
            </p:nvSpPr>
            <p:spPr>
              <a:xfrm>
                <a:off x="1431650" y="4174100"/>
                <a:ext cx="201000" cy="78525"/>
              </a:xfrm>
              <a:custGeom>
                <a:avLst/>
                <a:gdLst/>
                <a:ahLst/>
                <a:cxnLst/>
                <a:rect l="l" t="t" r="r" b="b"/>
                <a:pathLst>
                  <a:path w="8040" h="314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4" y="567"/>
                      <a:pt x="100" y="1168"/>
                      <a:pt x="167" y="1735"/>
                    </a:cubicBezTo>
                    <a:cubicBezTo>
                      <a:pt x="201" y="2002"/>
                      <a:pt x="401" y="2235"/>
                      <a:pt x="634" y="2302"/>
                    </a:cubicBezTo>
                    <a:cubicBezTo>
                      <a:pt x="2502" y="2836"/>
                      <a:pt x="4437" y="3102"/>
                      <a:pt x="6372" y="3136"/>
                    </a:cubicBezTo>
                    <a:cubicBezTo>
                      <a:pt x="6396" y="3139"/>
                      <a:pt x="6420" y="3141"/>
                      <a:pt x="6444" y="3141"/>
                    </a:cubicBezTo>
                    <a:cubicBezTo>
                      <a:pt x="6646" y="3141"/>
                      <a:pt x="6819" y="3018"/>
                      <a:pt x="6939" y="2869"/>
                    </a:cubicBezTo>
                    <a:cubicBezTo>
                      <a:pt x="7339" y="2269"/>
                      <a:pt x="7706" y="1668"/>
                      <a:pt x="8039" y="1034"/>
                    </a:cubicBezTo>
                    <a:cubicBezTo>
                      <a:pt x="7806" y="1001"/>
                      <a:pt x="7606" y="968"/>
                      <a:pt x="7372" y="901"/>
                    </a:cubicBezTo>
                    <a:cubicBezTo>
                      <a:pt x="4971" y="434"/>
                      <a:pt x="2502" y="134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38"/>
              <p:cNvSpPr/>
              <p:nvPr/>
            </p:nvSpPr>
            <p:spPr>
              <a:xfrm>
                <a:off x="1108925" y="3387775"/>
                <a:ext cx="966550" cy="535325"/>
              </a:xfrm>
              <a:custGeom>
                <a:avLst/>
                <a:gdLst/>
                <a:ahLst/>
                <a:cxnLst/>
                <a:rect l="l" t="t" r="r" b="b"/>
                <a:pathLst>
                  <a:path w="38662" h="21413" extrusionOk="0">
                    <a:moveTo>
                      <a:pt x="16512" y="0"/>
                    </a:moveTo>
                    <a:cubicBezTo>
                      <a:pt x="14605" y="0"/>
                      <a:pt x="12705" y="181"/>
                      <a:pt x="10875" y="831"/>
                    </a:cubicBezTo>
                    <a:cubicBezTo>
                      <a:pt x="9607" y="1265"/>
                      <a:pt x="8339" y="1865"/>
                      <a:pt x="7172" y="2666"/>
                    </a:cubicBezTo>
                    <a:cubicBezTo>
                      <a:pt x="4303" y="4601"/>
                      <a:pt x="1868" y="6969"/>
                      <a:pt x="701" y="11639"/>
                    </a:cubicBezTo>
                    <a:cubicBezTo>
                      <a:pt x="534" y="12206"/>
                      <a:pt x="434" y="12840"/>
                      <a:pt x="334" y="13474"/>
                    </a:cubicBezTo>
                    <a:cubicBezTo>
                      <a:pt x="167" y="14474"/>
                      <a:pt x="67" y="15575"/>
                      <a:pt x="0" y="16776"/>
                    </a:cubicBezTo>
                    <a:cubicBezTo>
                      <a:pt x="701" y="16943"/>
                      <a:pt x="1401" y="17110"/>
                      <a:pt x="2068" y="17243"/>
                    </a:cubicBezTo>
                    <a:cubicBezTo>
                      <a:pt x="2402" y="16342"/>
                      <a:pt x="2836" y="15442"/>
                      <a:pt x="3136" y="14608"/>
                    </a:cubicBezTo>
                    <a:cubicBezTo>
                      <a:pt x="3169" y="14541"/>
                      <a:pt x="3169" y="14441"/>
                      <a:pt x="3202" y="14341"/>
                    </a:cubicBezTo>
                    <a:cubicBezTo>
                      <a:pt x="3215" y="14316"/>
                      <a:pt x="3243" y="14305"/>
                      <a:pt x="3271" y="14305"/>
                    </a:cubicBezTo>
                    <a:cubicBezTo>
                      <a:pt x="3318" y="14305"/>
                      <a:pt x="3369" y="14333"/>
                      <a:pt x="3369" y="14374"/>
                    </a:cubicBezTo>
                    <a:cubicBezTo>
                      <a:pt x="3369" y="14474"/>
                      <a:pt x="3369" y="14608"/>
                      <a:pt x="3369" y="14708"/>
                    </a:cubicBezTo>
                    <a:cubicBezTo>
                      <a:pt x="3403" y="15642"/>
                      <a:pt x="3269" y="16509"/>
                      <a:pt x="3069" y="17443"/>
                    </a:cubicBezTo>
                    <a:cubicBezTo>
                      <a:pt x="3069" y="17477"/>
                      <a:pt x="3069" y="17477"/>
                      <a:pt x="3069" y="17477"/>
                    </a:cubicBezTo>
                    <a:cubicBezTo>
                      <a:pt x="4270" y="17777"/>
                      <a:pt x="5471" y="18044"/>
                      <a:pt x="6605" y="18277"/>
                    </a:cubicBezTo>
                    <a:cubicBezTo>
                      <a:pt x="6772" y="17543"/>
                      <a:pt x="6972" y="16809"/>
                      <a:pt x="7272" y="16076"/>
                    </a:cubicBezTo>
                    <a:cubicBezTo>
                      <a:pt x="7572" y="15242"/>
                      <a:pt x="7973" y="14474"/>
                      <a:pt x="8440" y="13774"/>
                    </a:cubicBezTo>
                    <a:cubicBezTo>
                      <a:pt x="8706" y="13340"/>
                      <a:pt x="9007" y="12973"/>
                      <a:pt x="9307" y="12640"/>
                    </a:cubicBezTo>
                    <a:cubicBezTo>
                      <a:pt x="9330" y="12616"/>
                      <a:pt x="9358" y="12605"/>
                      <a:pt x="9383" y="12605"/>
                    </a:cubicBezTo>
                    <a:cubicBezTo>
                      <a:pt x="9428" y="12605"/>
                      <a:pt x="9462" y="12642"/>
                      <a:pt x="9440" y="12706"/>
                    </a:cubicBezTo>
                    <a:cubicBezTo>
                      <a:pt x="9273" y="13107"/>
                      <a:pt x="9140" y="13507"/>
                      <a:pt x="9007" y="13907"/>
                    </a:cubicBezTo>
                    <a:cubicBezTo>
                      <a:pt x="8740" y="14741"/>
                      <a:pt x="8540" y="15575"/>
                      <a:pt x="8406" y="16443"/>
                    </a:cubicBezTo>
                    <a:cubicBezTo>
                      <a:pt x="8339" y="16943"/>
                      <a:pt x="8273" y="17410"/>
                      <a:pt x="8206" y="17877"/>
                    </a:cubicBezTo>
                    <a:cubicBezTo>
                      <a:pt x="8173" y="18110"/>
                      <a:pt x="8173" y="18344"/>
                      <a:pt x="8139" y="18611"/>
                    </a:cubicBezTo>
                    <a:cubicBezTo>
                      <a:pt x="9841" y="18978"/>
                      <a:pt x="11508" y="19311"/>
                      <a:pt x="13110" y="19611"/>
                    </a:cubicBezTo>
                    <a:cubicBezTo>
                      <a:pt x="13210" y="19011"/>
                      <a:pt x="13310" y="18411"/>
                      <a:pt x="13443" y="17844"/>
                    </a:cubicBezTo>
                    <a:cubicBezTo>
                      <a:pt x="13643" y="17076"/>
                      <a:pt x="13843" y="16342"/>
                      <a:pt x="14077" y="15709"/>
                    </a:cubicBezTo>
                    <a:cubicBezTo>
                      <a:pt x="14091" y="15680"/>
                      <a:pt x="14117" y="15670"/>
                      <a:pt x="14142" y="15670"/>
                    </a:cubicBezTo>
                    <a:cubicBezTo>
                      <a:pt x="14177" y="15670"/>
                      <a:pt x="14210" y="15689"/>
                      <a:pt x="14210" y="15709"/>
                    </a:cubicBezTo>
                    <a:cubicBezTo>
                      <a:pt x="14244" y="16509"/>
                      <a:pt x="14277" y="17276"/>
                      <a:pt x="14277" y="18044"/>
                    </a:cubicBezTo>
                    <a:cubicBezTo>
                      <a:pt x="14277" y="18511"/>
                      <a:pt x="14277" y="18978"/>
                      <a:pt x="14277" y="19445"/>
                    </a:cubicBezTo>
                    <a:cubicBezTo>
                      <a:pt x="14277" y="19545"/>
                      <a:pt x="14277" y="19678"/>
                      <a:pt x="14277" y="19812"/>
                    </a:cubicBezTo>
                    <a:cubicBezTo>
                      <a:pt x="16178" y="20145"/>
                      <a:pt x="17980" y="20445"/>
                      <a:pt x="19748" y="20679"/>
                    </a:cubicBezTo>
                    <a:cubicBezTo>
                      <a:pt x="19848" y="20145"/>
                      <a:pt x="19948" y="19611"/>
                      <a:pt x="20014" y="19044"/>
                    </a:cubicBezTo>
                    <a:cubicBezTo>
                      <a:pt x="20181" y="17877"/>
                      <a:pt x="20281" y="16676"/>
                      <a:pt x="20415" y="15508"/>
                    </a:cubicBezTo>
                    <a:cubicBezTo>
                      <a:pt x="20481" y="14941"/>
                      <a:pt x="20515" y="14408"/>
                      <a:pt x="20582" y="13841"/>
                    </a:cubicBezTo>
                    <a:cubicBezTo>
                      <a:pt x="20582" y="13787"/>
                      <a:pt x="20648" y="13753"/>
                      <a:pt x="20711" y="13753"/>
                    </a:cubicBezTo>
                    <a:cubicBezTo>
                      <a:pt x="20765" y="13753"/>
                      <a:pt x="20815" y="13779"/>
                      <a:pt x="20815" y="13841"/>
                    </a:cubicBezTo>
                    <a:cubicBezTo>
                      <a:pt x="20848" y="14408"/>
                      <a:pt x="20915" y="14975"/>
                      <a:pt x="20948" y="15542"/>
                    </a:cubicBezTo>
                    <a:cubicBezTo>
                      <a:pt x="21015" y="16743"/>
                      <a:pt x="21049" y="17977"/>
                      <a:pt x="21015" y="19178"/>
                    </a:cubicBezTo>
                    <a:cubicBezTo>
                      <a:pt x="21015" y="19611"/>
                      <a:pt x="21015" y="20012"/>
                      <a:pt x="20982" y="20412"/>
                    </a:cubicBezTo>
                    <a:cubicBezTo>
                      <a:pt x="20982" y="20545"/>
                      <a:pt x="20982" y="20679"/>
                      <a:pt x="20982" y="20812"/>
                    </a:cubicBezTo>
                    <a:cubicBezTo>
                      <a:pt x="24117" y="21213"/>
                      <a:pt x="27120" y="21413"/>
                      <a:pt x="30055" y="21413"/>
                    </a:cubicBezTo>
                    <a:cubicBezTo>
                      <a:pt x="30188" y="20779"/>
                      <a:pt x="30288" y="20145"/>
                      <a:pt x="30322" y="19511"/>
                    </a:cubicBezTo>
                    <a:cubicBezTo>
                      <a:pt x="30355" y="19011"/>
                      <a:pt x="30355" y="18511"/>
                      <a:pt x="30288" y="17977"/>
                    </a:cubicBezTo>
                    <a:cubicBezTo>
                      <a:pt x="30269" y="17919"/>
                      <a:pt x="30317" y="17883"/>
                      <a:pt x="30368" y="17883"/>
                    </a:cubicBezTo>
                    <a:cubicBezTo>
                      <a:pt x="30404" y="17883"/>
                      <a:pt x="30441" y="17902"/>
                      <a:pt x="30455" y="17944"/>
                    </a:cubicBezTo>
                    <a:cubicBezTo>
                      <a:pt x="30722" y="18444"/>
                      <a:pt x="30922" y="18944"/>
                      <a:pt x="31089" y="19478"/>
                    </a:cubicBezTo>
                    <a:cubicBezTo>
                      <a:pt x="31256" y="20112"/>
                      <a:pt x="31356" y="20746"/>
                      <a:pt x="31389" y="21379"/>
                    </a:cubicBezTo>
                    <a:cubicBezTo>
                      <a:pt x="31956" y="21379"/>
                      <a:pt x="32557" y="21379"/>
                      <a:pt x="33124" y="21346"/>
                    </a:cubicBezTo>
                    <a:cubicBezTo>
                      <a:pt x="33157" y="20679"/>
                      <a:pt x="33191" y="20012"/>
                      <a:pt x="33191" y="19378"/>
                    </a:cubicBezTo>
                    <a:cubicBezTo>
                      <a:pt x="33191" y="18277"/>
                      <a:pt x="33090" y="17210"/>
                      <a:pt x="32623" y="16142"/>
                    </a:cubicBezTo>
                    <a:cubicBezTo>
                      <a:pt x="32623" y="16101"/>
                      <a:pt x="32649" y="16073"/>
                      <a:pt x="32676" y="16073"/>
                    </a:cubicBezTo>
                    <a:cubicBezTo>
                      <a:pt x="32693" y="16073"/>
                      <a:pt x="32711" y="16083"/>
                      <a:pt x="32724" y="16109"/>
                    </a:cubicBezTo>
                    <a:cubicBezTo>
                      <a:pt x="33557" y="17076"/>
                      <a:pt x="34024" y="18144"/>
                      <a:pt x="34325" y="19278"/>
                    </a:cubicBezTo>
                    <a:cubicBezTo>
                      <a:pt x="34491" y="19912"/>
                      <a:pt x="34558" y="20579"/>
                      <a:pt x="34625" y="21246"/>
                    </a:cubicBezTo>
                    <a:cubicBezTo>
                      <a:pt x="35759" y="21179"/>
                      <a:pt x="36893" y="21079"/>
                      <a:pt x="38027" y="20912"/>
                    </a:cubicBezTo>
                    <a:cubicBezTo>
                      <a:pt x="38261" y="20879"/>
                      <a:pt x="38428" y="19812"/>
                      <a:pt x="38528" y="18811"/>
                    </a:cubicBezTo>
                    <a:cubicBezTo>
                      <a:pt x="38594" y="17944"/>
                      <a:pt x="38661" y="17143"/>
                      <a:pt x="38628" y="17043"/>
                    </a:cubicBezTo>
                    <a:cubicBezTo>
                      <a:pt x="38561" y="16543"/>
                      <a:pt x="38494" y="15942"/>
                      <a:pt x="38461" y="15308"/>
                    </a:cubicBezTo>
                    <a:cubicBezTo>
                      <a:pt x="38361" y="14241"/>
                      <a:pt x="38294" y="13107"/>
                      <a:pt x="38061" y="12273"/>
                    </a:cubicBezTo>
                    <a:cubicBezTo>
                      <a:pt x="36693" y="7369"/>
                      <a:pt x="32523" y="4401"/>
                      <a:pt x="28821" y="2432"/>
                    </a:cubicBezTo>
                    <a:cubicBezTo>
                      <a:pt x="25618" y="731"/>
                      <a:pt x="22116" y="264"/>
                      <a:pt x="18714" y="64"/>
                    </a:cubicBezTo>
                    <a:cubicBezTo>
                      <a:pt x="17981" y="27"/>
                      <a:pt x="17246" y="0"/>
                      <a:pt x="165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38"/>
              <p:cNvSpPr/>
              <p:nvPr/>
            </p:nvSpPr>
            <p:spPr>
              <a:xfrm>
                <a:off x="1117250" y="3678750"/>
                <a:ext cx="467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2469" extrusionOk="0">
                    <a:moveTo>
                      <a:pt x="368" y="0"/>
                    </a:moveTo>
                    <a:cubicBezTo>
                      <a:pt x="201" y="567"/>
                      <a:pt x="101" y="1168"/>
                      <a:pt x="1" y="1835"/>
                    </a:cubicBezTo>
                    <a:cubicBezTo>
                      <a:pt x="468" y="2035"/>
                      <a:pt x="968" y="2268"/>
                      <a:pt x="1468" y="2468"/>
                    </a:cubicBezTo>
                    <a:cubicBezTo>
                      <a:pt x="1535" y="2168"/>
                      <a:pt x="1602" y="1868"/>
                      <a:pt x="1669" y="1568"/>
                    </a:cubicBezTo>
                    <a:cubicBezTo>
                      <a:pt x="1735" y="1234"/>
                      <a:pt x="1802" y="867"/>
                      <a:pt x="1869" y="467"/>
                    </a:cubicBezTo>
                    <a:cubicBezTo>
                      <a:pt x="1368" y="300"/>
                      <a:pt x="868" y="167"/>
                      <a:pt x="368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38"/>
              <p:cNvSpPr/>
              <p:nvPr/>
            </p:nvSpPr>
            <p:spPr>
              <a:xfrm>
                <a:off x="1175625" y="3697075"/>
                <a:ext cx="144300" cy="92600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3704" extrusionOk="0">
                    <a:moveTo>
                      <a:pt x="334" y="1"/>
                    </a:moveTo>
                    <a:cubicBezTo>
                      <a:pt x="234" y="535"/>
                      <a:pt x="168" y="1068"/>
                      <a:pt x="67" y="1602"/>
                    </a:cubicBezTo>
                    <a:cubicBezTo>
                      <a:pt x="34" y="1769"/>
                      <a:pt x="34" y="1902"/>
                      <a:pt x="1" y="2036"/>
                    </a:cubicBezTo>
                    <a:cubicBezTo>
                      <a:pt x="134" y="2102"/>
                      <a:pt x="301" y="2169"/>
                      <a:pt x="468" y="2236"/>
                    </a:cubicBezTo>
                    <a:cubicBezTo>
                      <a:pt x="534" y="2269"/>
                      <a:pt x="635" y="2303"/>
                      <a:pt x="701" y="2336"/>
                    </a:cubicBezTo>
                    <a:cubicBezTo>
                      <a:pt x="1468" y="2603"/>
                      <a:pt x="2236" y="2870"/>
                      <a:pt x="2970" y="3170"/>
                    </a:cubicBezTo>
                    <a:cubicBezTo>
                      <a:pt x="3537" y="3337"/>
                      <a:pt x="4070" y="3537"/>
                      <a:pt x="4604" y="3704"/>
                    </a:cubicBezTo>
                    <a:cubicBezTo>
                      <a:pt x="4904" y="2870"/>
                      <a:pt x="5305" y="2102"/>
                      <a:pt x="5772" y="1402"/>
                    </a:cubicBezTo>
                    <a:cubicBezTo>
                      <a:pt x="5138" y="1268"/>
                      <a:pt x="4504" y="1135"/>
                      <a:pt x="3870" y="968"/>
                    </a:cubicBezTo>
                    <a:cubicBezTo>
                      <a:pt x="2703" y="701"/>
                      <a:pt x="1502" y="334"/>
                      <a:pt x="3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38"/>
              <p:cNvSpPr/>
              <p:nvPr/>
            </p:nvSpPr>
            <p:spPr>
              <a:xfrm>
                <a:off x="1319075" y="3735450"/>
                <a:ext cx="67575" cy="76750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3070" extrusionOk="0">
                    <a:moveTo>
                      <a:pt x="601" y="0"/>
                    </a:moveTo>
                    <a:cubicBezTo>
                      <a:pt x="334" y="834"/>
                      <a:pt x="134" y="1668"/>
                      <a:pt x="0" y="2536"/>
                    </a:cubicBezTo>
                    <a:cubicBezTo>
                      <a:pt x="601" y="2736"/>
                      <a:pt x="1168" y="2902"/>
                      <a:pt x="1768" y="3069"/>
                    </a:cubicBezTo>
                    <a:cubicBezTo>
                      <a:pt x="2068" y="2169"/>
                      <a:pt x="2402" y="1268"/>
                      <a:pt x="2702" y="401"/>
                    </a:cubicBezTo>
                    <a:cubicBezTo>
                      <a:pt x="2002" y="267"/>
                      <a:pt x="1301" y="134"/>
                      <a:pt x="601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38"/>
              <p:cNvSpPr/>
              <p:nvPr/>
            </p:nvSpPr>
            <p:spPr>
              <a:xfrm>
                <a:off x="1390775" y="3748800"/>
                <a:ext cx="130950" cy="9757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3903" extrusionOk="0">
                    <a:moveTo>
                      <a:pt x="735" y="0"/>
                    </a:moveTo>
                    <a:cubicBezTo>
                      <a:pt x="468" y="934"/>
                      <a:pt x="201" y="1868"/>
                      <a:pt x="1" y="2835"/>
                    </a:cubicBezTo>
                    <a:cubicBezTo>
                      <a:pt x="735" y="3036"/>
                      <a:pt x="1435" y="3236"/>
                      <a:pt x="2169" y="3403"/>
                    </a:cubicBezTo>
                    <a:cubicBezTo>
                      <a:pt x="2369" y="2635"/>
                      <a:pt x="2569" y="1901"/>
                      <a:pt x="2803" y="1268"/>
                    </a:cubicBezTo>
                    <a:cubicBezTo>
                      <a:pt x="2816" y="1242"/>
                      <a:pt x="2838" y="1231"/>
                      <a:pt x="2861" y="1231"/>
                    </a:cubicBezTo>
                    <a:cubicBezTo>
                      <a:pt x="2898" y="1231"/>
                      <a:pt x="2936" y="1260"/>
                      <a:pt x="2936" y="1301"/>
                    </a:cubicBezTo>
                    <a:cubicBezTo>
                      <a:pt x="2970" y="2068"/>
                      <a:pt x="3003" y="2835"/>
                      <a:pt x="3003" y="3603"/>
                    </a:cubicBezTo>
                    <a:cubicBezTo>
                      <a:pt x="3503" y="3703"/>
                      <a:pt x="4004" y="3803"/>
                      <a:pt x="4504" y="3903"/>
                    </a:cubicBezTo>
                    <a:cubicBezTo>
                      <a:pt x="4738" y="2835"/>
                      <a:pt x="4938" y="1735"/>
                      <a:pt x="5238" y="667"/>
                    </a:cubicBezTo>
                    <a:cubicBezTo>
                      <a:pt x="3737" y="500"/>
                      <a:pt x="2236" y="267"/>
                      <a:pt x="73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38"/>
              <p:cNvSpPr/>
              <p:nvPr/>
            </p:nvSpPr>
            <p:spPr>
              <a:xfrm>
                <a:off x="1540900" y="3768800"/>
                <a:ext cx="78400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136" h="3804" extrusionOk="0">
                    <a:moveTo>
                      <a:pt x="534" y="1"/>
                    </a:moveTo>
                    <a:cubicBezTo>
                      <a:pt x="300" y="1135"/>
                      <a:pt x="167" y="2269"/>
                      <a:pt x="0" y="3403"/>
                    </a:cubicBezTo>
                    <a:cubicBezTo>
                      <a:pt x="901" y="3537"/>
                      <a:pt x="1801" y="3703"/>
                      <a:pt x="2735" y="3803"/>
                    </a:cubicBezTo>
                    <a:cubicBezTo>
                      <a:pt x="2902" y="2636"/>
                      <a:pt x="3002" y="1435"/>
                      <a:pt x="3136" y="267"/>
                    </a:cubicBezTo>
                    <a:cubicBezTo>
                      <a:pt x="2268" y="201"/>
                      <a:pt x="1368" y="101"/>
                      <a:pt x="5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38"/>
              <p:cNvSpPr/>
              <p:nvPr/>
            </p:nvSpPr>
            <p:spPr>
              <a:xfrm>
                <a:off x="2029575" y="3770475"/>
                <a:ext cx="45050" cy="91750"/>
              </a:xfrm>
              <a:custGeom>
                <a:avLst/>
                <a:gdLst/>
                <a:ahLst/>
                <a:cxnLst/>
                <a:rect l="l" t="t" r="r" b="b"/>
                <a:pathLst>
                  <a:path w="1802" h="3670" extrusionOk="0">
                    <a:moveTo>
                      <a:pt x="1635" y="0"/>
                    </a:moveTo>
                    <a:cubicBezTo>
                      <a:pt x="1101" y="67"/>
                      <a:pt x="534" y="134"/>
                      <a:pt x="0" y="167"/>
                    </a:cubicBezTo>
                    <a:cubicBezTo>
                      <a:pt x="67" y="968"/>
                      <a:pt x="134" y="1735"/>
                      <a:pt x="234" y="2502"/>
                    </a:cubicBezTo>
                    <a:cubicBezTo>
                      <a:pt x="301" y="2869"/>
                      <a:pt x="334" y="3269"/>
                      <a:pt x="401" y="3670"/>
                    </a:cubicBezTo>
                    <a:cubicBezTo>
                      <a:pt x="834" y="3603"/>
                      <a:pt x="1268" y="3570"/>
                      <a:pt x="1702" y="3503"/>
                    </a:cubicBezTo>
                    <a:cubicBezTo>
                      <a:pt x="1768" y="2636"/>
                      <a:pt x="1802" y="1835"/>
                      <a:pt x="1802" y="1702"/>
                    </a:cubicBezTo>
                    <a:cubicBezTo>
                      <a:pt x="1735" y="1235"/>
                      <a:pt x="1668" y="634"/>
                      <a:pt x="163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38"/>
              <p:cNvSpPr/>
              <p:nvPr/>
            </p:nvSpPr>
            <p:spPr>
              <a:xfrm>
                <a:off x="1632625" y="3776300"/>
                <a:ext cx="67575" cy="96775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387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7" y="1202"/>
                      <a:pt x="101" y="2436"/>
                      <a:pt x="67" y="3637"/>
                    </a:cubicBezTo>
                    <a:cubicBezTo>
                      <a:pt x="901" y="3737"/>
                      <a:pt x="1735" y="3804"/>
                      <a:pt x="2569" y="3870"/>
                    </a:cubicBezTo>
                    <a:cubicBezTo>
                      <a:pt x="2502" y="2636"/>
                      <a:pt x="2569" y="1402"/>
                      <a:pt x="2702" y="168"/>
                    </a:cubicBezTo>
                    <a:cubicBezTo>
                      <a:pt x="1802" y="134"/>
                      <a:pt x="901" y="68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38"/>
              <p:cNvSpPr/>
              <p:nvPr/>
            </p:nvSpPr>
            <p:spPr>
              <a:xfrm>
                <a:off x="1716850" y="3781300"/>
                <a:ext cx="59225" cy="94275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3771" extrusionOk="0">
                    <a:moveTo>
                      <a:pt x="34" y="1"/>
                    </a:moveTo>
                    <a:cubicBezTo>
                      <a:pt x="1" y="1235"/>
                      <a:pt x="1" y="2469"/>
                      <a:pt x="67" y="3704"/>
                    </a:cubicBezTo>
                    <a:cubicBezTo>
                      <a:pt x="701" y="3737"/>
                      <a:pt x="1335" y="3770"/>
                      <a:pt x="1969" y="3770"/>
                    </a:cubicBezTo>
                    <a:cubicBezTo>
                      <a:pt x="2169" y="2570"/>
                      <a:pt x="2336" y="1335"/>
                      <a:pt x="2369" y="101"/>
                    </a:cubicBezTo>
                    <a:cubicBezTo>
                      <a:pt x="1602" y="68"/>
                      <a:pt x="801" y="34"/>
                      <a:pt x="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38"/>
              <p:cNvSpPr/>
              <p:nvPr/>
            </p:nvSpPr>
            <p:spPr>
              <a:xfrm>
                <a:off x="1791900" y="3776300"/>
                <a:ext cx="226025" cy="100100"/>
              </a:xfrm>
              <a:custGeom>
                <a:avLst/>
                <a:gdLst/>
                <a:ahLst/>
                <a:cxnLst/>
                <a:rect l="l" t="t" r="r" b="b"/>
                <a:pathLst>
                  <a:path w="9041" h="4004" extrusionOk="0">
                    <a:moveTo>
                      <a:pt x="8774" y="1"/>
                    </a:moveTo>
                    <a:cubicBezTo>
                      <a:pt x="6349" y="226"/>
                      <a:pt x="3924" y="309"/>
                      <a:pt x="1479" y="309"/>
                    </a:cubicBezTo>
                    <a:cubicBezTo>
                      <a:pt x="1031" y="309"/>
                      <a:pt x="583" y="306"/>
                      <a:pt x="134" y="301"/>
                    </a:cubicBezTo>
                    <a:lnTo>
                      <a:pt x="134" y="301"/>
                    </a:lnTo>
                    <a:cubicBezTo>
                      <a:pt x="167" y="1535"/>
                      <a:pt x="134" y="2770"/>
                      <a:pt x="1" y="4004"/>
                    </a:cubicBezTo>
                    <a:cubicBezTo>
                      <a:pt x="1001" y="4004"/>
                      <a:pt x="2002" y="4004"/>
                      <a:pt x="3003" y="3970"/>
                    </a:cubicBezTo>
                    <a:cubicBezTo>
                      <a:pt x="3036" y="3470"/>
                      <a:pt x="3036" y="2970"/>
                      <a:pt x="2969" y="2436"/>
                    </a:cubicBezTo>
                    <a:cubicBezTo>
                      <a:pt x="2948" y="2371"/>
                      <a:pt x="3010" y="2335"/>
                      <a:pt x="3065" y="2335"/>
                    </a:cubicBezTo>
                    <a:cubicBezTo>
                      <a:pt x="3096" y="2335"/>
                      <a:pt x="3124" y="2346"/>
                      <a:pt x="3136" y="2369"/>
                    </a:cubicBezTo>
                    <a:cubicBezTo>
                      <a:pt x="3403" y="2870"/>
                      <a:pt x="3603" y="3403"/>
                      <a:pt x="3737" y="3937"/>
                    </a:cubicBezTo>
                    <a:cubicBezTo>
                      <a:pt x="4471" y="3904"/>
                      <a:pt x="5171" y="3870"/>
                      <a:pt x="5872" y="3837"/>
                    </a:cubicBezTo>
                    <a:cubicBezTo>
                      <a:pt x="5872" y="2736"/>
                      <a:pt x="5738" y="1635"/>
                      <a:pt x="5304" y="601"/>
                    </a:cubicBezTo>
                    <a:cubicBezTo>
                      <a:pt x="5304" y="560"/>
                      <a:pt x="5330" y="532"/>
                      <a:pt x="5357" y="532"/>
                    </a:cubicBezTo>
                    <a:cubicBezTo>
                      <a:pt x="5374" y="532"/>
                      <a:pt x="5392" y="542"/>
                      <a:pt x="5405" y="568"/>
                    </a:cubicBezTo>
                    <a:cubicBezTo>
                      <a:pt x="6238" y="1535"/>
                      <a:pt x="6705" y="2603"/>
                      <a:pt x="7006" y="3737"/>
                    </a:cubicBezTo>
                    <a:cubicBezTo>
                      <a:pt x="7673" y="3670"/>
                      <a:pt x="8373" y="3603"/>
                      <a:pt x="9040" y="3537"/>
                    </a:cubicBezTo>
                    <a:cubicBezTo>
                      <a:pt x="9007" y="3036"/>
                      <a:pt x="8974" y="2536"/>
                      <a:pt x="8907" y="2036"/>
                    </a:cubicBezTo>
                    <a:cubicBezTo>
                      <a:pt x="8840" y="1369"/>
                      <a:pt x="8807" y="701"/>
                      <a:pt x="877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38"/>
              <p:cNvSpPr/>
              <p:nvPr/>
            </p:nvSpPr>
            <p:spPr>
              <a:xfrm>
                <a:off x="1479175" y="4027325"/>
                <a:ext cx="154300" cy="40050"/>
              </a:xfrm>
              <a:custGeom>
                <a:avLst/>
                <a:gdLst/>
                <a:ahLst/>
                <a:cxnLst/>
                <a:rect l="l" t="t" r="r" b="b"/>
                <a:pathLst>
                  <a:path w="6172" h="1602" extrusionOk="0">
                    <a:moveTo>
                      <a:pt x="2170" y="0"/>
                    </a:moveTo>
                    <a:cubicBezTo>
                      <a:pt x="1439" y="0"/>
                      <a:pt x="712" y="89"/>
                      <a:pt x="1" y="267"/>
                    </a:cubicBezTo>
                    <a:lnTo>
                      <a:pt x="168" y="1034"/>
                    </a:lnTo>
                    <a:cubicBezTo>
                      <a:pt x="868" y="871"/>
                      <a:pt x="1569" y="789"/>
                      <a:pt x="2269" y="789"/>
                    </a:cubicBezTo>
                    <a:cubicBezTo>
                      <a:pt x="2569" y="789"/>
                      <a:pt x="2869" y="804"/>
                      <a:pt x="3170" y="834"/>
                    </a:cubicBezTo>
                    <a:cubicBezTo>
                      <a:pt x="4104" y="934"/>
                      <a:pt x="5004" y="1201"/>
                      <a:pt x="5838" y="1602"/>
                    </a:cubicBezTo>
                    <a:lnTo>
                      <a:pt x="6172" y="901"/>
                    </a:lnTo>
                    <a:cubicBezTo>
                      <a:pt x="5271" y="467"/>
                      <a:pt x="4270" y="167"/>
                      <a:pt x="3270" y="67"/>
                    </a:cubicBezTo>
                    <a:cubicBezTo>
                      <a:pt x="2903" y="23"/>
                      <a:pt x="2536" y="0"/>
                      <a:pt x="21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38"/>
              <p:cNvSpPr/>
              <p:nvPr/>
            </p:nvSpPr>
            <p:spPr>
              <a:xfrm>
                <a:off x="1593425" y="3737450"/>
                <a:ext cx="460350" cy="482750"/>
              </a:xfrm>
              <a:custGeom>
                <a:avLst/>
                <a:gdLst/>
                <a:ahLst/>
                <a:cxnLst/>
                <a:rect l="l" t="t" r="r" b="b"/>
                <a:pathLst>
                  <a:path w="18414" h="19310" extrusionOk="0">
                    <a:moveTo>
                      <a:pt x="9558" y="804"/>
                    </a:moveTo>
                    <a:cubicBezTo>
                      <a:pt x="9841" y="804"/>
                      <a:pt x="10125" y="821"/>
                      <a:pt x="10408" y="854"/>
                    </a:cubicBezTo>
                    <a:cubicBezTo>
                      <a:pt x="12510" y="1088"/>
                      <a:pt x="14411" y="2222"/>
                      <a:pt x="15712" y="4057"/>
                    </a:cubicBezTo>
                    <a:cubicBezTo>
                      <a:pt x="17046" y="5891"/>
                      <a:pt x="17613" y="8226"/>
                      <a:pt x="17346" y="10561"/>
                    </a:cubicBezTo>
                    <a:cubicBezTo>
                      <a:pt x="17046" y="12930"/>
                      <a:pt x="15979" y="15065"/>
                      <a:pt x="14278" y="16532"/>
                    </a:cubicBezTo>
                    <a:cubicBezTo>
                      <a:pt x="12798" y="17838"/>
                      <a:pt x="11016" y="18513"/>
                      <a:pt x="9172" y="18513"/>
                    </a:cubicBezTo>
                    <a:cubicBezTo>
                      <a:pt x="8896" y="18513"/>
                      <a:pt x="8618" y="18497"/>
                      <a:pt x="8340" y="18467"/>
                    </a:cubicBezTo>
                    <a:cubicBezTo>
                      <a:pt x="3937" y="17967"/>
                      <a:pt x="835" y="13597"/>
                      <a:pt x="1402" y="8727"/>
                    </a:cubicBezTo>
                    <a:cubicBezTo>
                      <a:pt x="1669" y="6358"/>
                      <a:pt x="2769" y="4257"/>
                      <a:pt x="4471" y="2756"/>
                    </a:cubicBezTo>
                    <a:cubicBezTo>
                      <a:pt x="5705" y="1655"/>
                      <a:pt x="7172" y="1021"/>
                      <a:pt x="8707" y="854"/>
                    </a:cubicBezTo>
                    <a:cubicBezTo>
                      <a:pt x="8990" y="821"/>
                      <a:pt x="9274" y="804"/>
                      <a:pt x="9558" y="804"/>
                    </a:cubicBezTo>
                    <a:close/>
                    <a:moveTo>
                      <a:pt x="9537" y="0"/>
                    </a:moveTo>
                    <a:cubicBezTo>
                      <a:pt x="7530" y="0"/>
                      <a:pt x="5587" y="740"/>
                      <a:pt x="3970" y="2155"/>
                    </a:cubicBezTo>
                    <a:cubicBezTo>
                      <a:pt x="2102" y="3790"/>
                      <a:pt x="901" y="6091"/>
                      <a:pt x="634" y="8627"/>
                    </a:cubicBezTo>
                    <a:cubicBezTo>
                      <a:pt x="1" y="13930"/>
                      <a:pt x="3436" y="18667"/>
                      <a:pt x="8273" y="19234"/>
                    </a:cubicBezTo>
                    <a:cubicBezTo>
                      <a:pt x="8573" y="19284"/>
                      <a:pt x="8882" y="19309"/>
                      <a:pt x="9195" y="19309"/>
                    </a:cubicBezTo>
                    <a:cubicBezTo>
                      <a:pt x="9507" y="19309"/>
                      <a:pt x="9824" y="19284"/>
                      <a:pt x="10141" y="19234"/>
                    </a:cubicBezTo>
                    <a:cubicBezTo>
                      <a:pt x="11809" y="19067"/>
                      <a:pt x="13410" y="18334"/>
                      <a:pt x="14778" y="17133"/>
                    </a:cubicBezTo>
                    <a:cubicBezTo>
                      <a:pt x="16646" y="15532"/>
                      <a:pt x="17813" y="13230"/>
                      <a:pt x="18114" y="10661"/>
                    </a:cubicBezTo>
                    <a:cubicBezTo>
                      <a:pt x="18414" y="8126"/>
                      <a:pt x="17780" y="5591"/>
                      <a:pt x="16346" y="3590"/>
                    </a:cubicBezTo>
                    <a:cubicBezTo>
                      <a:pt x="14911" y="1588"/>
                      <a:pt x="12843" y="321"/>
                      <a:pt x="10475" y="54"/>
                    </a:cubicBezTo>
                    <a:cubicBezTo>
                      <a:pt x="10161" y="18"/>
                      <a:pt x="9849" y="0"/>
                      <a:pt x="95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38"/>
              <p:cNvSpPr/>
              <p:nvPr/>
            </p:nvSpPr>
            <p:spPr>
              <a:xfrm>
                <a:off x="1073900" y="3677400"/>
                <a:ext cx="460350" cy="482125"/>
              </a:xfrm>
              <a:custGeom>
                <a:avLst/>
                <a:gdLst/>
                <a:ahLst/>
                <a:cxnLst/>
                <a:rect l="l" t="t" r="r" b="b"/>
                <a:pathLst>
                  <a:path w="18414" h="19285" extrusionOk="0">
                    <a:moveTo>
                      <a:pt x="9576" y="776"/>
                    </a:moveTo>
                    <a:cubicBezTo>
                      <a:pt x="9852" y="776"/>
                      <a:pt x="10130" y="791"/>
                      <a:pt x="10408" y="821"/>
                    </a:cubicBezTo>
                    <a:cubicBezTo>
                      <a:pt x="12509" y="1088"/>
                      <a:pt x="14410" y="2222"/>
                      <a:pt x="15711" y="4057"/>
                    </a:cubicBezTo>
                    <a:cubicBezTo>
                      <a:pt x="17046" y="5892"/>
                      <a:pt x="17613" y="8193"/>
                      <a:pt x="17346" y="10562"/>
                    </a:cubicBezTo>
                    <a:cubicBezTo>
                      <a:pt x="17079" y="12930"/>
                      <a:pt x="15978" y="15031"/>
                      <a:pt x="14277" y="16533"/>
                    </a:cubicBezTo>
                    <a:cubicBezTo>
                      <a:pt x="12814" y="17795"/>
                      <a:pt x="11055" y="18490"/>
                      <a:pt x="9233" y="18490"/>
                    </a:cubicBezTo>
                    <a:cubicBezTo>
                      <a:pt x="8936" y="18490"/>
                      <a:pt x="8638" y="18471"/>
                      <a:pt x="8339" y="18434"/>
                    </a:cubicBezTo>
                    <a:cubicBezTo>
                      <a:pt x="3970" y="17934"/>
                      <a:pt x="834" y="13564"/>
                      <a:pt x="1401" y="8727"/>
                    </a:cubicBezTo>
                    <a:cubicBezTo>
                      <a:pt x="1668" y="6359"/>
                      <a:pt x="2769" y="4224"/>
                      <a:pt x="4470" y="2756"/>
                    </a:cubicBezTo>
                    <a:cubicBezTo>
                      <a:pt x="5950" y="1450"/>
                      <a:pt x="7732" y="776"/>
                      <a:pt x="9576" y="776"/>
                    </a:cubicBezTo>
                    <a:close/>
                    <a:moveTo>
                      <a:pt x="9537" y="0"/>
                    </a:moveTo>
                    <a:cubicBezTo>
                      <a:pt x="7529" y="0"/>
                      <a:pt x="5587" y="740"/>
                      <a:pt x="3970" y="2156"/>
                    </a:cubicBezTo>
                    <a:cubicBezTo>
                      <a:pt x="2102" y="3757"/>
                      <a:pt x="934" y="6058"/>
                      <a:pt x="634" y="8627"/>
                    </a:cubicBezTo>
                    <a:cubicBezTo>
                      <a:pt x="0" y="13897"/>
                      <a:pt x="3436" y="18667"/>
                      <a:pt x="8273" y="19234"/>
                    </a:cubicBezTo>
                    <a:cubicBezTo>
                      <a:pt x="8573" y="19268"/>
                      <a:pt x="8882" y="19284"/>
                      <a:pt x="9194" y="19284"/>
                    </a:cubicBezTo>
                    <a:cubicBezTo>
                      <a:pt x="9507" y="19284"/>
                      <a:pt x="9824" y="19268"/>
                      <a:pt x="10141" y="19234"/>
                    </a:cubicBezTo>
                    <a:cubicBezTo>
                      <a:pt x="11809" y="19034"/>
                      <a:pt x="13410" y="18334"/>
                      <a:pt x="14777" y="17133"/>
                    </a:cubicBezTo>
                    <a:cubicBezTo>
                      <a:pt x="16645" y="15498"/>
                      <a:pt x="17846" y="13197"/>
                      <a:pt x="18113" y="10662"/>
                    </a:cubicBezTo>
                    <a:cubicBezTo>
                      <a:pt x="18413" y="8093"/>
                      <a:pt x="17780" y="5591"/>
                      <a:pt x="16345" y="3590"/>
                    </a:cubicBezTo>
                    <a:cubicBezTo>
                      <a:pt x="14911" y="1588"/>
                      <a:pt x="12843" y="321"/>
                      <a:pt x="10474" y="54"/>
                    </a:cubicBezTo>
                    <a:cubicBezTo>
                      <a:pt x="10161" y="18"/>
                      <a:pt x="9848" y="0"/>
                      <a:pt x="95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08" name="Google Shape;1208;p38"/>
          <p:cNvGrpSpPr/>
          <p:nvPr/>
        </p:nvGrpSpPr>
        <p:grpSpPr>
          <a:xfrm>
            <a:off x="7492838" y="3726229"/>
            <a:ext cx="1422745" cy="1436587"/>
            <a:chOff x="6972138" y="3272839"/>
            <a:chExt cx="1422745" cy="1436587"/>
          </a:xfrm>
        </p:grpSpPr>
        <p:grpSp>
          <p:nvGrpSpPr>
            <p:cNvPr id="1209" name="Google Shape;1209;p38"/>
            <p:cNvGrpSpPr/>
            <p:nvPr/>
          </p:nvGrpSpPr>
          <p:grpSpPr>
            <a:xfrm>
              <a:off x="6972138" y="3272839"/>
              <a:ext cx="1422745" cy="1436587"/>
              <a:chOff x="6972138" y="3272839"/>
              <a:chExt cx="1422745" cy="1436587"/>
            </a:xfrm>
          </p:grpSpPr>
          <p:sp>
            <p:nvSpPr>
              <p:cNvPr id="1210" name="Google Shape;1210;p38"/>
              <p:cNvSpPr/>
              <p:nvPr/>
            </p:nvSpPr>
            <p:spPr>
              <a:xfrm rot="858741">
                <a:off x="7154899" y="3415613"/>
                <a:ext cx="1054730" cy="1073909"/>
              </a:xfrm>
              <a:custGeom>
                <a:avLst/>
                <a:gdLst/>
                <a:ahLst/>
                <a:cxnLst/>
                <a:rect l="l" t="t" r="r" b="b"/>
                <a:pathLst>
                  <a:path w="48736" h="50142" extrusionOk="0">
                    <a:moveTo>
                      <a:pt x="24140" y="1"/>
                    </a:moveTo>
                    <a:cubicBezTo>
                      <a:pt x="24133" y="1"/>
                      <a:pt x="24125" y="2"/>
                      <a:pt x="24118" y="5"/>
                    </a:cubicBezTo>
                    <a:cubicBezTo>
                      <a:pt x="22250" y="238"/>
                      <a:pt x="20148" y="1005"/>
                      <a:pt x="19214" y="2740"/>
                    </a:cubicBezTo>
                    <a:cubicBezTo>
                      <a:pt x="18447" y="4241"/>
                      <a:pt x="18447" y="5976"/>
                      <a:pt x="19181" y="7443"/>
                    </a:cubicBezTo>
                    <a:cubicBezTo>
                      <a:pt x="18614" y="7510"/>
                      <a:pt x="18080" y="7610"/>
                      <a:pt x="17546" y="7677"/>
                    </a:cubicBezTo>
                    <a:cubicBezTo>
                      <a:pt x="14778" y="8177"/>
                      <a:pt x="11976" y="8811"/>
                      <a:pt x="9574" y="10546"/>
                    </a:cubicBezTo>
                    <a:cubicBezTo>
                      <a:pt x="8373" y="11413"/>
                      <a:pt x="7206" y="12480"/>
                      <a:pt x="6205" y="13748"/>
                    </a:cubicBezTo>
                    <a:cubicBezTo>
                      <a:pt x="3737" y="16750"/>
                      <a:pt x="1835" y="20186"/>
                      <a:pt x="1602" y="26023"/>
                    </a:cubicBezTo>
                    <a:cubicBezTo>
                      <a:pt x="1568" y="26557"/>
                      <a:pt x="1568" y="27124"/>
                      <a:pt x="1568" y="27691"/>
                    </a:cubicBezTo>
                    <a:cubicBezTo>
                      <a:pt x="1602" y="29426"/>
                      <a:pt x="1768" y="31327"/>
                      <a:pt x="2069" y="33495"/>
                    </a:cubicBezTo>
                    <a:cubicBezTo>
                      <a:pt x="3036" y="33529"/>
                      <a:pt x="4137" y="33529"/>
                      <a:pt x="5304" y="33529"/>
                    </a:cubicBezTo>
                    <a:cubicBezTo>
                      <a:pt x="5404" y="33996"/>
                      <a:pt x="5471" y="34463"/>
                      <a:pt x="5538" y="34930"/>
                    </a:cubicBezTo>
                    <a:cubicBezTo>
                      <a:pt x="5338" y="34863"/>
                      <a:pt x="5138" y="34796"/>
                      <a:pt x="4904" y="34763"/>
                    </a:cubicBezTo>
                    <a:cubicBezTo>
                      <a:pt x="4752" y="34740"/>
                      <a:pt x="4597" y="34729"/>
                      <a:pt x="4441" y="34729"/>
                    </a:cubicBezTo>
                    <a:cubicBezTo>
                      <a:pt x="3222" y="34729"/>
                      <a:pt x="1900" y="35404"/>
                      <a:pt x="1101" y="36497"/>
                    </a:cubicBezTo>
                    <a:cubicBezTo>
                      <a:pt x="167" y="37765"/>
                      <a:pt x="1" y="39333"/>
                      <a:pt x="167" y="40700"/>
                    </a:cubicBezTo>
                    <a:cubicBezTo>
                      <a:pt x="468" y="42935"/>
                      <a:pt x="1602" y="44870"/>
                      <a:pt x="3336" y="46104"/>
                    </a:cubicBezTo>
                    <a:cubicBezTo>
                      <a:pt x="4631" y="47001"/>
                      <a:pt x="6241" y="47469"/>
                      <a:pt x="7918" y="47469"/>
                    </a:cubicBezTo>
                    <a:cubicBezTo>
                      <a:pt x="8488" y="47469"/>
                      <a:pt x="9065" y="47415"/>
                      <a:pt x="9641" y="47305"/>
                    </a:cubicBezTo>
                    <a:cubicBezTo>
                      <a:pt x="9874" y="47272"/>
                      <a:pt x="10108" y="47205"/>
                      <a:pt x="10341" y="47072"/>
                    </a:cubicBezTo>
                    <a:cubicBezTo>
                      <a:pt x="12446" y="49012"/>
                      <a:pt x="15263" y="50141"/>
                      <a:pt x="18282" y="50141"/>
                    </a:cubicBezTo>
                    <a:cubicBezTo>
                      <a:pt x="18326" y="50141"/>
                      <a:pt x="18370" y="50141"/>
                      <a:pt x="18414" y="50141"/>
                    </a:cubicBezTo>
                    <a:cubicBezTo>
                      <a:pt x="23584" y="50040"/>
                      <a:pt x="28554" y="49240"/>
                      <a:pt x="33491" y="47739"/>
                    </a:cubicBezTo>
                    <a:cubicBezTo>
                      <a:pt x="36493" y="46838"/>
                      <a:pt x="38895" y="44803"/>
                      <a:pt x="40329" y="42202"/>
                    </a:cubicBezTo>
                    <a:lnTo>
                      <a:pt x="40363" y="42202"/>
                    </a:lnTo>
                    <a:cubicBezTo>
                      <a:pt x="40540" y="42300"/>
                      <a:pt x="40741" y="42329"/>
                      <a:pt x="40945" y="42329"/>
                    </a:cubicBezTo>
                    <a:cubicBezTo>
                      <a:pt x="41085" y="42329"/>
                      <a:pt x="41227" y="42315"/>
                      <a:pt x="41363" y="42302"/>
                    </a:cubicBezTo>
                    <a:cubicBezTo>
                      <a:pt x="43665" y="42001"/>
                      <a:pt x="45700" y="40867"/>
                      <a:pt x="47001" y="39199"/>
                    </a:cubicBezTo>
                    <a:cubicBezTo>
                      <a:pt x="48268" y="37532"/>
                      <a:pt x="48735" y="35297"/>
                      <a:pt x="48335" y="33095"/>
                    </a:cubicBezTo>
                    <a:cubicBezTo>
                      <a:pt x="48068" y="31727"/>
                      <a:pt x="47401" y="30293"/>
                      <a:pt x="46167" y="29392"/>
                    </a:cubicBezTo>
                    <a:cubicBezTo>
                      <a:pt x="45407" y="28838"/>
                      <a:pt x="44470" y="28549"/>
                      <a:pt x="43574" y="28549"/>
                    </a:cubicBezTo>
                    <a:cubicBezTo>
                      <a:pt x="43015" y="28549"/>
                      <a:pt x="42471" y="28661"/>
                      <a:pt x="41997" y="28892"/>
                    </a:cubicBezTo>
                    <a:cubicBezTo>
                      <a:pt x="41664" y="29059"/>
                      <a:pt x="41363" y="29326"/>
                      <a:pt x="41097" y="29626"/>
                    </a:cubicBezTo>
                    <a:cubicBezTo>
                      <a:pt x="41030" y="29059"/>
                      <a:pt x="40930" y="28525"/>
                      <a:pt x="40863" y="27958"/>
                    </a:cubicBezTo>
                    <a:cubicBezTo>
                      <a:pt x="41764" y="27691"/>
                      <a:pt x="42631" y="27391"/>
                      <a:pt x="43398" y="27124"/>
                    </a:cubicBezTo>
                    <a:cubicBezTo>
                      <a:pt x="43131" y="25356"/>
                      <a:pt x="42798" y="23755"/>
                      <a:pt x="42397" y="22321"/>
                    </a:cubicBezTo>
                    <a:cubicBezTo>
                      <a:pt x="42164" y="21420"/>
                      <a:pt x="41897" y="20553"/>
                      <a:pt x="41597" y="19785"/>
                    </a:cubicBezTo>
                    <a:cubicBezTo>
                      <a:pt x="39629" y="14348"/>
                      <a:pt x="36760" y="11646"/>
                      <a:pt x="33524" y="9511"/>
                    </a:cubicBezTo>
                    <a:cubicBezTo>
                      <a:pt x="32190" y="8611"/>
                      <a:pt x="30789" y="7977"/>
                      <a:pt x="29355" y="7510"/>
                    </a:cubicBezTo>
                    <a:cubicBezTo>
                      <a:pt x="27899" y="7025"/>
                      <a:pt x="26425" y="6855"/>
                      <a:pt x="24957" y="6855"/>
                    </a:cubicBezTo>
                    <a:cubicBezTo>
                      <a:pt x="23599" y="6855"/>
                      <a:pt x="22246" y="7000"/>
                      <a:pt x="20915" y="7176"/>
                    </a:cubicBezTo>
                    <a:cubicBezTo>
                      <a:pt x="20649" y="7210"/>
                      <a:pt x="20382" y="7243"/>
                      <a:pt x="20115" y="7277"/>
                    </a:cubicBezTo>
                    <a:cubicBezTo>
                      <a:pt x="19514" y="4508"/>
                      <a:pt x="22350" y="1873"/>
                      <a:pt x="24218" y="238"/>
                    </a:cubicBezTo>
                    <a:cubicBezTo>
                      <a:pt x="24310" y="177"/>
                      <a:pt x="24232" y="1"/>
                      <a:pt x="241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2286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47625" dir="24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11" name="Google Shape;1211;p38"/>
              <p:cNvGrpSpPr/>
              <p:nvPr/>
            </p:nvGrpSpPr>
            <p:grpSpPr>
              <a:xfrm rot="1232958">
                <a:off x="7134162" y="3429961"/>
                <a:ext cx="1098697" cy="1122344"/>
                <a:chOff x="853879" y="3531065"/>
                <a:chExt cx="1005363" cy="1027001"/>
              </a:xfrm>
            </p:grpSpPr>
            <p:sp>
              <p:nvSpPr>
                <p:cNvPr id="1212" name="Google Shape;1212;p38"/>
                <p:cNvSpPr/>
                <p:nvPr/>
              </p:nvSpPr>
              <p:spPr>
                <a:xfrm rot="-419147">
                  <a:off x="904983" y="4252327"/>
                  <a:ext cx="217653" cy="2503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76" h="12740" extrusionOk="0">
                      <a:moveTo>
                        <a:pt x="4457" y="0"/>
                      </a:moveTo>
                      <a:cubicBezTo>
                        <a:pt x="3233" y="0"/>
                        <a:pt x="1903" y="702"/>
                        <a:pt x="1101" y="1801"/>
                      </a:cubicBezTo>
                      <a:cubicBezTo>
                        <a:pt x="167" y="3035"/>
                        <a:pt x="1" y="4603"/>
                        <a:pt x="167" y="5970"/>
                      </a:cubicBezTo>
                      <a:cubicBezTo>
                        <a:pt x="468" y="8205"/>
                        <a:pt x="1602" y="10140"/>
                        <a:pt x="3336" y="11374"/>
                      </a:cubicBezTo>
                      <a:cubicBezTo>
                        <a:pt x="4631" y="12271"/>
                        <a:pt x="6241" y="12739"/>
                        <a:pt x="7918" y="12739"/>
                      </a:cubicBezTo>
                      <a:cubicBezTo>
                        <a:pt x="8488" y="12739"/>
                        <a:pt x="9065" y="12685"/>
                        <a:pt x="9641" y="12575"/>
                      </a:cubicBezTo>
                      <a:cubicBezTo>
                        <a:pt x="9974" y="12508"/>
                        <a:pt x="10308" y="12442"/>
                        <a:pt x="10575" y="12175"/>
                      </a:cubicBezTo>
                      <a:cubicBezTo>
                        <a:pt x="11075" y="11708"/>
                        <a:pt x="10975" y="10941"/>
                        <a:pt x="10842" y="10340"/>
                      </a:cubicBezTo>
                      <a:cubicBezTo>
                        <a:pt x="10241" y="7972"/>
                        <a:pt x="9474" y="5670"/>
                        <a:pt x="8440" y="3502"/>
                      </a:cubicBezTo>
                      <a:cubicBezTo>
                        <a:pt x="7739" y="2101"/>
                        <a:pt x="6572" y="266"/>
                        <a:pt x="4904" y="33"/>
                      </a:cubicBezTo>
                      <a:cubicBezTo>
                        <a:pt x="4757" y="11"/>
                        <a:pt x="4608" y="0"/>
                        <a:pt x="4457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3" name="Google Shape;1213;p38"/>
                <p:cNvSpPr/>
                <p:nvPr/>
              </p:nvSpPr>
              <p:spPr>
                <a:xfrm rot="-419147">
                  <a:off x="1659230" y="4039672"/>
                  <a:ext cx="184227" cy="270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75" h="13781" extrusionOk="0">
                      <a:moveTo>
                        <a:pt x="4213" y="1"/>
                      </a:moveTo>
                      <a:cubicBezTo>
                        <a:pt x="3654" y="1"/>
                        <a:pt x="3110" y="113"/>
                        <a:pt x="2636" y="344"/>
                      </a:cubicBezTo>
                      <a:cubicBezTo>
                        <a:pt x="1135" y="1111"/>
                        <a:pt x="568" y="3179"/>
                        <a:pt x="368" y="4747"/>
                      </a:cubicBezTo>
                      <a:cubicBezTo>
                        <a:pt x="34" y="7116"/>
                        <a:pt x="1" y="9551"/>
                        <a:pt x="168" y="11986"/>
                      </a:cubicBezTo>
                      <a:cubicBezTo>
                        <a:pt x="201" y="12619"/>
                        <a:pt x="368" y="13353"/>
                        <a:pt x="968" y="13654"/>
                      </a:cubicBezTo>
                      <a:cubicBezTo>
                        <a:pt x="1166" y="13752"/>
                        <a:pt x="1375" y="13781"/>
                        <a:pt x="1582" y="13781"/>
                      </a:cubicBezTo>
                      <a:cubicBezTo>
                        <a:pt x="1724" y="13781"/>
                        <a:pt x="1866" y="13767"/>
                        <a:pt x="2002" y="13754"/>
                      </a:cubicBezTo>
                      <a:cubicBezTo>
                        <a:pt x="4304" y="13453"/>
                        <a:pt x="6339" y="12319"/>
                        <a:pt x="7606" y="10651"/>
                      </a:cubicBezTo>
                      <a:cubicBezTo>
                        <a:pt x="8907" y="8984"/>
                        <a:pt x="9374" y="6749"/>
                        <a:pt x="8974" y="4547"/>
                      </a:cubicBezTo>
                      <a:cubicBezTo>
                        <a:pt x="8707" y="3179"/>
                        <a:pt x="8040" y="1745"/>
                        <a:pt x="6806" y="844"/>
                      </a:cubicBezTo>
                      <a:cubicBezTo>
                        <a:pt x="6046" y="290"/>
                        <a:pt x="5109" y="1"/>
                        <a:pt x="4213" y="1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4" name="Google Shape;1214;p38"/>
                <p:cNvSpPr/>
                <p:nvPr/>
              </p:nvSpPr>
              <p:spPr>
                <a:xfrm rot="-419147">
                  <a:off x="1705641" y="4112418"/>
                  <a:ext cx="105761" cy="1396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2" h="7107" extrusionOk="0">
                      <a:moveTo>
                        <a:pt x="4058" y="1"/>
                      </a:moveTo>
                      <a:cubicBezTo>
                        <a:pt x="3288" y="1"/>
                        <a:pt x="2585" y="642"/>
                        <a:pt x="2022" y="1270"/>
                      </a:cubicBezTo>
                      <a:cubicBezTo>
                        <a:pt x="1422" y="1937"/>
                        <a:pt x="955" y="2738"/>
                        <a:pt x="621" y="3605"/>
                      </a:cubicBezTo>
                      <a:cubicBezTo>
                        <a:pt x="488" y="3972"/>
                        <a:pt x="388" y="4372"/>
                        <a:pt x="288" y="4773"/>
                      </a:cubicBezTo>
                      <a:cubicBezTo>
                        <a:pt x="154" y="5373"/>
                        <a:pt x="54" y="5973"/>
                        <a:pt x="21" y="6641"/>
                      </a:cubicBezTo>
                      <a:cubicBezTo>
                        <a:pt x="1" y="6922"/>
                        <a:pt x="247" y="7106"/>
                        <a:pt x="454" y="7106"/>
                      </a:cubicBezTo>
                      <a:cubicBezTo>
                        <a:pt x="590" y="7106"/>
                        <a:pt x="708" y="7026"/>
                        <a:pt x="721" y="6841"/>
                      </a:cubicBezTo>
                      <a:cubicBezTo>
                        <a:pt x="755" y="5873"/>
                        <a:pt x="922" y="4973"/>
                        <a:pt x="1222" y="4139"/>
                      </a:cubicBezTo>
                      <a:cubicBezTo>
                        <a:pt x="1874" y="3755"/>
                        <a:pt x="2692" y="3404"/>
                        <a:pt x="3435" y="3404"/>
                      </a:cubicBezTo>
                      <a:cubicBezTo>
                        <a:pt x="3983" y="3404"/>
                        <a:pt x="4489" y="3595"/>
                        <a:pt x="4858" y="4105"/>
                      </a:cubicBezTo>
                      <a:cubicBezTo>
                        <a:pt x="4858" y="4105"/>
                        <a:pt x="4891" y="4105"/>
                        <a:pt x="4891" y="4072"/>
                      </a:cubicBezTo>
                      <a:cubicBezTo>
                        <a:pt x="4582" y="3049"/>
                        <a:pt x="3961" y="2719"/>
                        <a:pt x="3259" y="2719"/>
                      </a:cubicBezTo>
                      <a:cubicBezTo>
                        <a:pt x="2748" y="2719"/>
                        <a:pt x="2195" y="2894"/>
                        <a:pt x="1689" y="3105"/>
                      </a:cubicBezTo>
                      <a:lnTo>
                        <a:pt x="1722" y="3005"/>
                      </a:lnTo>
                      <a:cubicBezTo>
                        <a:pt x="2283" y="2024"/>
                        <a:pt x="3361" y="526"/>
                        <a:pt x="4620" y="526"/>
                      </a:cubicBezTo>
                      <a:cubicBezTo>
                        <a:pt x="4860" y="526"/>
                        <a:pt x="5107" y="580"/>
                        <a:pt x="5358" y="703"/>
                      </a:cubicBezTo>
                      <a:cubicBezTo>
                        <a:pt x="5358" y="713"/>
                        <a:pt x="5361" y="717"/>
                        <a:pt x="5364" y="717"/>
                      </a:cubicBezTo>
                      <a:cubicBezTo>
                        <a:pt x="5372" y="717"/>
                        <a:pt x="5382" y="693"/>
                        <a:pt x="5358" y="670"/>
                      </a:cubicBezTo>
                      <a:cubicBezTo>
                        <a:pt x="4913" y="189"/>
                        <a:pt x="4476" y="1"/>
                        <a:pt x="4058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5" name="Google Shape;1215;p38"/>
                <p:cNvSpPr/>
                <p:nvPr/>
              </p:nvSpPr>
              <p:spPr>
                <a:xfrm rot="-419147">
                  <a:off x="933848" y="4352942"/>
                  <a:ext cx="135984" cy="115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0" h="5882" extrusionOk="0">
                      <a:moveTo>
                        <a:pt x="1528" y="1"/>
                      </a:moveTo>
                      <a:cubicBezTo>
                        <a:pt x="955" y="1"/>
                        <a:pt x="416" y="287"/>
                        <a:pt x="0" y="1103"/>
                      </a:cubicBezTo>
                      <a:cubicBezTo>
                        <a:pt x="0" y="1103"/>
                        <a:pt x="15" y="1118"/>
                        <a:pt x="25" y="1118"/>
                      </a:cubicBezTo>
                      <a:cubicBezTo>
                        <a:pt x="30" y="1118"/>
                        <a:pt x="33" y="1114"/>
                        <a:pt x="33" y="1103"/>
                      </a:cubicBezTo>
                      <a:cubicBezTo>
                        <a:pt x="373" y="781"/>
                        <a:pt x="759" y="651"/>
                        <a:pt x="1160" y="651"/>
                      </a:cubicBezTo>
                      <a:cubicBezTo>
                        <a:pt x="2254" y="651"/>
                        <a:pt x="3462" y="1621"/>
                        <a:pt x="4170" y="2304"/>
                      </a:cubicBezTo>
                      <a:cubicBezTo>
                        <a:pt x="4170" y="2304"/>
                        <a:pt x="4203" y="2337"/>
                        <a:pt x="4203" y="2371"/>
                      </a:cubicBezTo>
                      <a:cubicBezTo>
                        <a:pt x="3969" y="2347"/>
                        <a:pt x="3730" y="2330"/>
                        <a:pt x="3495" y="2330"/>
                      </a:cubicBezTo>
                      <a:cubicBezTo>
                        <a:pt x="2422" y="2330"/>
                        <a:pt x="1434" y="2673"/>
                        <a:pt x="1434" y="4205"/>
                      </a:cubicBezTo>
                      <a:cubicBezTo>
                        <a:pt x="1434" y="4222"/>
                        <a:pt x="1443" y="4230"/>
                        <a:pt x="1451" y="4230"/>
                      </a:cubicBezTo>
                      <a:cubicBezTo>
                        <a:pt x="1459" y="4230"/>
                        <a:pt x="1468" y="4222"/>
                        <a:pt x="1468" y="4205"/>
                      </a:cubicBezTo>
                      <a:cubicBezTo>
                        <a:pt x="1791" y="3322"/>
                        <a:pt x="2616" y="3051"/>
                        <a:pt x="3510" y="3051"/>
                      </a:cubicBezTo>
                      <a:cubicBezTo>
                        <a:pt x="4000" y="3051"/>
                        <a:pt x="4510" y="3132"/>
                        <a:pt x="4970" y="3238"/>
                      </a:cubicBezTo>
                      <a:cubicBezTo>
                        <a:pt x="5471" y="3939"/>
                        <a:pt x="5904" y="4773"/>
                        <a:pt x="6205" y="5673"/>
                      </a:cubicBezTo>
                      <a:cubicBezTo>
                        <a:pt x="6257" y="5820"/>
                        <a:pt x="6353" y="5881"/>
                        <a:pt x="6454" y="5881"/>
                      </a:cubicBezTo>
                      <a:cubicBezTo>
                        <a:pt x="6673" y="5881"/>
                        <a:pt x="6919" y="5593"/>
                        <a:pt x="6805" y="5273"/>
                      </a:cubicBezTo>
                      <a:cubicBezTo>
                        <a:pt x="6605" y="4672"/>
                        <a:pt x="6338" y="4105"/>
                        <a:pt x="6038" y="3572"/>
                      </a:cubicBezTo>
                      <a:cubicBezTo>
                        <a:pt x="5838" y="3205"/>
                        <a:pt x="5604" y="2871"/>
                        <a:pt x="5371" y="2571"/>
                      </a:cubicBezTo>
                      <a:cubicBezTo>
                        <a:pt x="4804" y="1804"/>
                        <a:pt x="4136" y="1203"/>
                        <a:pt x="3403" y="703"/>
                      </a:cubicBezTo>
                      <a:cubicBezTo>
                        <a:pt x="2812" y="338"/>
                        <a:pt x="2150" y="1"/>
                        <a:pt x="1528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6" name="Google Shape;1216;p38"/>
                <p:cNvSpPr/>
                <p:nvPr/>
              </p:nvSpPr>
              <p:spPr>
                <a:xfrm rot="-419147">
                  <a:off x="952097" y="3747271"/>
                  <a:ext cx="756461" cy="7676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95" h="39064" extrusionOk="0">
                      <a:moveTo>
                        <a:pt x="24060" y="0"/>
                      </a:moveTo>
                      <a:cubicBezTo>
                        <a:pt x="24013" y="0"/>
                        <a:pt x="23965" y="1"/>
                        <a:pt x="23917" y="1"/>
                      </a:cubicBezTo>
                      <a:cubicBezTo>
                        <a:pt x="18747" y="101"/>
                        <a:pt x="13743" y="869"/>
                        <a:pt x="8840" y="2403"/>
                      </a:cubicBezTo>
                      <a:cubicBezTo>
                        <a:pt x="3469" y="4037"/>
                        <a:pt x="0" y="9241"/>
                        <a:pt x="534" y="14812"/>
                      </a:cubicBezTo>
                      <a:cubicBezTo>
                        <a:pt x="1001" y="19849"/>
                        <a:pt x="1802" y="24852"/>
                        <a:pt x="2902" y="29789"/>
                      </a:cubicBezTo>
                      <a:cubicBezTo>
                        <a:pt x="4126" y="35213"/>
                        <a:pt x="8924" y="39063"/>
                        <a:pt x="14468" y="39063"/>
                      </a:cubicBezTo>
                      <a:cubicBezTo>
                        <a:pt x="14516" y="39063"/>
                        <a:pt x="14563" y="39063"/>
                        <a:pt x="14611" y="39063"/>
                      </a:cubicBezTo>
                      <a:cubicBezTo>
                        <a:pt x="19781" y="38962"/>
                        <a:pt x="24751" y="38195"/>
                        <a:pt x="29688" y="36661"/>
                      </a:cubicBezTo>
                      <a:cubicBezTo>
                        <a:pt x="35059" y="35026"/>
                        <a:pt x="38494" y="29823"/>
                        <a:pt x="37961" y="24252"/>
                      </a:cubicBezTo>
                      <a:cubicBezTo>
                        <a:pt x="37494" y="19215"/>
                        <a:pt x="36693" y="14211"/>
                        <a:pt x="35592" y="9275"/>
                      </a:cubicBezTo>
                      <a:cubicBezTo>
                        <a:pt x="34402" y="3850"/>
                        <a:pt x="29604" y="0"/>
                        <a:pt x="24060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7" name="Google Shape;1217;p38"/>
                <p:cNvSpPr/>
                <p:nvPr/>
              </p:nvSpPr>
              <p:spPr>
                <a:xfrm rot="-419147">
                  <a:off x="1313155" y="4258333"/>
                  <a:ext cx="127181" cy="51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2" h="2617" extrusionOk="0">
                      <a:moveTo>
                        <a:pt x="3533" y="1"/>
                      </a:moveTo>
                      <a:cubicBezTo>
                        <a:pt x="3337" y="1"/>
                        <a:pt x="3138" y="15"/>
                        <a:pt x="2936" y="48"/>
                      </a:cubicBezTo>
                      <a:cubicBezTo>
                        <a:pt x="2502" y="114"/>
                        <a:pt x="2102" y="248"/>
                        <a:pt x="1769" y="415"/>
                      </a:cubicBezTo>
                      <a:cubicBezTo>
                        <a:pt x="1402" y="581"/>
                        <a:pt x="1101" y="782"/>
                        <a:pt x="835" y="1048"/>
                      </a:cubicBezTo>
                      <a:cubicBezTo>
                        <a:pt x="368" y="1515"/>
                        <a:pt x="101" y="2083"/>
                        <a:pt x="1" y="2616"/>
                      </a:cubicBezTo>
                      <a:cubicBezTo>
                        <a:pt x="401" y="2149"/>
                        <a:pt x="801" y="1682"/>
                        <a:pt x="1302" y="1315"/>
                      </a:cubicBezTo>
                      <a:cubicBezTo>
                        <a:pt x="1802" y="948"/>
                        <a:pt x="2369" y="715"/>
                        <a:pt x="3003" y="615"/>
                      </a:cubicBezTo>
                      <a:cubicBezTo>
                        <a:pt x="3195" y="583"/>
                        <a:pt x="3395" y="568"/>
                        <a:pt x="3596" y="568"/>
                      </a:cubicBezTo>
                      <a:cubicBezTo>
                        <a:pt x="4024" y="568"/>
                        <a:pt x="4463" y="635"/>
                        <a:pt x="4871" y="748"/>
                      </a:cubicBezTo>
                      <a:cubicBezTo>
                        <a:pt x="5471" y="948"/>
                        <a:pt x="6038" y="1215"/>
                        <a:pt x="6472" y="1616"/>
                      </a:cubicBezTo>
                      <a:cubicBezTo>
                        <a:pt x="6339" y="1082"/>
                        <a:pt x="5838" y="615"/>
                        <a:pt x="5204" y="348"/>
                      </a:cubicBezTo>
                      <a:cubicBezTo>
                        <a:pt x="4724" y="146"/>
                        <a:pt x="4147" y="1"/>
                        <a:pt x="3533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8" name="Google Shape;1218;p38"/>
                <p:cNvSpPr/>
                <p:nvPr/>
              </p:nvSpPr>
              <p:spPr>
                <a:xfrm rot="-419147">
                  <a:off x="1028830" y="4127347"/>
                  <a:ext cx="164380" cy="86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65" h="4402" extrusionOk="0">
                      <a:moveTo>
                        <a:pt x="6629" y="0"/>
                      </a:moveTo>
                      <a:cubicBezTo>
                        <a:pt x="3662" y="0"/>
                        <a:pt x="1049" y="1794"/>
                        <a:pt x="26" y="4280"/>
                      </a:cubicBezTo>
                      <a:cubicBezTo>
                        <a:pt x="0" y="4331"/>
                        <a:pt x="92" y="4402"/>
                        <a:pt x="167" y="4402"/>
                      </a:cubicBezTo>
                      <a:cubicBezTo>
                        <a:pt x="189" y="4402"/>
                        <a:pt x="210" y="4395"/>
                        <a:pt x="226" y="4380"/>
                      </a:cubicBezTo>
                      <a:cubicBezTo>
                        <a:pt x="2194" y="2145"/>
                        <a:pt x="4729" y="1344"/>
                        <a:pt x="7931" y="1111"/>
                      </a:cubicBezTo>
                      <a:cubicBezTo>
                        <a:pt x="8098" y="1111"/>
                        <a:pt x="8298" y="1044"/>
                        <a:pt x="8332" y="877"/>
                      </a:cubicBezTo>
                      <a:cubicBezTo>
                        <a:pt x="8365" y="710"/>
                        <a:pt x="8365" y="644"/>
                        <a:pt x="8298" y="477"/>
                      </a:cubicBezTo>
                      <a:cubicBezTo>
                        <a:pt x="8265" y="310"/>
                        <a:pt x="8065" y="143"/>
                        <a:pt x="7898" y="110"/>
                      </a:cubicBezTo>
                      <a:cubicBezTo>
                        <a:pt x="7470" y="36"/>
                        <a:pt x="7046" y="0"/>
                        <a:pt x="662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9" name="Google Shape;1219;p38"/>
                <p:cNvSpPr/>
                <p:nvPr/>
              </p:nvSpPr>
              <p:spPr>
                <a:xfrm rot="-419147">
                  <a:off x="1447646" y="4019492"/>
                  <a:ext cx="176760" cy="591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95" h="3008" extrusionOk="0">
                      <a:moveTo>
                        <a:pt x="3254" y="1"/>
                      </a:moveTo>
                      <a:cubicBezTo>
                        <a:pt x="2298" y="1"/>
                        <a:pt x="1317" y="187"/>
                        <a:pt x="368" y="588"/>
                      </a:cubicBezTo>
                      <a:cubicBezTo>
                        <a:pt x="201" y="688"/>
                        <a:pt x="68" y="888"/>
                        <a:pt x="34" y="1055"/>
                      </a:cubicBezTo>
                      <a:cubicBezTo>
                        <a:pt x="1" y="1222"/>
                        <a:pt x="34" y="1288"/>
                        <a:pt x="101" y="1422"/>
                      </a:cubicBezTo>
                      <a:cubicBezTo>
                        <a:pt x="179" y="1551"/>
                        <a:pt x="316" y="1600"/>
                        <a:pt x="452" y="1600"/>
                      </a:cubicBezTo>
                      <a:cubicBezTo>
                        <a:pt x="491" y="1600"/>
                        <a:pt x="530" y="1596"/>
                        <a:pt x="568" y="1589"/>
                      </a:cubicBezTo>
                      <a:cubicBezTo>
                        <a:pt x="1543" y="1423"/>
                        <a:pt x="2473" y="1328"/>
                        <a:pt x="3364" y="1328"/>
                      </a:cubicBezTo>
                      <a:cubicBezTo>
                        <a:pt x="5340" y="1328"/>
                        <a:pt x="7129" y="1794"/>
                        <a:pt x="8807" y="2990"/>
                      </a:cubicBezTo>
                      <a:cubicBezTo>
                        <a:pt x="8826" y="3002"/>
                        <a:pt x="8845" y="3008"/>
                        <a:pt x="8862" y="3008"/>
                      </a:cubicBezTo>
                      <a:cubicBezTo>
                        <a:pt x="8939" y="3008"/>
                        <a:pt x="8995" y="2904"/>
                        <a:pt x="8941" y="2823"/>
                      </a:cubicBezTo>
                      <a:cubicBezTo>
                        <a:pt x="7715" y="1079"/>
                        <a:pt x="5557" y="1"/>
                        <a:pt x="325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0" name="Google Shape;1220;p38"/>
                <p:cNvSpPr/>
                <p:nvPr/>
              </p:nvSpPr>
              <p:spPr>
                <a:xfrm rot="10302730">
                  <a:off x="1223180" y="4350044"/>
                  <a:ext cx="367086" cy="1260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81" h="6414" extrusionOk="0">
                      <a:moveTo>
                        <a:pt x="18680" y="1"/>
                      </a:moveTo>
                      <a:cubicBezTo>
                        <a:pt x="17012" y="234"/>
                        <a:pt x="15278" y="501"/>
                        <a:pt x="13477" y="802"/>
                      </a:cubicBezTo>
                      <a:lnTo>
                        <a:pt x="13477" y="768"/>
                      </a:lnTo>
                      <a:cubicBezTo>
                        <a:pt x="13243" y="802"/>
                        <a:pt x="13010" y="868"/>
                        <a:pt x="12743" y="902"/>
                      </a:cubicBezTo>
                      <a:cubicBezTo>
                        <a:pt x="10141" y="1302"/>
                        <a:pt x="7372" y="1702"/>
                        <a:pt x="4737" y="2102"/>
                      </a:cubicBezTo>
                      <a:lnTo>
                        <a:pt x="4670" y="2102"/>
                      </a:lnTo>
                      <a:cubicBezTo>
                        <a:pt x="3102" y="2303"/>
                        <a:pt x="1501" y="2536"/>
                        <a:pt x="0" y="2770"/>
                      </a:cubicBezTo>
                      <a:cubicBezTo>
                        <a:pt x="1219" y="4801"/>
                        <a:pt x="1514" y="6414"/>
                        <a:pt x="5954" y="6414"/>
                      </a:cubicBezTo>
                      <a:cubicBezTo>
                        <a:pt x="6983" y="6414"/>
                        <a:pt x="8236" y="6327"/>
                        <a:pt x="9774" y="6139"/>
                      </a:cubicBezTo>
                      <a:cubicBezTo>
                        <a:pt x="17646" y="4638"/>
                        <a:pt x="17746" y="3303"/>
                        <a:pt x="18680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1" name="Google Shape;1221;p38"/>
                <p:cNvSpPr/>
                <p:nvPr/>
              </p:nvSpPr>
              <p:spPr>
                <a:xfrm rot="-419147">
                  <a:off x="1458740" y="4142343"/>
                  <a:ext cx="152609" cy="5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66" h="2970" extrusionOk="0">
                      <a:moveTo>
                        <a:pt x="5221" y="1"/>
                      </a:moveTo>
                      <a:cubicBezTo>
                        <a:pt x="3204" y="1"/>
                        <a:pt x="828" y="1447"/>
                        <a:pt x="27" y="2894"/>
                      </a:cubicBezTo>
                      <a:cubicBezTo>
                        <a:pt x="0" y="2921"/>
                        <a:pt x="17" y="2970"/>
                        <a:pt x="59" y="2970"/>
                      </a:cubicBezTo>
                      <a:cubicBezTo>
                        <a:pt x="70" y="2970"/>
                        <a:pt x="81" y="2967"/>
                        <a:pt x="94" y="2961"/>
                      </a:cubicBezTo>
                      <a:cubicBezTo>
                        <a:pt x="1361" y="2294"/>
                        <a:pt x="2462" y="1493"/>
                        <a:pt x="3897" y="1193"/>
                      </a:cubicBezTo>
                      <a:cubicBezTo>
                        <a:pt x="4177" y="1144"/>
                        <a:pt x="4448" y="1124"/>
                        <a:pt x="4712" y="1124"/>
                      </a:cubicBezTo>
                      <a:cubicBezTo>
                        <a:pt x="5703" y="1124"/>
                        <a:pt x="6605" y="1400"/>
                        <a:pt x="7633" y="1426"/>
                      </a:cubicBezTo>
                      <a:cubicBezTo>
                        <a:pt x="7733" y="1426"/>
                        <a:pt x="7766" y="1326"/>
                        <a:pt x="7733" y="1259"/>
                      </a:cubicBezTo>
                      <a:cubicBezTo>
                        <a:pt x="7144" y="360"/>
                        <a:pt x="6227" y="1"/>
                        <a:pt x="522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2" name="Google Shape;1222;p38"/>
                <p:cNvSpPr/>
                <p:nvPr/>
              </p:nvSpPr>
              <p:spPr>
                <a:xfrm rot="-419147">
                  <a:off x="1464356" y="4120591"/>
                  <a:ext cx="43291" cy="299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3" h="1523" extrusionOk="0">
                      <a:moveTo>
                        <a:pt x="1846" y="0"/>
                      </a:moveTo>
                      <a:cubicBezTo>
                        <a:pt x="1518" y="0"/>
                        <a:pt x="1144" y="293"/>
                        <a:pt x="901" y="455"/>
                      </a:cubicBezTo>
                      <a:cubicBezTo>
                        <a:pt x="434" y="722"/>
                        <a:pt x="201" y="1022"/>
                        <a:pt x="0" y="1489"/>
                      </a:cubicBezTo>
                      <a:cubicBezTo>
                        <a:pt x="0" y="1489"/>
                        <a:pt x="0" y="1522"/>
                        <a:pt x="0" y="1522"/>
                      </a:cubicBezTo>
                      <a:cubicBezTo>
                        <a:pt x="201" y="1422"/>
                        <a:pt x="367" y="1322"/>
                        <a:pt x="534" y="1222"/>
                      </a:cubicBezTo>
                      <a:cubicBezTo>
                        <a:pt x="768" y="1122"/>
                        <a:pt x="934" y="955"/>
                        <a:pt x="1135" y="855"/>
                      </a:cubicBezTo>
                      <a:cubicBezTo>
                        <a:pt x="1435" y="655"/>
                        <a:pt x="1969" y="588"/>
                        <a:pt x="2135" y="288"/>
                      </a:cubicBezTo>
                      <a:cubicBezTo>
                        <a:pt x="2202" y="188"/>
                        <a:pt x="2169" y="88"/>
                        <a:pt x="2069" y="55"/>
                      </a:cubicBezTo>
                      <a:cubicBezTo>
                        <a:pt x="1999" y="16"/>
                        <a:pt x="1924" y="0"/>
                        <a:pt x="184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3" name="Google Shape;1223;p38"/>
                <p:cNvSpPr/>
                <p:nvPr/>
              </p:nvSpPr>
              <p:spPr>
                <a:xfrm rot="-419147">
                  <a:off x="1104242" y="4251250"/>
                  <a:ext cx="154593" cy="46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7" h="2389" extrusionOk="0">
                      <a:moveTo>
                        <a:pt x="3763" y="0"/>
                      </a:moveTo>
                      <a:cubicBezTo>
                        <a:pt x="2067" y="0"/>
                        <a:pt x="462" y="629"/>
                        <a:pt x="28" y="2247"/>
                      </a:cubicBezTo>
                      <a:cubicBezTo>
                        <a:pt x="0" y="2329"/>
                        <a:pt x="63" y="2389"/>
                        <a:pt x="123" y="2389"/>
                      </a:cubicBezTo>
                      <a:cubicBezTo>
                        <a:pt x="136" y="2389"/>
                        <a:pt x="149" y="2386"/>
                        <a:pt x="161" y="2380"/>
                      </a:cubicBezTo>
                      <a:cubicBezTo>
                        <a:pt x="1395" y="1946"/>
                        <a:pt x="2296" y="1179"/>
                        <a:pt x="3630" y="979"/>
                      </a:cubicBezTo>
                      <a:cubicBezTo>
                        <a:pt x="3908" y="941"/>
                        <a:pt x="4181" y="925"/>
                        <a:pt x="4449" y="925"/>
                      </a:cubicBezTo>
                      <a:cubicBezTo>
                        <a:pt x="5595" y="925"/>
                        <a:pt x="6664" y="1223"/>
                        <a:pt x="7800" y="1413"/>
                      </a:cubicBezTo>
                      <a:cubicBezTo>
                        <a:pt x="7866" y="1413"/>
                        <a:pt x="7866" y="1346"/>
                        <a:pt x="7833" y="1313"/>
                      </a:cubicBezTo>
                      <a:cubicBezTo>
                        <a:pt x="6955" y="530"/>
                        <a:pt x="5320" y="0"/>
                        <a:pt x="376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4" name="Google Shape;1224;p38"/>
                <p:cNvSpPr/>
                <p:nvPr/>
              </p:nvSpPr>
              <p:spPr>
                <a:xfrm rot="-419147">
                  <a:off x="1175319" y="4208963"/>
                  <a:ext cx="49835" cy="175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6" h="893" extrusionOk="0">
                      <a:moveTo>
                        <a:pt x="559" y="0"/>
                      </a:moveTo>
                      <a:cubicBezTo>
                        <a:pt x="383" y="0"/>
                        <a:pt x="219" y="41"/>
                        <a:pt x="101" y="159"/>
                      </a:cubicBezTo>
                      <a:cubicBezTo>
                        <a:pt x="1" y="225"/>
                        <a:pt x="34" y="325"/>
                        <a:pt x="101" y="392"/>
                      </a:cubicBezTo>
                      <a:cubicBezTo>
                        <a:pt x="368" y="659"/>
                        <a:pt x="901" y="559"/>
                        <a:pt x="1235" y="626"/>
                      </a:cubicBezTo>
                      <a:cubicBezTo>
                        <a:pt x="1468" y="659"/>
                        <a:pt x="1702" y="759"/>
                        <a:pt x="1935" y="792"/>
                      </a:cubicBezTo>
                      <a:cubicBezTo>
                        <a:pt x="2136" y="826"/>
                        <a:pt x="2336" y="859"/>
                        <a:pt x="2502" y="892"/>
                      </a:cubicBezTo>
                      <a:cubicBezTo>
                        <a:pt x="2536" y="892"/>
                        <a:pt x="2536" y="859"/>
                        <a:pt x="2536" y="859"/>
                      </a:cubicBezTo>
                      <a:cubicBezTo>
                        <a:pt x="2169" y="459"/>
                        <a:pt x="1869" y="292"/>
                        <a:pt x="1335" y="159"/>
                      </a:cubicBezTo>
                      <a:cubicBezTo>
                        <a:pt x="1132" y="98"/>
                        <a:pt x="831" y="0"/>
                        <a:pt x="559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5" name="Google Shape;1225;p38"/>
                <p:cNvSpPr/>
                <p:nvPr/>
              </p:nvSpPr>
              <p:spPr>
                <a:xfrm rot="-419147">
                  <a:off x="882689" y="3667190"/>
                  <a:ext cx="822684" cy="5239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65" h="26664" extrusionOk="0">
                      <a:moveTo>
                        <a:pt x="23418" y="1"/>
                      </a:moveTo>
                      <a:cubicBezTo>
                        <a:pt x="22056" y="1"/>
                        <a:pt x="20694" y="146"/>
                        <a:pt x="19348" y="322"/>
                      </a:cubicBezTo>
                      <a:cubicBezTo>
                        <a:pt x="18814" y="389"/>
                        <a:pt x="18247" y="489"/>
                        <a:pt x="17680" y="589"/>
                      </a:cubicBezTo>
                      <a:cubicBezTo>
                        <a:pt x="17113" y="656"/>
                        <a:pt x="16546" y="756"/>
                        <a:pt x="15979" y="823"/>
                      </a:cubicBezTo>
                      <a:cubicBezTo>
                        <a:pt x="13210" y="1323"/>
                        <a:pt x="10442" y="1957"/>
                        <a:pt x="8040" y="3692"/>
                      </a:cubicBezTo>
                      <a:cubicBezTo>
                        <a:pt x="6806" y="4559"/>
                        <a:pt x="5672" y="5626"/>
                        <a:pt x="4638" y="6860"/>
                      </a:cubicBezTo>
                      <a:cubicBezTo>
                        <a:pt x="2203" y="9896"/>
                        <a:pt x="268" y="13332"/>
                        <a:pt x="34" y="19169"/>
                      </a:cubicBezTo>
                      <a:cubicBezTo>
                        <a:pt x="34" y="19703"/>
                        <a:pt x="1" y="20270"/>
                        <a:pt x="34" y="20837"/>
                      </a:cubicBezTo>
                      <a:cubicBezTo>
                        <a:pt x="34" y="22572"/>
                        <a:pt x="201" y="24473"/>
                        <a:pt x="535" y="26608"/>
                      </a:cubicBezTo>
                      <a:cubicBezTo>
                        <a:pt x="1199" y="26647"/>
                        <a:pt x="1921" y="26663"/>
                        <a:pt x="2686" y="26663"/>
                      </a:cubicBezTo>
                      <a:cubicBezTo>
                        <a:pt x="3227" y="26663"/>
                        <a:pt x="3790" y="26655"/>
                        <a:pt x="4371" y="26641"/>
                      </a:cubicBezTo>
                      <a:cubicBezTo>
                        <a:pt x="4471" y="25574"/>
                        <a:pt x="4604" y="24540"/>
                        <a:pt x="4771" y="23506"/>
                      </a:cubicBezTo>
                      <a:cubicBezTo>
                        <a:pt x="4838" y="22939"/>
                        <a:pt x="4938" y="22438"/>
                        <a:pt x="5005" y="22005"/>
                      </a:cubicBezTo>
                      <a:cubicBezTo>
                        <a:pt x="5171" y="21071"/>
                        <a:pt x="5305" y="20370"/>
                        <a:pt x="5472" y="19770"/>
                      </a:cubicBezTo>
                      <a:cubicBezTo>
                        <a:pt x="5772" y="18435"/>
                        <a:pt x="6105" y="17535"/>
                        <a:pt x="6672" y="15500"/>
                      </a:cubicBezTo>
                      <a:cubicBezTo>
                        <a:pt x="6708" y="15430"/>
                        <a:pt x="6780" y="15387"/>
                        <a:pt x="6840" y="15387"/>
                      </a:cubicBezTo>
                      <a:cubicBezTo>
                        <a:pt x="6895" y="15387"/>
                        <a:pt x="6939" y="15421"/>
                        <a:pt x="6939" y="15500"/>
                      </a:cubicBezTo>
                      <a:cubicBezTo>
                        <a:pt x="6772" y="17535"/>
                        <a:pt x="6839" y="18502"/>
                        <a:pt x="6906" y="19803"/>
                      </a:cubicBezTo>
                      <a:cubicBezTo>
                        <a:pt x="6939" y="20504"/>
                        <a:pt x="7006" y="21304"/>
                        <a:pt x="7039" y="22405"/>
                      </a:cubicBezTo>
                      <a:cubicBezTo>
                        <a:pt x="7073" y="22772"/>
                        <a:pt x="7073" y="23206"/>
                        <a:pt x="7073" y="23673"/>
                      </a:cubicBezTo>
                      <a:cubicBezTo>
                        <a:pt x="7106" y="24640"/>
                        <a:pt x="7173" y="25574"/>
                        <a:pt x="7239" y="26541"/>
                      </a:cubicBezTo>
                      <a:cubicBezTo>
                        <a:pt x="8941" y="26441"/>
                        <a:pt x="10742" y="26308"/>
                        <a:pt x="12610" y="26108"/>
                      </a:cubicBezTo>
                      <a:cubicBezTo>
                        <a:pt x="12710" y="25074"/>
                        <a:pt x="12810" y="24106"/>
                        <a:pt x="12877" y="23139"/>
                      </a:cubicBezTo>
                      <a:cubicBezTo>
                        <a:pt x="12977" y="21971"/>
                        <a:pt x="13077" y="20837"/>
                        <a:pt x="13177" y="19736"/>
                      </a:cubicBezTo>
                      <a:cubicBezTo>
                        <a:pt x="13244" y="18669"/>
                        <a:pt x="13310" y="17668"/>
                        <a:pt x="13344" y="16667"/>
                      </a:cubicBezTo>
                      <a:cubicBezTo>
                        <a:pt x="13344" y="16576"/>
                        <a:pt x="13404" y="16524"/>
                        <a:pt x="13459" y="16524"/>
                      </a:cubicBezTo>
                      <a:cubicBezTo>
                        <a:pt x="13503" y="16524"/>
                        <a:pt x="13544" y="16559"/>
                        <a:pt x="13544" y="16634"/>
                      </a:cubicBezTo>
                      <a:cubicBezTo>
                        <a:pt x="13644" y="17601"/>
                        <a:pt x="13744" y="18636"/>
                        <a:pt x="13811" y="19703"/>
                      </a:cubicBezTo>
                      <a:cubicBezTo>
                        <a:pt x="13878" y="20837"/>
                        <a:pt x="13911" y="22005"/>
                        <a:pt x="13978" y="23206"/>
                      </a:cubicBezTo>
                      <a:cubicBezTo>
                        <a:pt x="14011" y="24106"/>
                        <a:pt x="14011" y="25007"/>
                        <a:pt x="14044" y="25941"/>
                      </a:cubicBezTo>
                      <a:cubicBezTo>
                        <a:pt x="15345" y="25807"/>
                        <a:pt x="16713" y="25641"/>
                        <a:pt x="18047" y="25440"/>
                      </a:cubicBezTo>
                      <a:cubicBezTo>
                        <a:pt x="18047" y="24740"/>
                        <a:pt x="18047" y="24006"/>
                        <a:pt x="18047" y="23339"/>
                      </a:cubicBezTo>
                      <a:cubicBezTo>
                        <a:pt x="18047" y="22972"/>
                        <a:pt x="18047" y="22638"/>
                        <a:pt x="18047" y="22305"/>
                      </a:cubicBezTo>
                      <a:cubicBezTo>
                        <a:pt x="18047" y="22105"/>
                        <a:pt x="18186" y="21994"/>
                        <a:pt x="18328" y="21994"/>
                      </a:cubicBezTo>
                      <a:cubicBezTo>
                        <a:pt x="18447" y="21994"/>
                        <a:pt x="18569" y="22071"/>
                        <a:pt x="18614" y="22238"/>
                      </a:cubicBezTo>
                      <a:cubicBezTo>
                        <a:pt x="18714" y="22572"/>
                        <a:pt x="18781" y="22939"/>
                        <a:pt x="18881" y="23306"/>
                      </a:cubicBezTo>
                      <a:cubicBezTo>
                        <a:pt x="19015" y="23939"/>
                        <a:pt x="19148" y="24607"/>
                        <a:pt x="19248" y="25274"/>
                      </a:cubicBezTo>
                      <a:cubicBezTo>
                        <a:pt x="21283" y="25007"/>
                        <a:pt x="23318" y="24673"/>
                        <a:pt x="25286" y="24340"/>
                      </a:cubicBezTo>
                      <a:cubicBezTo>
                        <a:pt x="25152" y="23773"/>
                        <a:pt x="25052" y="23239"/>
                        <a:pt x="24985" y="22705"/>
                      </a:cubicBezTo>
                      <a:cubicBezTo>
                        <a:pt x="24952" y="22438"/>
                        <a:pt x="24919" y="22171"/>
                        <a:pt x="24885" y="21905"/>
                      </a:cubicBezTo>
                      <a:cubicBezTo>
                        <a:pt x="24885" y="21707"/>
                        <a:pt x="24992" y="21615"/>
                        <a:pt x="25112" y="21615"/>
                      </a:cubicBezTo>
                      <a:cubicBezTo>
                        <a:pt x="25213" y="21615"/>
                        <a:pt x="25324" y="21682"/>
                        <a:pt x="25386" y="21805"/>
                      </a:cubicBezTo>
                      <a:cubicBezTo>
                        <a:pt x="25486" y="22038"/>
                        <a:pt x="25619" y="22272"/>
                        <a:pt x="25753" y="22538"/>
                      </a:cubicBezTo>
                      <a:cubicBezTo>
                        <a:pt x="25986" y="23005"/>
                        <a:pt x="26253" y="23506"/>
                        <a:pt x="26520" y="24106"/>
                      </a:cubicBezTo>
                      <a:cubicBezTo>
                        <a:pt x="28121" y="23806"/>
                        <a:pt x="29722" y="23506"/>
                        <a:pt x="31223" y="23172"/>
                      </a:cubicBezTo>
                      <a:cubicBezTo>
                        <a:pt x="31090" y="22505"/>
                        <a:pt x="30956" y="21838"/>
                        <a:pt x="30823" y="21204"/>
                      </a:cubicBezTo>
                      <a:cubicBezTo>
                        <a:pt x="30489" y="19736"/>
                        <a:pt x="30122" y="18369"/>
                        <a:pt x="29722" y="17001"/>
                      </a:cubicBezTo>
                      <a:cubicBezTo>
                        <a:pt x="29455" y="16134"/>
                        <a:pt x="29188" y="15300"/>
                        <a:pt x="28855" y="14466"/>
                      </a:cubicBezTo>
                      <a:cubicBezTo>
                        <a:pt x="28774" y="14244"/>
                        <a:pt x="28913" y="14108"/>
                        <a:pt x="29071" y="14108"/>
                      </a:cubicBezTo>
                      <a:cubicBezTo>
                        <a:pt x="29176" y="14108"/>
                        <a:pt x="29289" y="14167"/>
                        <a:pt x="29355" y="14299"/>
                      </a:cubicBezTo>
                      <a:cubicBezTo>
                        <a:pt x="29789" y="15066"/>
                        <a:pt x="30223" y="15900"/>
                        <a:pt x="30623" y="16768"/>
                      </a:cubicBezTo>
                      <a:cubicBezTo>
                        <a:pt x="31223" y="17968"/>
                        <a:pt x="31790" y="19269"/>
                        <a:pt x="32324" y="20637"/>
                      </a:cubicBezTo>
                      <a:cubicBezTo>
                        <a:pt x="32591" y="21304"/>
                        <a:pt x="32858" y="22038"/>
                        <a:pt x="33125" y="22739"/>
                      </a:cubicBezTo>
                      <a:cubicBezTo>
                        <a:pt x="34159" y="22505"/>
                        <a:pt x="35159" y="22272"/>
                        <a:pt x="36127" y="22005"/>
                      </a:cubicBezTo>
                      <a:cubicBezTo>
                        <a:pt x="35793" y="21071"/>
                        <a:pt x="35460" y="20170"/>
                        <a:pt x="35126" y="19269"/>
                      </a:cubicBezTo>
                      <a:cubicBezTo>
                        <a:pt x="34659" y="18068"/>
                        <a:pt x="34192" y="16901"/>
                        <a:pt x="33725" y="15800"/>
                      </a:cubicBezTo>
                      <a:cubicBezTo>
                        <a:pt x="32758" y="13532"/>
                        <a:pt x="31757" y="11464"/>
                        <a:pt x="30489" y="9629"/>
                      </a:cubicBezTo>
                      <a:cubicBezTo>
                        <a:pt x="30419" y="9535"/>
                        <a:pt x="30498" y="9440"/>
                        <a:pt x="30586" y="9440"/>
                      </a:cubicBezTo>
                      <a:cubicBezTo>
                        <a:pt x="30622" y="9440"/>
                        <a:pt x="30660" y="9457"/>
                        <a:pt x="30690" y="9496"/>
                      </a:cubicBezTo>
                      <a:cubicBezTo>
                        <a:pt x="32291" y="11197"/>
                        <a:pt x="33625" y="13165"/>
                        <a:pt x="34926" y="15367"/>
                      </a:cubicBezTo>
                      <a:cubicBezTo>
                        <a:pt x="35493" y="16334"/>
                        <a:pt x="36060" y="17335"/>
                        <a:pt x="36627" y="18369"/>
                      </a:cubicBezTo>
                      <a:cubicBezTo>
                        <a:pt x="36894" y="18902"/>
                        <a:pt x="37161" y="19436"/>
                        <a:pt x="37461" y="19970"/>
                      </a:cubicBezTo>
                      <a:cubicBezTo>
                        <a:pt x="37728" y="20470"/>
                        <a:pt x="37961" y="20937"/>
                        <a:pt x="38228" y="21438"/>
                      </a:cubicBezTo>
                      <a:cubicBezTo>
                        <a:pt x="39563" y="21071"/>
                        <a:pt x="40797" y="20670"/>
                        <a:pt x="41864" y="20270"/>
                      </a:cubicBezTo>
                      <a:cubicBezTo>
                        <a:pt x="41597" y="18502"/>
                        <a:pt x="41264" y="16901"/>
                        <a:pt x="40863" y="15467"/>
                      </a:cubicBezTo>
                      <a:cubicBezTo>
                        <a:pt x="40630" y="14566"/>
                        <a:pt x="40363" y="13732"/>
                        <a:pt x="40063" y="12931"/>
                      </a:cubicBezTo>
                      <a:cubicBezTo>
                        <a:pt x="38095" y="7494"/>
                        <a:pt x="35226" y="4792"/>
                        <a:pt x="31990" y="2657"/>
                      </a:cubicBezTo>
                      <a:cubicBezTo>
                        <a:pt x="30623" y="1757"/>
                        <a:pt x="29222" y="1123"/>
                        <a:pt x="27821" y="656"/>
                      </a:cubicBezTo>
                      <a:cubicBezTo>
                        <a:pt x="26365" y="171"/>
                        <a:pt x="24891" y="1"/>
                        <a:pt x="2341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6" name="Google Shape;1226;p38"/>
                <p:cNvSpPr/>
                <p:nvPr/>
              </p:nvSpPr>
              <p:spPr>
                <a:xfrm rot="-419147">
                  <a:off x="902877" y="4089217"/>
                  <a:ext cx="58363" cy="452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0" h="2302" extrusionOk="0">
                      <a:moveTo>
                        <a:pt x="0" y="0"/>
                      </a:moveTo>
                      <a:cubicBezTo>
                        <a:pt x="0" y="534"/>
                        <a:pt x="0" y="1101"/>
                        <a:pt x="0" y="1668"/>
                      </a:cubicBezTo>
                      <a:cubicBezTo>
                        <a:pt x="801" y="1935"/>
                        <a:pt x="1601" y="2135"/>
                        <a:pt x="2402" y="2302"/>
                      </a:cubicBezTo>
                      <a:cubicBezTo>
                        <a:pt x="2569" y="1668"/>
                        <a:pt x="2769" y="1034"/>
                        <a:pt x="2969" y="401"/>
                      </a:cubicBezTo>
                      <a:cubicBezTo>
                        <a:pt x="1968" y="334"/>
                        <a:pt x="1001" y="20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7" name="Google Shape;1227;p38"/>
                <p:cNvSpPr/>
                <p:nvPr/>
              </p:nvSpPr>
              <p:spPr>
                <a:xfrm rot="-419147">
                  <a:off x="965263" y="4091627"/>
                  <a:ext cx="45256" cy="465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3" h="2369" extrusionOk="0">
                      <a:moveTo>
                        <a:pt x="468" y="0"/>
                      </a:moveTo>
                      <a:cubicBezTo>
                        <a:pt x="301" y="667"/>
                        <a:pt x="134" y="1335"/>
                        <a:pt x="1" y="2002"/>
                      </a:cubicBezTo>
                      <a:cubicBezTo>
                        <a:pt x="101" y="2035"/>
                        <a:pt x="168" y="2035"/>
                        <a:pt x="268" y="2068"/>
                      </a:cubicBezTo>
                      <a:cubicBezTo>
                        <a:pt x="801" y="2169"/>
                        <a:pt x="1335" y="2269"/>
                        <a:pt x="1836" y="2369"/>
                      </a:cubicBezTo>
                      <a:cubicBezTo>
                        <a:pt x="2002" y="1435"/>
                        <a:pt x="2169" y="734"/>
                        <a:pt x="2303" y="134"/>
                      </a:cubicBezTo>
                      <a:cubicBezTo>
                        <a:pt x="2036" y="100"/>
                        <a:pt x="1735" y="100"/>
                        <a:pt x="1469" y="67"/>
                      </a:cubicBezTo>
                      <a:cubicBezTo>
                        <a:pt x="1135" y="67"/>
                        <a:pt x="801" y="34"/>
                        <a:pt x="46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8" name="Google Shape;1228;p38"/>
                <p:cNvSpPr/>
                <p:nvPr/>
              </p:nvSpPr>
              <p:spPr>
                <a:xfrm rot="-419147">
                  <a:off x="1039063" y="4086925"/>
                  <a:ext cx="28867" cy="54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9" h="2769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68" y="701"/>
                        <a:pt x="101" y="1501"/>
                        <a:pt x="134" y="2602"/>
                      </a:cubicBezTo>
                      <a:cubicBezTo>
                        <a:pt x="501" y="2635"/>
                        <a:pt x="868" y="2702"/>
                        <a:pt x="1235" y="2769"/>
                      </a:cubicBezTo>
                      <a:cubicBezTo>
                        <a:pt x="1268" y="1868"/>
                        <a:pt x="1369" y="934"/>
                        <a:pt x="1469" y="33"/>
                      </a:cubicBezTo>
                      <a:cubicBezTo>
                        <a:pt x="968" y="33"/>
                        <a:pt x="501" y="33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9" name="Google Shape;1229;p38"/>
                <p:cNvSpPr/>
                <p:nvPr/>
              </p:nvSpPr>
              <p:spPr>
                <a:xfrm rot="-419147">
                  <a:off x="1130083" y="4074293"/>
                  <a:ext cx="32149" cy="66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6" h="3403" extrusionOk="0">
                      <a:moveTo>
                        <a:pt x="1635" y="0"/>
                      </a:moveTo>
                      <a:lnTo>
                        <a:pt x="1635" y="0"/>
                      </a:lnTo>
                      <a:cubicBezTo>
                        <a:pt x="1168" y="34"/>
                        <a:pt x="668" y="34"/>
                        <a:pt x="201" y="67"/>
                      </a:cubicBezTo>
                      <a:cubicBezTo>
                        <a:pt x="134" y="1134"/>
                        <a:pt x="34" y="2202"/>
                        <a:pt x="1" y="3269"/>
                      </a:cubicBezTo>
                      <a:cubicBezTo>
                        <a:pt x="468" y="3303"/>
                        <a:pt x="901" y="3369"/>
                        <a:pt x="1368" y="3403"/>
                      </a:cubicBezTo>
                      <a:cubicBezTo>
                        <a:pt x="1468" y="2235"/>
                        <a:pt x="1568" y="1101"/>
                        <a:pt x="163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0" name="Google Shape;1230;p38"/>
                <p:cNvSpPr/>
                <p:nvPr/>
              </p:nvSpPr>
              <p:spPr>
                <a:xfrm rot="-419147">
                  <a:off x="1075263" y="4082084"/>
                  <a:ext cx="46553" cy="60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9" h="3103" extrusionOk="0">
                      <a:moveTo>
                        <a:pt x="101" y="0"/>
                      </a:moveTo>
                      <a:cubicBezTo>
                        <a:pt x="67" y="968"/>
                        <a:pt x="1" y="1902"/>
                        <a:pt x="1" y="2836"/>
                      </a:cubicBezTo>
                      <a:cubicBezTo>
                        <a:pt x="668" y="2936"/>
                        <a:pt x="1335" y="3003"/>
                        <a:pt x="2035" y="3103"/>
                      </a:cubicBezTo>
                      <a:cubicBezTo>
                        <a:pt x="2069" y="2035"/>
                        <a:pt x="2235" y="1001"/>
                        <a:pt x="2369" y="0"/>
                      </a:cubicBezTo>
                      <a:cubicBezTo>
                        <a:pt x="1857" y="0"/>
                        <a:pt x="1361" y="15"/>
                        <a:pt x="859" y="15"/>
                      </a:cubicBezTo>
                      <a:cubicBezTo>
                        <a:pt x="608" y="15"/>
                        <a:pt x="356" y="12"/>
                        <a:pt x="10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1" name="Google Shape;1231;p38"/>
                <p:cNvSpPr/>
                <p:nvPr/>
              </p:nvSpPr>
              <p:spPr>
                <a:xfrm rot="-419147">
                  <a:off x="1221641" y="4045491"/>
                  <a:ext cx="93754" cy="84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1" h="4304" extrusionOk="0">
                      <a:moveTo>
                        <a:pt x="4103" y="1"/>
                      </a:moveTo>
                      <a:cubicBezTo>
                        <a:pt x="3870" y="34"/>
                        <a:pt x="3636" y="68"/>
                        <a:pt x="3369" y="101"/>
                      </a:cubicBezTo>
                      <a:cubicBezTo>
                        <a:pt x="2235" y="234"/>
                        <a:pt x="1134" y="368"/>
                        <a:pt x="0" y="468"/>
                      </a:cubicBezTo>
                      <a:cubicBezTo>
                        <a:pt x="100" y="1735"/>
                        <a:pt x="134" y="3003"/>
                        <a:pt x="134" y="4271"/>
                      </a:cubicBezTo>
                      <a:cubicBezTo>
                        <a:pt x="667" y="4304"/>
                        <a:pt x="1234" y="4304"/>
                        <a:pt x="1802" y="4304"/>
                      </a:cubicBezTo>
                      <a:cubicBezTo>
                        <a:pt x="1802" y="3937"/>
                        <a:pt x="1802" y="3603"/>
                        <a:pt x="1802" y="3270"/>
                      </a:cubicBezTo>
                      <a:cubicBezTo>
                        <a:pt x="1802" y="3070"/>
                        <a:pt x="1940" y="2959"/>
                        <a:pt x="2083" y="2959"/>
                      </a:cubicBezTo>
                      <a:cubicBezTo>
                        <a:pt x="2202" y="2959"/>
                        <a:pt x="2323" y="3036"/>
                        <a:pt x="2369" y="3203"/>
                      </a:cubicBezTo>
                      <a:cubicBezTo>
                        <a:pt x="2435" y="3537"/>
                        <a:pt x="2535" y="3904"/>
                        <a:pt x="2602" y="4271"/>
                      </a:cubicBezTo>
                      <a:cubicBezTo>
                        <a:pt x="2969" y="4271"/>
                        <a:pt x="3303" y="4237"/>
                        <a:pt x="3670" y="4237"/>
                      </a:cubicBezTo>
                      <a:cubicBezTo>
                        <a:pt x="4036" y="4204"/>
                        <a:pt x="4403" y="4171"/>
                        <a:pt x="4770" y="4137"/>
                      </a:cubicBezTo>
                      <a:cubicBezTo>
                        <a:pt x="4604" y="2736"/>
                        <a:pt x="4470" y="1335"/>
                        <a:pt x="410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2" name="Google Shape;1232;p38"/>
                <p:cNvSpPr/>
                <p:nvPr/>
              </p:nvSpPr>
              <p:spPr>
                <a:xfrm rot="-419147">
                  <a:off x="1305345" y="4014014"/>
                  <a:ext cx="118004" cy="100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5" h="5104" extrusionOk="0">
                      <a:moveTo>
                        <a:pt x="5170" y="0"/>
                      </a:moveTo>
                      <a:cubicBezTo>
                        <a:pt x="3469" y="400"/>
                        <a:pt x="1768" y="701"/>
                        <a:pt x="0" y="967"/>
                      </a:cubicBezTo>
                      <a:cubicBezTo>
                        <a:pt x="500" y="2302"/>
                        <a:pt x="701" y="3703"/>
                        <a:pt x="967" y="5104"/>
                      </a:cubicBezTo>
                      <a:cubicBezTo>
                        <a:pt x="2068" y="5004"/>
                        <a:pt x="3202" y="4837"/>
                        <a:pt x="4336" y="4670"/>
                      </a:cubicBezTo>
                      <a:cubicBezTo>
                        <a:pt x="4303" y="4403"/>
                        <a:pt x="4270" y="4136"/>
                        <a:pt x="4270" y="3870"/>
                      </a:cubicBezTo>
                      <a:cubicBezTo>
                        <a:pt x="4252" y="3677"/>
                        <a:pt x="4354" y="3585"/>
                        <a:pt x="4474" y="3585"/>
                      </a:cubicBezTo>
                      <a:cubicBezTo>
                        <a:pt x="4583" y="3585"/>
                        <a:pt x="4707" y="3660"/>
                        <a:pt x="4770" y="3803"/>
                      </a:cubicBezTo>
                      <a:cubicBezTo>
                        <a:pt x="4870" y="4003"/>
                        <a:pt x="4970" y="4237"/>
                        <a:pt x="5137" y="4537"/>
                      </a:cubicBezTo>
                      <a:cubicBezTo>
                        <a:pt x="5404" y="4470"/>
                        <a:pt x="5704" y="4403"/>
                        <a:pt x="6004" y="4337"/>
                      </a:cubicBezTo>
                      <a:cubicBezTo>
                        <a:pt x="5737" y="2902"/>
                        <a:pt x="5471" y="1434"/>
                        <a:pt x="517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3" name="Google Shape;1233;p38"/>
                <p:cNvSpPr/>
                <p:nvPr/>
              </p:nvSpPr>
              <p:spPr>
                <a:xfrm rot="-419147">
                  <a:off x="1421415" y="3982264"/>
                  <a:ext cx="80628" cy="99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3" h="5038" extrusionOk="0">
                      <a:moveTo>
                        <a:pt x="3002" y="0"/>
                      </a:moveTo>
                      <a:cubicBezTo>
                        <a:pt x="2001" y="267"/>
                        <a:pt x="1001" y="534"/>
                        <a:pt x="0" y="768"/>
                      </a:cubicBezTo>
                      <a:cubicBezTo>
                        <a:pt x="467" y="2169"/>
                        <a:pt x="867" y="3603"/>
                        <a:pt x="1234" y="5037"/>
                      </a:cubicBezTo>
                      <a:cubicBezTo>
                        <a:pt x="2202" y="4804"/>
                        <a:pt x="3169" y="4504"/>
                        <a:pt x="4103" y="4170"/>
                      </a:cubicBezTo>
                      <a:cubicBezTo>
                        <a:pt x="3769" y="2736"/>
                        <a:pt x="3436" y="1335"/>
                        <a:pt x="300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4" name="Google Shape;1234;p38"/>
                <p:cNvSpPr/>
                <p:nvPr/>
              </p:nvSpPr>
              <p:spPr>
                <a:xfrm rot="-419147">
                  <a:off x="1174962" y="4065233"/>
                  <a:ext cx="36727" cy="7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9" h="3737" extrusionOk="0">
                      <a:moveTo>
                        <a:pt x="1835" y="1"/>
                      </a:moveTo>
                      <a:lnTo>
                        <a:pt x="1835" y="1"/>
                      </a:lnTo>
                      <a:cubicBezTo>
                        <a:pt x="1234" y="34"/>
                        <a:pt x="601" y="101"/>
                        <a:pt x="0" y="134"/>
                      </a:cubicBezTo>
                      <a:cubicBezTo>
                        <a:pt x="67" y="1268"/>
                        <a:pt x="100" y="2436"/>
                        <a:pt x="134" y="3637"/>
                      </a:cubicBezTo>
                      <a:cubicBezTo>
                        <a:pt x="701" y="3670"/>
                        <a:pt x="1234" y="3703"/>
                        <a:pt x="1768" y="3737"/>
                      </a:cubicBezTo>
                      <a:cubicBezTo>
                        <a:pt x="1835" y="2502"/>
                        <a:pt x="1868" y="1235"/>
                        <a:pt x="183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5" name="Google Shape;1235;p38"/>
                <p:cNvSpPr/>
                <p:nvPr/>
              </p:nvSpPr>
              <p:spPr>
                <a:xfrm rot="-419147">
                  <a:off x="1534290" y="3945968"/>
                  <a:ext cx="47221" cy="76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3" h="3870" extrusionOk="0">
                      <a:moveTo>
                        <a:pt x="1001" y="0"/>
                      </a:moveTo>
                      <a:cubicBezTo>
                        <a:pt x="901" y="34"/>
                        <a:pt x="768" y="100"/>
                        <a:pt x="667" y="134"/>
                      </a:cubicBezTo>
                      <a:cubicBezTo>
                        <a:pt x="434" y="200"/>
                        <a:pt x="200" y="267"/>
                        <a:pt x="0" y="334"/>
                      </a:cubicBezTo>
                      <a:cubicBezTo>
                        <a:pt x="567" y="1435"/>
                        <a:pt x="1168" y="2535"/>
                        <a:pt x="1601" y="3736"/>
                      </a:cubicBezTo>
                      <a:cubicBezTo>
                        <a:pt x="1635" y="3803"/>
                        <a:pt x="1635" y="3836"/>
                        <a:pt x="1668" y="3870"/>
                      </a:cubicBezTo>
                      <a:cubicBezTo>
                        <a:pt x="1902" y="3736"/>
                        <a:pt x="2135" y="3603"/>
                        <a:pt x="2402" y="3469"/>
                      </a:cubicBezTo>
                      <a:cubicBezTo>
                        <a:pt x="1935" y="2268"/>
                        <a:pt x="1501" y="1101"/>
                        <a:pt x="100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6" name="Google Shape;1236;p38"/>
                <p:cNvSpPr/>
                <p:nvPr/>
              </p:nvSpPr>
              <p:spPr>
                <a:xfrm rot="-419147">
                  <a:off x="1494996" y="3959871"/>
                  <a:ext cx="60996" cy="85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4" h="4337" extrusionOk="0">
                      <a:moveTo>
                        <a:pt x="1535" y="1"/>
                      </a:moveTo>
                      <a:cubicBezTo>
                        <a:pt x="1035" y="167"/>
                        <a:pt x="535" y="301"/>
                        <a:pt x="1" y="468"/>
                      </a:cubicBezTo>
                      <a:cubicBezTo>
                        <a:pt x="601" y="1668"/>
                        <a:pt x="1168" y="2969"/>
                        <a:pt x="1702" y="4337"/>
                      </a:cubicBezTo>
                      <a:cubicBezTo>
                        <a:pt x="2169" y="4137"/>
                        <a:pt x="2636" y="3937"/>
                        <a:pt x="3103" y="3703"/>
                      </a:cubicBezTo>
                      <a:cubicBezTo>
                        <a:pt x="2636" y="2436"/>
                        <a:pt x="2069" y="1235"/>
                        <a:pt x="153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7" name="Google Shape;1237;p38"/>
                <p:cNvSpPr/>
                <p:nvPr/>
              </p:nvSpPr>
              <p:spPr>
                <a:xfrm rot="-419147">
                  <a:off x="1574180" y="3916536"/>
                  <a:ext cx="59680" cy="74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3770" extrusionOk="0">
                      <a:moveTo>
                        <a:pt x="1869" y="0"/>
                      </a:moveTo>
                      <a:cubicBezTo>
                        <a:pt x="1268" y="267"/>
                        <a:pt x="635" y="534"/>
                        <a:pt x="1" y="768"/>
                      </a:cubicBezTo>
                      <a:cubicBezTo>
                        <a:pt x="568" y="1735"/>
                        <a:pt x="1135" y="2736"/>
                        <a:pt x="1702" y="3770"/>
                      </a:cubicBezTo>
                      <a:cubicBezTo>
                        <a:pt x="2136" y="3503"/>
                        <a:pt x="2603" y="3236"/>
                        <a:pt x="3036" y="2936"/>
                      </a:cubicBezTo>
                      <a:cubicBezTo>
                        <a:pt x="3003" y="2836"/>
                        <a:pt x="2970" y="2736"/>
                        <a:pt x="2936" y="2669"/>
                      </a:cubicBezTo>
                      <a:cubicBezTo>
                        <a:pt x="2536" y="1802"/>
                        <a:pt x="2202" y="901"/>
                        <a:pt x="186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8" name="Google Shape;1238;p38"/>
                <p:cNvSpPr/>
                <p:nvPr/>
              </p:nvSpPr>
              <p:spPr>
                <a:xfrm rot="-419147">
                  <a:off x="1615645" y="3877752"/>
                  <a:ext cx="71470" cy="83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7" h="4271" extrusionOk="0">
                      <a:moveTo>
                        <a:pt x="2836" y="0"/>
                      </a:moveTo>
                      <a:cubicBezTo>
                        <a:pt x="1902" y="534"/>
                        <a:pt x="968" y="1035"/>
                        <a:pt x="1" y="1468"/>
                      </a:cubicBezTo>
                      <a:cubicBezTo>
                        <a:pt x="434" y="2402"/>
                        <a:pt x="834" y="3336"/>
                        <a:pt x="1235" y="4270"/>
                      </a:cubicBezTo>
                      <a:cubicBezTo>
                        <a:pt x="2069" y="3736"/>
                        <a:pt x="2869" y="3169"/>
                        <a:pt x="3636" y="2536"/>
                      </a:cubicBezTo>
                      <a:cubicBezTo>
                        <a:pt x="3403" y="1635"/>
                        <a:pt x="3136" y="801"/>
                        <a:pt x="283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9" name="Google Shape;1239;p38"/>
                <p:cNvSpPr/>
                <p:nvPr/>
              </p:nvSpPr>
              <p:spPr>
                <a:xfrm rot="-419147">
                  <a:off x="1174688" y="3537598"/>
                  <a:ext cx="117218" cy="160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5" h="8150" extrusionOk="0">
                      <a:moveTo>
                        <a:pt x="5794" y="1"/>
                      </a:moveTo>
                      <a:cubicBezTo>
                        <a:pt x="5787" y="1"/>
                        <a:pt x="5779" y="2"/>
                        <a:pt x="5772" y="5"/>
                      </a:cubicBezTo>
                      <a:cubicBezTo>
                        <a:pt x="3904" y="238"/>
                        <a:pt x="1802" y="1005"/>
                        <a:pt x="868" y="2740"/>
                      </a:cubicBezTo>
                      <a:cubicBezTo>
                        <a:pt x="1" y="4441"/>
                        <a:pt x="101" y="6409"/>
                        <a:pt x="1135" y="7977"/>
                      </a:cubicBezTo>
                      <a:cubicBezTo>
                        <a:pt x="1212" y="8098"/>
                        <a:pt x="1332" y="8150"/>
                        <a:pt x="1455" y="8150"/>
                      </a:cubicBezTo>
                      <a:cubicBezTo>
                        <a:pt x="1703" y="8150"/>
                        <a:pt x="1958" y="7934"/>
                        <a:pt x="1869" y="7643"/>
                      </a:cubicBezTo>
                      <a:cubicBezTo>
                        <a:pt x="902" y="4741"/>
                        <a:pt x="3937" y="1939"/>
                        <a:pt x="5872" y="238"/>
                      </a:cubicBezTo>
                      <a:cubicBezTo>
                        <a:pt x="5964" y="177"/>
                        <a:pt x="5886" y="1"/>
                        <a:pt x="579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40" name="Google Shape;1240;p38"/>
              <p:cNvSpPr/>
              <p:nvPr/>
            </p:nvSpPr>
            <p:spPr>
              <a:xfrm rot="8451631">
                <a:off x="7704427" y="4222467"/>
                <a:ext cx="75100" cy="70000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5052" extrusionOk="0">
                    <a:moveTo>
                      <a:pt x="1469" y="1"/>
                    </a:moveTo>
                    <a:cubicBezTo>
                      <a:pt x="975" y="1"/>
                      <a:pt x="594" y="306"/>
                      <a:pt x="535" y="1091"/>
                    </a:cubicBezTo>
                    <a:cubicBezTo>
                      <a:pt x="535" y="1091"/>
                      <a:pt x="1" y="4493"/>
                      <a:pt x="1035" y="4994"/>
                    </a:cubicBezTo>
                    <a:cubicBezTo>
                      <a:pt x="1109" y="5033"/>
                      <a:pt x="1190" y="5052"/>
                      <a:pt x="1278" y="5052"/>
                    </a:cubicBezTo>
                    <a:cubicBezTo>
                      <a:pt x="2372" y="5052"/>
                      <a:pt x="4363" y="2141"/>
                      <a:pt x="3437" y="1091"/>
                    </a:cubicBezTo>
                    <a:cubicBezTo>
                      <a:pt x="2880" y="479"/>
                      <a:pt x="2087" y="1"/>
                      <a:pt x="14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38"/>
              <p:cNvSpPr/>
              <p:nvPr/>
            </p:nvSpPr>
            <p:spPr>
              <a:xfrm rot="7739846">
                <a:off x="7775562" y="4340341"/>
                <a:ext cx="86165" cy="80315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5052" extrusionOk="0">
                    <a:moveTo>
                      <a:pt x="1469" y="1"/>
                    </a:moveTo>
                    <a:cubicBezTo>
                      <a:pt x="975" y="1"/>
                      <a:pt x="594" y="306"/>
                      <a:pt x="535" y="1091"/>
                    </a:cubicBezTo>
                    <a:cubicBezTo>
                      <a:pt x="535" y="1091"/>
                      <a:pt x="1" y="4493"/>
                      <a:pt x="1035" y="4994"/>
                    </a:cubicBezTo>
                    <a:cubicBezTo>
                      <a:pt x="1109" y="5033"/>
                      <a:pt x="1190" y="5052"/>
                      <a:pt x="1278" y="5052"/>
                    </a:cubicBezTo>
                    <a:cubicBezTo>
                      <a:pt x="2372" y="5052"/>
                      <a:pt x="4363" y="2141"/>
                      <a:pt x="3437" y="1091"/>
                    </a:cubicBezTo>
                    <a:cubicBezTo>
                      <a:pt x="2880" y="479"/>
                      <a:pt x="2087" y="1"/>
                      <a:pt x="14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42" name="Google Shape;1242;p38"/>
            <p:cNvSpPr/>
            <p:nvPr/>
          </p:nvSpPr>
          <p:spPr>
            <a:xfrm rot="-10258371">
              <a:off x="7420391" y="4197700"/>
              <a:ext cx="75096" cy="69992"/>
            </a:xfrm>
            <a:custGeom>
              <a:avLst/>
              <a:gdLst/>
              <a:ahLst/>
              <a:cxnLst/>
              <a:rect l="l" t="t" r="r" b="b"/>
              <a:pathLst>
                <a:path w="4364" h="5052" extrusionOk="0">
                  <a:moveTo>
                    <a:pt x="1469" y="1"/>
                  </a:moveTo>
                  <a:cubicBezTo>
                    <a:pt x="975" y="1"/>
                    <a:pt x="594" y="306"/>
                    <a:pt x="535" y="1091"/>
                  </a:cubicBezTo>
                  <a:cubicBezTo>
                    <a:pt x="535" y="1091"/>
                    <a:pt x="1" y="4493"/>
                    <a:pt x="1035" y="4994"/>
                  </a:cubicBezTo>
                  <a:cubicBezTo>
                    <a:pt x="1109" y="5033"/>
                    <a:pt x="1190" y="5052"/>
                    <a:pt x="1278" y="5052"/>
                  </a:cubicBezTo>
                  <a:cubicBezTo>
                    <a:pt x="2372" y="5052"/>
                    <a:pt x="4363" y="2141"/>
                    <a:pt x="3437" y="1091"/>
                  </a:cubicBezTo>
                  <a:cubicBezTo>
                    <a:pt x="2880" y="479"/>
                    <a:pt x="2087" y="1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8"/>
            <p:cNvSpPr/>
            <p:nvPr/>
          </p:nvSpPr>
          <p:spPr>
            <a:xfrm rot="-10094684">
              <a:off x="7336496" y="4297516"/>
              <a:ext cx="86163" cy="80308"/>
            </a:xfrm>
            <a:custGeom>
              <a:avLst/>
              <a:gdLst/>
              <a:ahLst/>
              <a:cxnLst/>
              <a:rect l="l" t="t" r="r" b="b"/>
              <a:pathLst>
                <a:path w="4364" h="5052" extrusionOk="0">
                  <a:moveTo>
                    <a:pt x="1469" y="1"/>
                  </a:moveTo>
                  <a:cubicBezTo>
                    <a:pt x="975" y="1"/>
                    <a:pt x="594" y="306"/>
                    <a:pt x="535" y="1091"/>
                  </a:cubicBezTo>
                  <a:cubicBezTo>
                    <a:pt x="535" y="1091"/>
                    <a:pt x="1" y="4493"/>
                    <a:pt x="1035" y="4994"/>
                  </a:cubicBezTo>
                  <a:cubicBezTo>
                    <a:pt x="1109" y="5033"/>
                    <a:pt x="1190" y="5052"/>
                    <a:pt x="1278" y="5052"/>
                  </a:cubicBezTo>
                  <a:cubicBezTo>
                    <a:pt x="2372" y="5052"/>
                    <a:pt x="4363" y="2141"/>
                    <a:pt x="3437" y="1091"/>
                  </a:cubicBezTo>
                  <a:cubicBezTo>
                    <a:pt x="2880" y="479"/>
                    <a:pt x="2087" y="1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180" y="1069508"/>
            <a:ext cx="2406592" cy="135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32" y="1069508"/>
            <a:ext cx="2200828" cy="135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180" y="2782121"/>
            <a:ext cx="2406592" cy="1652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32" y="2944764"/>
            <a:ext cx="2288858" cy="1489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476" y="2782121"/>
            <a:ext cx="1779587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95862E-6 L -0.31858 0.03212 C -0.30452 0.04107 -0.33264 0.10129 -0.31077 0.10129 C -0.28577 0.10129 -0.30486 0.20908 -0.2908 0.20012 L -0.30521 0.17047 L -0.32535 0.24552 L -0.32188 0.29709 L -0.25747 0.20815 " pathEditMode="relative" rAng="0" ptsTypes="FffFAAAF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32" y="148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47128E-6 L 0.00035 0.00154 C 0.01441 0.0105 -0.02153 0.00556 0.00035 0.00556 C 0.02535 0.00556 -0.01042 0.01266 0.00364 0.0037 L -0.27292 -0.2097 " pathEditMode="relative" rAng="0" ptsTypes="FffFF">
                                      <p:cBhvr>
                                        <p:cTn id="1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78" y="-985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30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4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2"/>
          </p:nvPr>
        </p:nvSpPr>
        <p:spPr>
          <a:xfrm>
            <a:off x="1158213" y="1059631"/>
            <a:ext cx="6419850" cy="2639060"/>
          </a:xfrm>
        </p:spPr>
        <p:txBody>
          <a:bodyPr/>
          <a:lstStyle/>
          <a:p>
            <a:r>
              <a:rPr lang="vi-VN" altLang="en-US" sz="4800" b="1" dirty="0">
                <a:solidFill>
                  <a:srgbClr val="5B00B7"/>
                </a:solidFill>
              </a:rPr>
              <a:t>Và</a:t>
            </a:r>
            <a:r>
              <a:rPr lang="vi-VN" altLang="en-US" sz="4400" b="1" dirty="0">
                <a:solidFill>
                  <a:srgbClr val="5B00B7"/>
                </a:solidFill>
              </a:rPr>
              <a:t>i hàng cước trắng</a:t>
            </a:r>
            <a:br>
              <a:rPr lang="vi-VN" altLang="en-US" sz="4400" b="1" dirty="0">
                <a:solidFill>
                  <a:srgbClr val="5B00B7"/>
                </a:solidFill>
              </a:rPr>
            </a:br>
            <a:r>
              <a:rPr lang="vi-VN" altLang="en-US" sz="4400" b="1" dirty="0">
                <a:solidFill>
                  <a:srgbClr val="5B00B7"/>
                </a:solidFill>
              </a:rPr>
              <a:t>Có cán cầm tay</a:t>
            </a:r>
            <a:br>
              <a:rPr lang="vi-VN" altLang="en-US" sz="4400" b="1" dirty="0">
                <a:solidFill>
                  <a:srgbClr val="5B00B7"/>
                </a:solidFill>
              </a:rPr>
            </a:br>
            <a:r>
              <a:rPr lang="vi-VN" altLang="en-US" sz="4400" b="1" dirty="0">
                <a:solidFill>
                  <a:srgbClr val="5B00B7"/>
                </a:solidFill>
              </a:rPr>
              <a:t>Giúp bé hàng ngày</a:t>
            </a:r>
            <a:br>
              <a:rPr lang="vi-VN" altLang="en-US" sz="4400" b="1" dirty="0">
                <a:solidFill>
                  <a:srgbClr val="5B00B7"/>
                </a:solidFill>
              </a:rPr>
            </a:br>
            <a:r>
              <a:rPr lang="vi-VN" altLang="en-US" sz="4400" b="1" dirty="0">
                <a:solidFill>
                  <a:srgbClr val="5B00B7"/>
                </a:solidFill>
              </a:rPr>
              <a:t>Đánh răng sạch bóng</a:t>
            </a:r>
            <a:br>
              <a:rPr lang="vi-VN" altLang="en-US" sz="4400" b="1" dirty="0">
                <a:solidFill>
                  <a:srgbClr val="5B00B7"/>
                </a:solidFill>
              </a:rPr>
            </a:br>
            <a:r>
              <a:rPr lang="vi-VN" altLang="en-US" sz="4400" b="1" dirty="0">
                <a:solidFill>
                  <a:srgbClr val="5B00B7"/>
                </a:solidFill>
              </a:rPr>
              <a:t>Là cái gì ?</a:t>
            </a:r>
          </a:p>
        </p:txBody>
      </p:sp>
      <p:grpSp>
        <p:nvGrpSpPr>
          <p:cNvPr id="1253" name="Google Shape;1253;p38"/>
          <p:cNvGrpSpPr/>
          <p:nvPr/>
        </p:nvGrpSpPr>
        <p:grpSpPr>
          <a:xfrm>
            <a:off x="126768" y="111124"/>
            <a:ext cx="1127502" cy="1379505"/>
            <a:chOff x="939568" y="866774"/>
            <a:chExt cx="1127502" cy="1379505"/>
          </a:xfrm>
        </p:grpSpPr>
        <p:sp>
          <p:nvSpPr>
            <p:cNvPr id="1254" name="Google Shape;1254;p38"/>
            <p:cNvSpPr/>
            <p:nvPr/>
          </p:nvSpPr>
          <p:spPr>
            <a:xfrm>
              <a:off x="949976" y="866774"/>
              <a:ext cx="1106650" cy="1379484"/>
            </a:xfrm>
            <a:custGeom>
              <a:avLst/>
              <a:gdLst/>
              <a:ahLst/>
              <a:cxnLst/>
              <a:rect l="l" t="t" r="r" b="b"/>
              <a:pathLst>
                <a:path w="49570" h="61791" extrusionOk="0">
                  <a:moveTo>
                    <a:pt x="24764" y="1"/>
                  </a:moveTo>
                  <a:cubicBezTo>
                    <a:pt x="23558" y="1"/>
                    <a:pt x="22347" y="82"/>
                    <a:pt x="21149" y="180"/>
                  </a:cubicBezTo>
                  <a:cubicBezTo>
                    <a:pt x="17447" y="480"/>
                    <a:pt x="13711" y="1114"/>
                    <a:pt x="10408" y="2949"/>
                  </a:cubicBezTo>
                  <a:cubicBezTo>
                    <a:pt x="5471" y="5684"/>
                    <a:pt x="1" y="10287"/>
                    <a:pt x="2202" y="26766"/>
                  </a:cubicBezTo>
                  <a:cubicBezTo>
                    <a:pt x="1969" y="26933"/>
                    <a:pt x="1769" y="27166"/>
                    <a:pt x="1569" y="27400"/>
                  </a:cubicBezTo>
                  <a:cubicBezTo>
                    <a:pt x="701" y="28567"/>
                    <a:pt x="535" y="30035"/>
                    <a:pt x="668" y="31303"/>
                  </a:cubicBezTo>
                  <a:cubicBezTo>
                    <a:pt x="935" y="33404"/>
                    <a:pt x="1969" y="35239"/>
                    <a:pt x="3570" y="36406"/>
                  </a:cubicBezTo>
                  <a:cubicBezTo>
                    <a:pt x="3737" y="36506"/>
                    <a:pt x="3870" y="36606"/>
                    <a:pt x="4037" y="36706"/>
                  </a:cubicBezTo>
                  <a:cubicBezTo>
                    <a:pt x="4404" y="38574"/>
                    <a:pt x="4771" y="40476"/>
                    <a:pt x="4971" y="42344"/>
                  </a:cubicBezTo>
                  <a:cubicBezTo>
                    <a:pt x="5038" y="42777"/>
                    <a:pt x="5071" y="43211"/>
                    <a:pt x="5105" y="43645"/>
                  </a:cubicBezTo>
                  <a:cubicBezTo>
                    <a:pt x="5438" y="48048"/>
                    <a:pt x="5438" y="52418"/>
                    <a:pt x="5772" y="56821"/>
                  </a:cubicBezTo>
                  <a:cubicBezTo>
                    <a:pt x="5772" y="56866"/>
                    <a:pt x="5799" y="56884"/>
                    <a:pt x="5832" y="56884"/>
                  </a:cubicBezTo>
                  <a:cubicBezTo>
                    <a:pt x="5872" y="56884"/>
                    <a:pt x="5920" y="56857"/>
                    <a:pt x="5938" y="56821"/>
                  </a:cubicBezTo>
                  <a:cubicBezTo>
                    <a:pt x="6205" y="54319"/>
                    <a:pt x="6372" y="51717"/>
                    <a:pt x="6472" y="49082"/>
                  </a:cubicBezTo>
                  <a:cubicBezTo>
                    <a:pt x="6539" y="49882"/>
                    <a:pt x="6639" y="50650"/>
                    <a:pt x="6806" y="51417"/>
                  </a:cubicBezTo>
                  <a:cubicBezTo>
                    <a:pt x="7239" y="53485"/>
                    <a:pt x="7440" y="55453"/>
                    <a:pt x="7840" y="57521"/>
                  </a:cubicBezTo>
                  <a:cubicBezTo>
                    <a:pt x="8073" y="58655"/>
                    <a:pt x="8173" y="60890"/>
                    <a:pt x="8974" y="61791"/>
                  </a:cubicBezTo>
                  <a:cubicBezTo>
                    <a:pt x="11176" y="60890"/>
                    <a:pt x="13344" y="60123"/>
                    <a:pt x="15545" y="59489"/>
                  </a:cubicBezTo>
                  <a:cubicBezTo>
                    <a:pt x="15012" y="55787"/>
                    <a:pt x="14978" y="52084"/>
                    <a:pt x="13811" y="48515"/>
                  </a:cubicBezTo>
                  <a:cubicBezTo>
                    <a:pt x="13789" y="48450"/>
                    <a:pt x="13838" y="48399"/>
                    <a:pt x="13893" y="48399"/>
                  </a:cubicBezTo>
                  <a:cubicBezTo>
                    <a:pt x="13923" y="48399"/>
                    <a:pt x="13954" y="48413"/>
                    <a:pt x="13978" y="48448"/>
                  </a:cubicBezTo>
                  <a:cubicBezTo>
                    <a:pt x="15345" y="51917"/>
                    <a:pt x="15712" y="55587"/>
                    <a:pt x="16413" y="59222"/>
                  </a:cubicBezTo>
                  <a:cubicBezTo>
                    <a:pt x="17013" y="59056"/>
                    <a:pt x="17647" y="58889"/>
                    <a:pt x="18281" y="58722"/>
                  </a:cubicBezTo>
                  <a:cubicBezTo>
                    <a:pt x="18014" y="57688"/>
                    <a:pt x="17747" y="56687"/>
                    <a:pt x="17580" y="55687"/>
                  </a:cubicBezTo>
                  <a:cubicBezTo>
                    <a:pt x="17558" y="55598"/>
                    <a:pt x="17625" y="55524"/>
                    <a:pt x="17691" y="55524"/>
                  </a:cubicBezTo>
                  <a:cubicBezTo>
                    <a:pt x="17725" y="55524"/>
                    <a:pt x="17758" y="55542"/>
                    <a:pt x="17780" y="55587"/>
                  </a:cubicBezTo>
                  <a:cubicBezTo>
                    <a:pt x="18381" y="56420"/>
                    <a:pt x="18714" y="57488"/>
                    <a:pt x="19014" y="58522"/>
                  </a:cubicBezTo>
                  <a:cubicBezTo>
                    <a:pt x="23851" y="57321"/>
                    <a:pt x="28821" y="56621"/>
                    <a:pt x="34059" y="56387"/>
                  </a:cubicBezTo>
                  <a:cubicBezTo>
                    <a:pt x="33925" y="55253"/>
                    <a:pt x="33825" y="54152"/>
                    <a:pt x="33758" y="53085"/>
                  </a:cubicBezTo>
                  <a:cubicBezTo>
                    <a:pt x="33740" y="52960"/>
                    <a:pt x="33818" y="52892"/>
                    <a:pt x="33905" y="52892"/>
                  </a:cubicBezTo>
                  <a:cubicBezTo>
                    <a:pt x="33980" y="52892"/>
                    <a:pt x="34061" y="52943"/>
                    <a:pt x="34092" y="53051"/>
                  </a:cubicBezTo>
                  <a:cubicBezTo>
                    <a:pt x="34359" y="54119"/>
                    <a:pt x="34659" y="55220"/>
                    <a:pt x="34959" y="56354"/>
                  </a:cubicBezTo>
                  <a:cubicBezTo>
                    <a:pt x="35960" y="56320"/>
                    <a:pt x="36969" y="56304"/>
                    <a:pt x="37986" y="56304"/>
                  </a:cubicBezTo>
                  <a:cubicBezTo>
                    <a:pt x="39004" y="56304"/>
                    <a:pt x="40029" y="56320"/>
                    <a:pt x="41064" y="56354"/>
                  </a:cubicBezTo>
                  <a:cubicBezTo>
                    <a:pt x="41064" y="55653"/>
                    <a:pt x="41064" y="54953"/>
                    <a:pt x="40997" y="54219"/>
                  </a:cubicBezTo>
                  <a:cubicBezTo>
                    <a:pt x="40830" y="52251"/>
                    <a:pt x="40430" y="50249"/>
                    <a:pt x="40396" y="48281"/>
                  </a:cubicBezTo>
                  <a:cubicBezTo>
                    <a:pt x="40396" y="48223"/>
                    <a:pt x="40453" y="48188"/>
                    <a:pt x="40506" y="48188"/>
                  </a:cubicBezTo>
                  <a:cubicBezTo>
                    <a:pt x="40545" y="48188"/>
                    <a:pt x="40583" y="48206"/>
                    <a:pt x="40597" y="48248"/>
                  </a:cubicBezTo>
                  <a:cubicBezTo>
                    <a:pt x="41197" y="50416"/>
                    <a:pt x="41497" y="52684"/>
                    <a:pt x="41731" y="54919"/>
                  </a:cubicBezTo>
                  <a:cubicBezTo>
                    <a:pt x="41797" y="55386"/>
                    <a:pt x="41864" y="55887"/>
                    <a:pt x="41897" y="56387"/>
                  </a:cubicBezTo>
                  <a:cubicBezTo>
                    <a:pt x="42164" y="56420"/>
                    <a:pt x="42398" y="56420"/>
                    <a:pt x="42631" y="56420"/>
                  </a:cubicBezTo>
                  <a:cubicBezTo>
                    <a:pt x="42698" y="55553"/>
                    <a:pt x="42698" y="54719"/>
                    <a:pt x="42665" y="53852"/>
                  </a:cubicBezTo>
                  <a:cubicBezTo>
                    <a:pt x="42565" y="50950"/>
                    <a:pt x="42264" y="48014"/>
                    <a:pt x="41531" y="45212"/>
                  </a:cubicBezTo>
                  <a:cubicBezTo>
                    <a:pt x="41509" y="45147"/>
                    <a:pt x="41572" y="45096"/>
                    <a:pt x="41628" y="45096"/>
                  </a:cubicBezTo>
                  <a:cubicBezTo>
                    <a:pt x="41658" y="45096"/>
                    <a:pt x="41686" y="45111"/>
                    <a:pt x="41697" y="45146"/>
                  </a:cubicBezTo>
                  <a:cubicBezTo>
                    <a:pt x="42798" y="48048"/>
                    <a:pt x="43298" y="51017"/>
                    <a:pt x="43499" y="54119"/>
                  </a:cubicBezTo>
                  <a:cubicBezTo>
                    <a:pt x="43565" y="54886"/>
                    <a:pt x="43632" y="55687"/>
                    <a:pt x="43665" y="56487"/>
                  </a:cubicBezTo>
                  <a:cubicBezTo>
                    <a:pt x="44966" y="56554"/>
                    <a:pt x="46301" y="56654"/>
                    <a:pt x="47668" y="56787"/>
                  </a:cubicBezTo>
                  <a:cubicBezTo>
                    <a:pt x="47602" y="56787"/>
                    <a:pt x="47068" y="47514"/>
                    <a:pt x="46934" y="46780"/>
                  </a:cubicBezTo>
                  <a:cubicBezTo>
                    <a:pt x="46334" y="43912"/>
                    <a:pt x="45400" y="41176"/>
                    <a:pt x="44633" y="38374"/>
                  </a:cubicBezTo>
                  <a:cubicBezTo>
                    <a:pt x="44366" y="37474"/>
                    <a:pt x="44132" y="36573"/>
                    <a:pt x="43932" y="35639"/>
                  </a:cubicBezTo>
                  <a:lnTo>
                    <a:pt x="43932" y="35639"/>
                  </a:lnTo>
                  <a:cubicBezTo>
                    <a:pt x="44199" y="36506"/>
                    <a:pt x="44499" y="37407"/>
                    <a:pt x="44800" y="38274"/>
                  </a:cubicBezTo>
                  <a:cubicBezTo>
                    <a:pt x="45066" y="38975"/>
                    <a:pt x="45333" y="39675"/>
                    <a:pt x="45600" y="40409"/>
                  </a:cubicBezTo>
                  <a:cubicBezTo>
                    <a:pt x="46668" y="43144"/>
                    <a:pt x="47702" y="46180"/>
                    <a:pt x="49536" y="48448"/>
                  </a:cubicBezTo>
                  <a:lnTo>
                    <a:pt x="49570" y="48448"/>
                  </a:lnTo>
                  <a:cubicBezTo>
                    <a:pt x="49069" y="45346"/>
                    <a:pt x="47702" y="42377"/>
                    <a:pt x="46801" y="39342"/>
                  </a:cubicBezTo>
                  <a:cubicBezTo>
                    <a:pt x="46601" y="38674"/>
                    <a:pt x="46401" y="37974"/>
                    <a:pt x="46234" y="37273"/>
                  </a:cubicBezTo>
                  <a:cubicBezTo>
                    <a:pt x="45600" y="35005"/>
                    <a:pt x="45033" y="32737"/>
                    <a:pt x="44533" y="30469"/>
                  </a:cubicBezTo>
                  <a:cubicBezTo>
                    <a:pt x="44533" y="30435"/>
                    <a:pt x="44566" y="30402"/>
                    <a:pt x="44599" y="30402"/>
                  </a:cubicBezTo>
                  <a:cubicBezTo>
                    <a:pt x="45800" y="28834"/>
                    <a:pt x="46267" y="26733"/>
                    <a:pt x="45900" y="24664"/>
                  </a:cubicBezTo>
                  <a:cubicBezTo>
                    <a:pt x="45667" y="23397"/>
                    <a:pt x="45066" y="22029"/>
                    <a:pt x="43932" y="21195"/>
                  </a:cubicBezTo>
                  <a:cubicBezTo>
                    <a:pt x="43599" y="20928"/>
                    <a:pt x="43232" y="20762"/>
                    <a:pt x="42865" y="20628"/>
                  </a:cubicBezTo>
                  <a:cubicBezTo>
                    <a:pt x="42298" y="10955"/>
                    <a:pt x="38695" y="3249"/>
                    <a:pt x="29655" y="614"/>
                  </a:cubicBezTo>
                  <a:cubicBezTo>
                    <a:pt x="28057" y="152"/>
                    <a:pt x="26414" y="1"/>
                    <a:pt x="24764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55" name="Google Shape;1255;p38"/>
            <p:cNvGrpSpPr/>
            <p:nvPr/>
          </p:nvGrpSpPr>
          <p:grpSpPr>
            <a:xfrm>
              <a:off x="939568" y="866795"/>
              <a:ext cx="1127502" cy="1379484"/>
              <a:chOff x="831475" y="3598725"/>
              <a:chExt cx="1262600" cy="1544775"/>
            </a:xfrm>
          </p:grpSpPr>
          <p:sp>
            <p:nvSpPr>
              <p:cNvPr id="1256" name="Google Shape;1256;p38"/>
              <p:cNvSpPr/>
              <p:nvPr/>
            </p:nvSpPr>
            <p:spPr>
              <a:xfrm>
                <a:off x="831475" y="3598725"/>
                <a:ext cx="1262600" cy="1544775"/>
              </a:xfrm>
              <a:custGeom>
                <a:avLst/>
                <a:gdLst/>
                <a:ahLst/>
                <a:cxnLst/>
                <a:rect l="l" t="t" r="r" b="b"/>
                <a:pathLst>
                  <a:path w="50504" h="61791" extrusionOk="0">
                    <a:moveTo>
                      <a:pt x="25698" y="1"/>
                    </a:moveTo>
                    <a:cubicBezTo>
                      <a:pt x="24492" y="1"/>
                      <a:pt x="23281" y="82"/>
                      <a:pt x="22083" y="180"/>
                    </a:cubicBezTo>
                    <a:cubicBezTo>
                      <a:pt x="18381" y="480"/>
                      <a:pt x="14645" y="1114"/>
                      <a:pt x="11342" y="2949"/>
                    </a:cubicBezTo>
                    <a:cubicBezTo>
                      <a:pt x="6005" y="5918"/>
                      <a:pt x="1" y="11055"/>
                      <a:pt x="3837" y="31136"/>
                    </a:cubicBezTo>
                    <a:cubicBezTo>
                      <a:pt x="4537" y="34838"/>
                      <a:pt x="5505" y="38574"/>
                      <a:pt x="5905" y="42344"/>
                    </a:cubicBezTo>
                    <a:cubicBezTo>
                      <a:pt x="5972" y="42777"/>
                      <a:pt x="6005" y="43211"/>
                      <a:pt x="6039" y="43645"/>
                    </a:cubicBezTo>
                    <a:cubicBezTo>
                      <a:pt x="6405" y="48048"/>
                      <a:pt x="6372" y="52418"/>
                      <a:pt x="6706" y="56821"/>
                    </a:cubicBezTo>
                    <a:cubicBezTo>
                      <a:pt x="6706" y="56871"/>
                      <a:pt x="6747" y="56896"/>
                      <a:pt x="6789" y="56896"/>
                    </a:cubicBezTo>
                    <a:cubicBezTo>
                      <a:pt x="6831" y="56896"/>
                      <a:pt x="6872" y="56871"/>
                      <a:pt x="6872" y="56821"/>
                    </a:cubicBezTo>
                    <a:cubicBezTo>
                      <a:pt x="7139" y="54319"/>
                      <a:pt x="7306" y="51717"/>
                      <a:pt x="7406" y="49115"/>
                    </a:cubicBezTo>
                    <a:cubicBezTo>
                      <a:pt x="7473" y="49882"/>
                      <a:pt x="7573" y="50650"/>
                      <a:pt x="7740" y="51417"/>
                    </a:cubicBezTo>
                    <a:cubicBezTo>
                      <a:pt x="8173" y="53485"/>
                      <a:pt x="8407" y="55486"/>
                      <a:pt x="8807" y="57555"/>
                    </a:cubicBezTo>
                    <a:cubicBezTo>
                      <a:pt x="9007" y="58655"/>
                      <a:pt x="9107" y="60890"/>
                      <a:pt x="9908" y="61791"/>
                    </a:cubicBezTo>
                    <a:cubicBezTo>
                      <a:pt x="12110" y="60890"/>
                      <a:pt x="14278" y="60123"/>
                      <a:pt x="16479" y="59489"/>
                    </a:cubicBezTo>
                    <a:cubicBezTo>
                      <a:pt x="15946" y="55787"/>
                      <a:pt x="15912" y="52117"/>
                      <a:pt x="14745" y="48515"/>
                    </a:cubicBezTo>
                    <a:cubicBezTo>
                      <a:pt x="14723" y="48450"/>
                      <a:pt x="14772" y="48399"/>
                      <a:pt x="14827" y="48399"/>
                    </a:cubicBezTo>
                    <a:cubicBezTo>
                      <a:pt x="14857" y="48399"/>
                      <a:pt x="14888" y="48413"/>
                      <a:pt x="14912" y="48448"/>
                    </a:cubicBezTo>
                    <a:cubicBezTo>
                      <a:pt x="16279" y="51917"/>
                      <a:pt x="16646" y="55587"/>
                      <a:pt x="17347" y="59222"/>
                    </a:cubicBezTo>
                    <a:cubicBezTo>
                      <a:pt x="17980" y="59056"/>
                      <a:pt x="18581" y="58889"/>
                      <a:pt x="19215" y="58722"/>
                    </a:cubicBezTo>
                    <a:cubicBezTo>
                      <a:pt x="18981" y="57721"/>
                      <a:pt x="18681" y="56721"/>
                      <a:pt x="18514" y="55687"/>
                    </a:cubicBezTo>
                    <a:cubicBezTo>
                      <a:pt x="18492" y="55598"/>
                      <a:pt x="18559" y="55538"/>
                      <a:pt x="18635" y="55538"/>
                    </a:cubicBezTo>
                    <a:cubicBezTo>
                      <a:pt x="18673" y="55538"/>
                      <a:pt x="18714" y="55553"/>
                      <a:pt x="18748" y="55587"/>
                    </a:cubicBezTo>
                    <a:cubicBezTo>
                      <a:pt x="19348" y="56420"/>
                      <a:pt x="19648" y="57488"/>
                      <a:pt x="19948" y="58555"/>
                    </a:cubicBezTo>
                    <a:cubicBezTo>
                      <a:pt x="24785" y="57321"/>
                      <a:pt x="29755" y="56621"/>
                      <a:pt x="34993" y="56420"/>
                    </a:cubicBezTo>
                    <a:cubicBezTo>
                      <a:pt x="34859" y="55286"/>
                      <a:pt x="34759" y="54152"/>
                      <a:pt x="34692" y="53118"/>
                    </a:cubicBezTo>
                    <a:cubicBezTo>
                      <a:pt x="34674" y="52971"/>
                      <a:pt x="34756" y="52895"/>
                      <a:pt x="34846" y="52895"/>
                    </a:cubicBezTo>
                    <a:cubicBezTo>
                      <a:pt x="34918" y="52895"/>
                      <a:pt x="34996" y="52946"/>
                      <a:pt x="35026" y="53051"/>
                    </a:cubicBezTo>
                    <a:cubicBezTo>
                      <a:pt x="35293" y="54119"/>
                      <a:pt x="35593" y="55220"/>
                      <a:pt x="35893" y="56354"/>
                    </a:cubicBezTo>
                    <a:cubicBezTo>
                      <a:pt x="36894" y="56320"/>
                      <a:pt x="37903" y="56304"/>
                      <a:pt x="38920" y="56304"/>
                    </a:cubicBezTo>
                    <a:cubicBezTo>
                      <a:pt x="39938" y="56304"/>
                      <a:pt x="40963" y="56320"/>
                      <a:pt x="41998" y="56354"/>
                    </a:cubicBezTo>
                    <a:cubicBezTo>
                      <a:pt x="41998" y="55653"/>
                      <a:pt x="41998" y="54953"/>
                      <a:pt x="41931" y="54219"/>
                    </a:cubicBezTo>
                    <a:cubicBezTo>
                      <a:pt x="41764" y="52251"/>
                      <a:pt x="41364" y="50283"/>
                      <a:pt x="41330" y="48281"/>
                    </a:cubicBezTo>
                    <a:cubicBezTo>
                      <a:pt x="41330" y="48223"/>
                      <a:pt x="41387" y="48188"/>
                      <a:pt x="41440" y="48188"/>
                    </a:cubicBezTo>
                    <a:cubicBezTo>
                      <a:pt x="41479" y="48188"/>
                      <a:pt x="41517" y="48206"/>
                      <a:pt x="41531" y="48248"/>
                    </a:cubicBezTo>
                    <a:cubicBezTo>
                      <a:pt x="42131" y="50416"/>
                      <a:pt x="42431" y="52718"/>
                      <a:pt x="42698" y="54919"/>
                    </a:cubicBezTo>
                    <a:cubicBezTo>
                      <a:pt x="42731" y="55386"/>
                      <a:pt x="42798" y="55887"/>
                      <a:pt x="42831" y="56387"/>
                    </a:cubicBezTo>
                    <a:cubicBezTo>
                      <a:pt x="43098" y="56420"/>
                      <a:pt x="43332" y="56420"/>
                      <a:pt x="43599" y="56420"/>
                    </a:cubicBezTo>
                    <a:cubicBezTo>
                      <a:pt x="43632" y="55587"/>
                      <a:pt x="43632" y="54719"/>
                      <a:pt x="43599" y="53852"/>
                    </a:cubicBezTo>
                    <a:cubicBezTo>
                      <a:pt x="43532" y="50950"/>
                      <a:pt x="43232" y="48014"/>
                      <a:pt x="42465" y="45212"/>
                    </a:cubicBezTo>
                    <a:cubicBezTo>
                      <a:pt x="42443" y="45148"/>
                      <a:pt x="42505" y="45111"/>
                      <a:pt x="42560" y="45111"/>
                    </a:cubicBezTo>
                    <a:cubicBezTo>
                      <a:pt x="42591" y="45111"/>
                      <a:pt x="42619" y="45122"/>
                      <a:pt x="42631" y="45146"/>
                    </a:cubicBezTo>
                    <a:cubicBezTo>
                      <a:pt x="43732" y="48048"/>
                      <a:pt x="44232" y="51017"/>
                      <a:pt x="44466" y="54119"/>
                    </a:cubicBezTo>
                    <a:cubicBezTo>
                      <a:pt x="44499" y="54886"/>
                      <a:pt x="44566" y="55687"/>
                      <a:pt x="44599" y="56487"/>
                    </a:cubicBezTo>
                    <a:cubicBezTo>
                      <a:pt x="45900" y="56554"/>
                      <a:pt x="47235" y="56654"/>
                      <a:pt x="48602" y="56787"/>
                    </a:cubicBezTo>
                    <a:cubicBezTo>
                      <a:pt x="48536" y="56787"/>
                      <a:pt x="48002" y="47547"/>
                      <a:pt x="47868" y="46780"/>
                    </a:cubicBezTo>
                    <a:cubicBezTo>
                      <a:pt x="47268" y="43912"/>
                      <a:pt x="46334" y="41176"/>
                      <a:pt x="45567" y="38374"/>
                    </a:cubicBezTo>
                    <a:cubicBezTo>
                      <a:pt x="45300" y="37474"/>
                      <a:pt x="45066" y="36573"/>
                      <a:pt x="44866" y="35639"/>
                    </a:cubicBezTo>
                    <a:lnTo>
                      <a:pt x="44866" y="35639"/>
                    </a:lnTo>
                    <a:cubicBezTo>
                      <a:pt x="45166" y="36540"/>
                      <a:pt x="45433" y="37407"/>
                      <a:pt x="45734" y="38274"/>
                    </a:cubicBezTo>
                    <a:cubicBezTo>
                      <a:pt x="46000" y="38975"/>
                      <a:pt x="46267" y="39709"/>
                      <a:pt x="46534" y="40409"/>
                    </a:cubicBezTo>
                    <a:cubicBezTo>
                      <a:pt x="47602" y="43144"/>
                      <a:pt x="48636" y="46180"/>
                      <a:pt x="50470" y="48448"/>
                    </a:cubicBezTo>
                    <a:cubicBezTo>
                      <a:pt x="50470" y="48459"/>
                      <a:pt x="50474" y="48463"/>
                      <a:pt x="50479" y="48463"/>
                    </a:cubicBezTo>
                    <a:cubicBezTo>
                      <a:pt x="50489" y="48463"/>
                      <a:pt x="50504" y="48448"/>
                      <a:pt x="50504" y="48448"/>
                    </a:cubicBezTo>
                    <a:cubicBezTo>
                      <a:pt x="50003" y="45346"/>
                      <a:pt x="48636" y="42377"/>
                      <a:pt x="47735" y="39342"/>
                    </a:cubicBezTo>
                    <a:cubicBezTo>
                      <a:pt x="47535" y="38674"/>
                      <a:pt x="47335" y="37974"/>
                      <a:pt x="47168" y="37273"/>
                    </a:cubicBezTo>
                    <a:cubicBezTo>
                      <a:pt x="46434" y="34605"/>
                      <a:pt x="45767" y="31903"/>
                      <a:pt x="45166" y="29201"/>
                    </a:cubicBezTo>
                    <a:cubicBezTo>
                      <a:pt x="44599" y="26532"/>
                      <a:pt x="44232" y="23864"/>
                      <a:pt x="43832" y="21162"/>
                    </a:cubicBezTo>
                    <a:cubicBezTo>
                      <a:pt x="43799" y="21095"/>
                      <a:pt x="43799" y="21028"/>
                      <a:pt x="43799" y="20962"/>
                    </a:cubicBezTo>
                    <a:cubicBezTo>
                      <a:pt x="43332" y="11155"/>
                      <a:pt x="39763" y="3282"/>
                      <a:pt x="30589" y="614"/>
                    </a:cubicBezTo>
                    <a:cubicBezTo>
                      <a:pt x="28991" y="152"/>
                      <a:pt x="27348" y="1"/>
                      <a:pt x="25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38"/>
              <p:cNvSpPr/>
              <p:nvPr/>
            </p:nvSpPr>
            <p:spPr>
              <a:xfrm>
                <a:off x="979100" y="4558075"/>
                <a:ext cx="1067450" cy="585425"/>
              </a:xfrm>
              <a:custGeom>
                <a:avLst/>
                <a:gdLst/>
                <a:ahLst/>
                <a:cxnLst/>
                <a:rect l="l" t="t" r="r" b="b"/>
                <a:pathLst>
                  <a:path w="42698" h="23417" extrusionOk="0">
                    <a:moveTo>
                      <a:pt x="39662" y="0"/>
                    </a:moveTo>
                    <a:cubicBezTo>
                      <a:pt x="33424" y="4170"/>
                      <a:pt x="26085" y="6638"/>
                      <a:pt x="18613" y="7105"/>
                    </a:cubicBezTo>
                    <a:cubicBezTo>
                      <a:pt x="17805" y="7152"/>
                      <a:pt x="16997" y="7175"/>
                      <a:pt x="16189" y="7175"/>
                    </a:cubicBezTo>
                    <a:cubicBezTo>
                      <a:pt x="13496" y="7175"/>
                      <a:pt x="10808" y="6918"/>
                      <a:pt x="8139" y="6405"/>
                    </a:cubicBezTo>
                    <a:cubicBezTo>
                      <a:pt x="5371" y="5871"/>
                      <a:pt x="2635" y="5037"/>
                      <a:pt x="0" y="3970"/>
                    </a:cubicBezTo>
                    <a:lnTo>
                      <a:pt x="0" y="3970"/>
                    </a:lnTo>
                    <a:cubicBezTo>
                      <a:pt x="67" y="4403"/>
                      <a:pt x="100" y="4837"/>
                      <a:pt x="134" y="5271"/>
                    </a:cubicBezTo>
                    <a:cubicBezTo>
                      <a:pt x="500" y="9674"/>
                      <a:pt x="467" y="14044"/>
                      <a:pt x="801" y="18447"/>
                    </a:cubicBezTo>
                    <a:cubicBezTo>
                      <a:pt x="801" y="18492"/>
                      <a:pt x="835" y="18510"/>
                      <a:pt x="872" y="18510"/>
                    </a:cubicBezTo>
                    <a:cubicBezTo>
                      <a:pt x="917" y="18510"/>
                      <a:pt x="967" y="18483"/>
                      <a:pt x="967" y="18447"/>
                    </a:cubicBezTo>
                    <a:cubicBezTo>
                      <a:pt x="1234" y="15945"/>
                      <a:pt x="1401" y="13343"/>
                      <a:pt x="1501" y="10708"/>
                    </a:cubicBezTo>
                    <a:cubicBezTo>
                      <a:pt x="1568" y="11508"/>
                      <a:pt x="1668" y="12276"/>
                      <a:pt x="1835" y="13043"/>
                    </a:cubicBezTo>
                    <a:cubicBezTo>
                      <a:pt x="2268" y="15111"/>
                      <a:pt x="2502" y="17079"/>
                      <a:pt x="2902" y="19147"/>
                    </a:cubicBezTo>
                    <a:cubicBezTo>
                      <a:pt x="3102" y="20281"/>
                      <a:pt x="3202" y="22516"/>
                      <a:pt x="4003" y="23417"/>
                    </a:cubicBezTo>
                    <a:cubicBezTo>
                      <a:pt x="6205" y="22516"/>
                      <a:pt x="8373" y="21749"/>
                      <a:pt x="10574" y="21115"/>
                    </a:cubicBezTo>
                    <a:cubicBezTo>
                      <a:pt x="10041" y="17413"/>
                      <a:pt x="10007" y="13743"/>
                      <a:pt x="8840" y="10141"/>
                    </a:cubicBezTo>
                    <a:cubicBezTo>
                      <a:pt x="8818" y="10076"/>
                      <a:pt x="8867" y="10025"/>
                      <a:pt x="8922" y="10025"/>
                    </a:cubicBezTo>
                    <a:cubicBezTo>
                      <a:pt x="8952" y="10025"/>
                      <a:pt x="8983" y="10039"/>
                      <a:pt x="9007" y="10074"/>
                    </a:cubicBezTo>
                    <a:cubicBezTo>
                      <a:pt x="10374" y="13543"/>
                      <a:pt x="10741" y="17213"/>
                      <a:pt x="11442" y="20848"/>
                    </a:cubicBezTo>
                    <a:cubicBezTo>
                      <a:pt x="12075" y="20682"/>
                      <a:pt x="12676" y="20515"/>
                      <a:pt x="13310" y="20348"/>
                    </a:cubicBezTo>
                    <a:cubicBezTo>
                      <a:pt x="13076" y="19347"/>
                      <a:pt x="12776" y="18347"/>
                      <a:pt x="12609" y="17313"/>
                    </a:cubicBezTo>
                    <a:cubicBezTo>
                      <a:pt x="12587" y="17224"/>
                      <a:pt x="12654" y="17164"/>
                      <a:pt x="12730" y="17164"/>
                    </a:cubicBezTo>
                    <a:cubicBezTo>
                      <a:pt x="12768" y="17164"/>
                      <a:pt x="12809" y="17179"/>
                      <a:pt x="12843" y="17213"/>
                    </a:cubicBezTo>
                    <a:cubicBezTo>
                      <a:pt x="13443" y="18046"/>
                      <a:pt x="13743" y="19114"/>
                      <a:pt x="14043" y="20148"/>
                    </a:cubicBezTo>
                    <a:cubicBezTo>
                      <a:pt x="18880" y="18947"/>
                      <a:pt x="23850" y="18247"/>
                      <a:pt x="29088" y="18013"/>
                    </a:cubicBezTo>
                    <a:cubicBezTo>
                      <a:pt x="28954" y="16912"/>
                      <a:pt x="28854" y="15778"/>
                      <a:pt x="28787" y="14744"/>
                    </a:cubicBezTo>
                    <a:cubicBezTo>
                      <a:pt x="28769" y="14597"/>
                      <a:pt x="28851" y="14521"/>
                      <a:pt x="28941" y="14521"/>
                    </a:cubicBezTo>
                    <a:cubicBezTo>
                      <a:pt x="29013" y="14521"/>
                      <a:pt x="29091" y="14572"/>
                      <a:pt x="29121" y="14677"/>
                    </a:cubicBezTo>
                    <a:cubicBezTo>
                      <a:pt x="29388" y="15745"/>
                      <a:pt x="29688" y="16846"/>
                      <a:pt x="29988" y="17980"/>
                    </a:cubicBezTo>
                    <a:cubicBezTo>
                      <a:pt x="30989" y="17946"/>
                      <a:pt x="31998" y="17930"/>
                      <a:pt x="33015" y="17930"/>
                    </a:cubicBezTo>
                    <a:cubicBezTo>
                      <a:pt x="34033" y="17930"/>
                      <a:pt x="35058" y="17946"/>
                      <a:pt x="36093" y="17980"/>
                    </a:cubicBezTo>
                    <a:cubicBezTo>
                      <a:pt x="36093" y="17279"/>
                      <a:pt x="36093" y="16579"/>
                      <a:pt x="36026" y="15845"/>
                    </a:cubicBezTo>
                    <a:cubicBezTo>
                      <a:pt x="35859" y="13877"/>
                      <a:pt x="35459" y="11909"/>
                      <a:pt x="35425" y="9907"/>
                    </a:cubicBezTo>
                    <a:cubicBezTo>
                      <a:pt x="35425" y="9849"/>
                      <a:pt x="35482" y="9814"/>
                      <a:pt x="35535" y="9814"/>
                    </a:cubicBezTo>
                    <a:cubicBezTo>
                      <a:pt x="35574" y="9814"/>
                      <a:pt x="35612" y="9832"/>
                      <a:pt x="35626" y="9874"/>
                    </a:cubicBezTo>
                    <a:cubicBezTo>
                      <a:pt x="36226" y="12042"/>
                      <a:pt x="36526" y="14344"/>
                      <a:pt x="36793" y="16545"/>
                    </a:cubicBezTo>
                    <a:cubicBezTo>
                      <a:pt x="36826" y="17012"/>
                      <a:pt x="36893" y="17513"/>
                      <a:pt x="36926" y="18013"/>
                    </a:cubicBezTo>
                    <a:cubicBezTo>
                      <a:pt x="37193" y="18046"/>
                      <a:pt x="37427" y="18046"/>
                      <a:pt x="37694" y="18046"/>
                    </a:cubicBezTo>
                    <a:cubicBezTo>
                      <a:pt x="37727" y="17213"/>
                      <a:pt x="37727" y="16345"/>
                      <a:pt x="37694" y="15478"/>
                    </a:cubicBezTo>
                    <a:cubicBezTo>
                      <a:pt x="37627" y="12576"/>
                      <a:pt x="37327" y="9640"/>
                      <a:pt x="36560" y="6838"/>
                    </a:cubicBezTo>
                    <a:cubicBezTo>
                      <a:pt x="36538" y="6774"/>
                      <a:pt x="36600" y="6737"/>
                      <a:pt x="36655" y="6737"/>
                    </a:cubicBezTo>
                    <a:cubicBezTo>
                      <a:pt x="36686" y="6737"/>
                      <a:pt x="36714" y="6748"/>
                      <a:pt x="36726" y="6772"/>
                    </a:cubicBezTo>
                    <a:cubicBezTo>
                      <a:pt x="37827" y="9674"/>
                      <a:pt x="38327" y="12643"/>
                      <a:pt x="38561" y="15745"/>
                    </a:cubicBezTo>
                    <a:cubicBezTo>
                      <a:pt x="38594" y="16512"/>
                      <a:pt x="38661" y="17313"/>
                      <a:pt x="38694" y="18113"/>
                    </a:cubicBezTo>
                    <a:cubicBezTo>
                      <a:pt x="39995" y="18180"/>
                      <a:pt x="41330" y="18280"/>
                      <a:pt x="42697" y="18413"/>
                    </a:cubicBezTo>
                    <a:cubicBezTo>
                      <a:pt x="42631" y="18413"/>
                      <a:pt x="42097" y="9173"/>
                      <a:pt x="41963" y="8406"/>
                    </a:cubicBezTo>
                    <a:cubicBezTo>
                      <a:pt x="41363" y="5538"/>
                      <a:pt x="40429" y="2802"/>
                      <a:pt x="39662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38"/>
              <p:cNvSpPr/>
              <p:nvPr/>
            </p:nvSpPr>
            <p:spPr>
              <a:xfrm>
                <a:off x="1974800" y="4530550"/>
                <a:ext cx="119275" cy="279750"/>
              </a:xfrm>
              <a:custGeom>
                <a:avLst/>
                <a:gdLst/>
                <a:ahLst/>
                <a:cxnLst/>
                <a:rect l="l" t="t" r="r" b="b"/>
                <a:pathLst>
                  <a:path w="4771" h="11190" extrusionOk="0">
                    <a:moveTo>
                      <a:pt x="1435" y="0"/>
                    </a:moveTo>
                    <a:cubicBezTo>
                      <a:pt x="968" y="334"/>
                      <a:pt x="501" y="668"/>
                      <a:pt x="1" y="1001"/>
                    </a:cubicBezTo>
                    <a:cubicBezTo>
                      <a:pt x="267" y="1702"/>
                      <a:pt x="534" y="2436"/>
                      <a:pt x="801" y="3136"/>
                    </a:cubicBezTo>
                    <a:cubicBezTo>
                      <a:pt x="1869" y="5871"/>
                      <a:pt x="2903" y="8907"/>
                      <a:pt x="4737" y="11175"/>
                    </a:cubicBezTo>
                    <a:cubicBezTo>
                      <a:pt x="4737" y="11186"/>
                      <a:pt x="4741" y="11190"/>
                      <a:pt x="4746" y="11190"/>
                    </a:cubicBezTo>
                    <a:cubicBezTo>
                      <a:pt x="4756" y="11190"/>
                      <a:pt x="4771" y="11175"/>
                      <a:pt x="4771" y="11175"/>
                    </a:cubicBezTo>
                    <a:cubicBezTo>
                      <a:pt x="4270" y="8073"/>
                      <a:pt x="2903" y="5104"/>
                      <a:pt x="2002" y="2069"/>
                    </a:cubicBezTo>
                    <a:cubicBezTo>
                      <a:pt x="1802" y="1401"/>
                      <a:pt x="1602" y="701"/>
                      <a:pt x="1435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38"/>
              <p:cNvSpPr/>
              <p:nvPr/>
            </p:nvSpPr>
            <p:spPr>
              <a:xfrm>
                <a:off x="1187575" y="4277450"/>
                <a:ext cx="550425" cy="391775"/>
              </a:xfrm>
              <a:custGeom>
                <a:avLst/>
                <a:gdLst/>
                <a:ahLst/>
                <a:cxnLst/>
                <a:rect l="l" t="t" r="r" b="b"/>
                <a:pathLst>
                  <a:path w="22017" h="15671" extrusionOk="0">
                    <a:moveTo>
                      <a:pt x="15792" y="1"/>
                    </a:moveTo>
                    <a:cubicBezTo>
                      <a:pt x="14486" y="1"/>
                      <a:pt x="13163" y="250"/>
                      <a:pt x="11876" y="518"/>
                    </a:cubicBezTo>
                    <a:cubicBezTo>
                      <a:pt x="10441" y="818"/>
                      <a:pt x="8973" y="1218"/>
                      <a:pt x="7472" y="1218"/>
                    </a:cubicBezTo>
                    <a:cubicBezTo>
                      <a:pt x="6901" y="1198"/>
                      <a:pt x="6379" y="1115"/>
                      <a:pt x="5838" y="1115"/>
                    </a:cubicBezTo>
                    <a:cubicBezTo>
                      <a:pt x="5496" y="1115"/>
                      <a:pt x="5146" y="1148"/>
                      <a:pt x="4770" y="1251"/>
                    </a:cubicBezTo>
                    <a:cubicBezTo>
                      <a:pt x="2636" y="1885"/>
                      <a:pt x="801" y="3787"/>
                      <a:pt x="401" y="5988"/>
                    </a:cubicBezTo>
                    <a:cubicBezTo>
                      <a:pt x="0" y="8256"/>
                      <a:pt x="1068" y="10625"/>
                      <a:pt x="2669" y="12293"/>
                    </a:cubicBezTo>
                    <a:cubicBezTo>
                      <a:pt x="4745" y="14469"/>
                      <a:pt x="7741" y="15670"/>
                      <a:pt x="10742" y="15670"/>
                    </a:cubicBezTo>
                    <a:cubicBezTo>
                      <a:pt x="11742" y="15670"/>
                      <a:pt x="12743" y="15537"/>
                      <a:pt x="13710" y="15261"/>
                    </a:cubicBezTo>
                    <a:cubicBezTo>
                      <a:pt x="17546" y="14161"/>
                      <a:pt x="20682" y="10858"/>
                      <a:pt x="21616" y="6956"/>
                    </a:cubicBezTo>
                    <a:cubicBezTo>
                      <a:pt x="21949" y="5688"/>
                      <a:pt x="22016" y="4254"/>
                      <a:pt x="21482" y="3053"/>
                    </a:cubicBezTo>
                    <a:cubicBezTo>
                      <a:pt x="20749" y="1418"/>
                      <a:pt x="19014" y="418"/>
                      <a:pt x="17246" y="117"/>
                    </a:cubicBezTo>
                    <a:cubicBezTo>
                      <a:pt x="16765" y="36"/>
                      <a:pt x="16280" y="1"/>
                      <a:pt x="15792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38"/>
              <p:cNvSpPr/>
              <p:nvPr/>
            </p:nvSpPr>
            <p:spPr>
              <a:xfrm>
                <a:off x="1792175" y="4107900"/>
                <a:ext cx="220175" cy="322450"/>
              </a:xfrm>
              <a:custGeom>
                <a:avLst/>
                <a:gdLst/>
                <a:ahLst/>
                <a:cxnLst/>
                <a:rect l="l" t="t" r="r" b="b"/>
                <a:pathLst>
                  <a:path w="8807" h="12898" extrusionOk="0">
                    <a:moveTo>
                      <a:pt x="3949" y="0"/>
                    </a:moveTo>
                    <a:cubicBezTo>
                      <a:pt x="3443" y="0"/>
                      <a:pt x="2955" y="97"/>
                      <a:pt x="2535" y="295"/>
                    </a:cubicBezTo>
                    <a:cubicBezTo>
                      <a:pt x="1101" y="995"/>
                      <a:pt x="567" y="2930"/>
                      <a:pt x="367" y="4397"/>
                    </a:cubicBezTo>
                    <a:cubicBezTo>
                      <a:pt x="34" y="6632"/>
                      <a:pt x="0" y="8934"/>
                      <a:pt x="100" y="11202"/>
                    </a:cubicBezTo>
                    <a:cubicBezTo>
                      <a:pt x="134" y="11803"/>
                      <a:pt x="267" y="12503"/>
                      <a:pt x="868" y="12770"/>
                    </a:cubicBezTo>
                    <a:cubicBezTo>
                      <a:pt x="1045" y="12869"/>
                      <a:pt x="1235" y="12897"/>
                      <a:pt x="1422" y="12897"/>
                    </a:cubicBezTo>
                    <a:cubicBezTo>
                      <a:pt x="1551" y="12897"/>
                      <a:pt x="1679" y="12884"/>
                      <a:pt x="1802" y="12870"/>
                    </a:cubicBezTo>
                    <a:cubicBezTo>
                      <a:pt x="3970" y="12637"/>
                      <a:pt x="5905" y="11603"/>
                      <a:pt x="7105" y="10035"/>
                    </a:cubicBezTo>
                    <a:cubicBezTo>
                      <a:pt x="8306" y="8467"/>
                      <a:pt x="8807" y="6366"/>
                      <a:pt x="8440" y="4297"/>
                    </a:cubicBezTo>
                    <a:cubicBezTo>
                      <a:pt x="8206" y="3030"/>
                      <a:pt x="7606" y="1662"/>
                      <a:pt x="6438" y="828"/>
                    </a:cubicBezTo>
                    <a:cubicBezTo>
                      <a:pt x="5724" y="282"/>
                      <a:pt x="4810" y="0"/>
                      <a:pt x="3949" y="0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38"/>
              <p:cNvSpPr/>
              <p:nvPr/>
            </p:nvSpPr>
            <p:spPr>
              <a:xfrm>
                <a:off x="868175" y="4242800"/>
                <a:ext cx="257700" cy="299750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11990" extrusionOk="0">
                    <a:moveTo>
                      <a:pt x="4179" y="0"/>
                    </a:moveTo>
                    <a:cubicBezTo>
                      <a:pt x="3030" y="0"/>
                      <a:pt x="1799" y="637"/>
                      <a:pt x="1035" y="1637"/>
                    </a:cubicBezTo>
                    <a:cubicBezTo>
                      <a:pt x="167" y="2804"/>
                      <a:pt x="1" y="4272"/>
                      <a:pt x="134" y="5573"/>
                    </a:cubicBezTo>
                    <a:cubicBezTo>
                      <a:pt x="401" y="7641"/>
                      <a:pt x="1435" y="9509"/>
                      <a:pt x="3069" y="10643"/>
                    </a:cubicBezTo>
                    <a:cubicBezTo>
                      <a:pt x="4281" y="11526"/>
                      <a:pt x="5797" y="11990"/>
                      <a:pt x="7388" y="11990"/>
                    </a:cubicBezTo>
                    <a:cubicBezTo>
                      <a:pt x="7900" y="11990"/>
                      <a:pt x="8420" y="11942"/>
                      <a:pt x="8940" y="11844"/>
                    </a:cubicBezTo>
                    <a:cubicBezTo>
                      <a:pt x="9241" y="11811"/>
                      <a:pt x="9607" y="11711"/>
                      <a:pt x="9841" y="11477"/>
                    </a:cubicBezTo>
                    <a:cubicBezTo>
                      <a:pt x="10308" y="11043"/>
                      <a:pt x="10241" y="10343"/>
                      <a:pt x="10108" y="9776"/>
                    </a:cubicBezTo>
                    <a:cubicBezTo>
                      <a:pt x="9574" y="7541"/>
                      <a:pt x="8840" y="5373"/>
                      <a:pt x="7906" y="3338"/>
                    </a:cubicBezTo>
                    <a:cubicBezTo>
                      <a:pt x="7272" y="2004"/>
                      <a:pt x="6205" y="269"/>
                      <a:pt x="4637" y="36"/>
                    </a:cubicBezTo>
                    <a:cubicBezTo>
                      <a:pt x="4487" y="12"/>
                      <a:pt x="4334" y="0"/>
                      <a:pt x="4179" y="0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38"/>
              <p:cNvSpPr/>
              <p:nvPr/>
            </p:nvSpPr>
            <p:spPr>
              <a:xfrm>
                <a:off x="971575" y="3693275"/>
                <a:ext cx="897350" cy="913175"/>
              </a:xfrm>
              <a:custGeom>
                <a:avLst/>
                <a:gdLst/>
                <a:ahLst/>
                <a:cxnLst/>
                <a:rect l="l" t="t" r="r" b="b"/>
                <a:pathLst>
                  <a:path w="35894" h="36527" extrusionOk="0">
                    <a:moveTo>
                      <a:pt x="22554" y="1"/>
                    </a:moveTo>
                    <a:cubicBezTo>
                      <a:pt x="22531" y="1"/>
                      <a:pt x="22507" y="1"/>
                      <a:pt x="22484" y="1"/>
                    </a:cubicBezTo>
                    <a:cubicBezTo>
                      <a:pt x="17647" y="34"/>
                      <a:pt x="12977" y="701"/>
                      <a:pt x="8340" y="2069"/>
                    </a:cubicBezTo>
                    <a:cubicBezTo>
                      <a:pt x="3270" y="3570"/>
                      <a:pt x="1" y="8407"/>
                      <a:pt x="435" y="13644"/>
                    </a:cubicBezTo>
                    <a:cubicBezTo>
                      <a:pt x="835" y="18381"/>
                      <a:pt x="1535" y="23051"/>
                      <a:pt x="2503" y="27687"/>
                    </a:cubicBezTo>
                    <a:cubicBezTo>
                      <a:pt x="3570" y="32858"/>
                      <a:pt x="8140" y="36527"/>
                      <a:pt x="13377" y="36527"/>
                    </a:cubicBezTo>
                    <a:cubicBezTo>
                      <a:pt x="18214" y="36494"/>
                      <a:pt x="22917" y="35793"/>
                      <a:pt x="27554" y="34425"/>
                    </a:cubicBezTo>
                    <a:cubicBezTo>
                      <a:pt x="32591" y="32958"/>
                      <a:pt x="35893" y="28121"/>
                      <a:pt x="35460" y="22851"/>
                    </a:cubicBezTo>
                    <a:cubicBezTo>
                      <a:pt x="35059" y="18147"/>
                      <a:pt x="34359" y="13444"/>
                      <a:pt x="33391" y="8807"/>
                    </a:cubicBezTo>
                    <a:cubicBezTo>
                      <a:pt x="32296" y="3693"/>
                      <a:pt x="27795" y="1"/>
                      <a:pt x="22554" y="1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38"/>
              <p:cNvSpPr/>
              <p:nvPr/>
            </p:nvSpPr>
            <p:spPr>
              <a:xfrm>
                <a:off x="1388550" y="4302350"/>
                <a:ext cx="122600" cy="63100"/>
              </a:xfrm>
              <a:custGeom>
                <a:avLst/>
                <a:gdLst/>
                <a:ahLst/>
                <a:cxnLst/>
                <a:rect l="l" t="t" r="r" b="b"/>
                <a:pathLst>
                  <a:path w="4904" h="2524" extrusionOk="0">
                    <a:moveTo>
                      <a:pt x="2535" y="0"/>
                    </a:moveTo>
                    <a:cubicBezTo>
                      <a:pt x="2406" y="0"/>
                      <a:pt x="2273" y="8"/>
                      <a:pt x="2135" y="22"/>
                    </a:cubicBezTo>
                    <a:cubicBezTo>
                      <a:pt x="1535" y="122"/>
                      <a:pt x="968" y="489"/>
                      <a:pt x="601" y="923"/>
                    </a:cubicBezTo>
                    <a:cubicBezTo>
                      <a:pt x="234" y="1390"/>
                      <a:pt x="0" y="1957"/>
                      <a:pt x="34" y="2524"/>
                    </a:cubicBezTo>
                    <a:cubicBezTo>
                      <a:pt x="234" y="2023"/>
                      <a:pt x="568" y="1590"/>
                      <a:pt x="934" y="1256"/>
                    </a:cubicBezTo>
                    <a:cubicBezTo>
                      <a:pt x="1335" y="923"/>
                      <a:pt x="1768" y="689"/>
                      <a:pt x="2235" y="622"/>
                    </a:cubicBezTo>
                    <a:cubicBezTo>
                      <a:pt x="2349" y="606"/>
                      <a:pt x="2464" y="598"/>
                      <a:pt x="2580" y="598"/>
                    </a:cubicBezTo>
                    <a:cubicBezTo>
                      <a:pt x="2941" y="598"/>
                      <a:pt x="3308" y="679"/>
                      <a:pt x="3636" y="856"/>
                    </a:cubicBezTo>
                    <a:cubicBezTo>
                      <a:pt x="4103" y="1089"/>
                      <a:pt x="4504" y="1423"/>
                      <a:pt x="4904" y="1823"/>
                    </a:cubicBezTo>
                    <a:cubicBezTo>
                      <a:pt x="4704" y="1290"/>
                      <a:pt x="4370" y="823"/>
                      <a:pt x="3903" y="456"/>
                    </a:cubicBezTo>
                    <a:cubicBezTo>
                      <a:pt x="3670" y="255"/>
                      <a:pt x="3370" y="122"/>
                      <a:pt x="3069" y="55"/>
                    </a:cubicBezTo>
                    <a:cubicBezTo>
                      <a:pt x="2893" y="16"/>
                      <a:pt x="2718" y="0"/>
                      <a:pt x="2535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38"/>
              <p:cNvSpPr/>
              <p:nvPr/>
            </p:nvSpPr>
            <p:spPr>
              <a:xfrm>
                <a:off x="1537825" y="3954050"/>
                <a:ext cx="214125" cy="67675"/>
              </a:xfrm>
              <a:custGeom>
                <a:avLst/>
                <a:gdLst/>
                <a:ahLst/>
                <a:cxnLst/>
                <a:rect l="l" t="t" r="r" b="b"/>
                <a:pathLst>
                  <a:path w="8565" h="2707" extrusionOk="0">
                    <a:moveTo>
                      <a:pt x="4812" y="1"/>
                    </a:moveTo>
                    <a:cubicBezTo>
                      <a:pt x="3192" y="1"/>
                      <a:pt x="1520" y="584"/>
                      <a:pt x="201" y="1812"/>
                    </a:cubicBezTo>
                    <a:cubicBezTo>
                      <a:pt x="67" y="1912"/>
                      <a:pt x="0" y="2145"/>
                      <a:pt x="34" y="2312"/>
                    </a:cubicBezTo>
                    <a:cubicBezTo>
                      <a:pt x="67" y="2479"/>
                      <a:pt x="100" y="2512"/>
                      <a:pt x="234" y="2646"/>
                    </a:cubicBezTo>
                    <a:cubicBezTo>
                      <a:pt x="276" y="2688"/>
                      <a:pt x="335" y="2706"/>
                      <a:pt x="400" y="2706"/>
                    </a:cubicBezTo>
                    <a:cubicBezTo>
                      <a:pt x="490" y="2706"/>
                      <a:pt x="590" y="2671"/>
                      <a:pt x="668" y="2612"/>
                    </a:cubicBezTo>
                    <a:cubicBezTo>
                      <a:pt x="2533" y="1597"/>
                      <a:pt x="4298" y="983"/>
                      <a:pt x="6117" y="983"/>
                    </a:cubicBezTo>
                    <a:cubicBezTo>
                      <a:pt x="6867" y="983"/>
                      <a:pt x="7627" y="1087"/>
                      <a:pt x="8406" y="1312"/>
                    </a:cubicBezTo>
                    <a:cubicBezTo>
                      <a:pt x="8415" y="1315"/>
                      <a:pt x="8424" y="1316"/>
                      <a:pt x="8433" y="1316"/>
                    </a:cubicBezTo>
                    <a:cubicBezTo>
                      <a:pt x="8517" y="1316"/>
                      <a:pt x="8564" y="1175"/>
                      <a:pt x="8473" y="1145"/>
                    </a:cubicBezTo>
                    <a:cubicBezTo>
                      <a:pt x="7436" y="393"/>
                      <a:pt x="6141" y="1"/>
                      <a:pt x="4812" y="1"/>
                    </a:cubicBezTo>
                    <a:close/>
                  </a:path>
                </a:pathLst>
              </a:custGeom>
              <a:solidFill>
                <a:srgbClr val="334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38"/>
              <p:cNvSpPr/>
              <p:nvPr/>
            </p:nvSpPr>
            <p:spPr>
              <a:xfrm>
                <a:off x="1054450" y="4023725"/>
                <a:ext cx="212375" cy="64475"/>
              </a:xfrm>
              <a:custGeom>
                <a:avLst/>
                <a:gdLst/>
                <a:ahLst/>
                <a:cxnLst/>
                <a:rect l="l" t="t" r="r" b="b"/>
                <a:pathLst>
                  <a:path w="8495" h="2579" extrusionOk="0">
                    <a:moveTo>
                      <a:pt x="5191" y="1"/>
                    </a:moveTo>
                    <a:cubicBezTo>
                      <a:pt x="3160" y="1"/>
                      <a:pt x="1240" y="907"/>
                      <a:pt x="55" y="2427"/>
                    </a:cubicBezTo>
                    <a:cubicBezTo>
                      <a:pt x="1" y="2481"/>
                      <a:pt x="56" y="2579"/>
                      <a:pt x="132" y="2579"/>
                    </a:cubicBezTo>
                    <a:cubicBezTo>
                      <a:pt x="150" y="2579"/>
                      <a:pt x="169" y="2574"/>
                      <a:pt x="188" y="2561"/>
                    </a:cubicBezTo>
                    <a:cubicBezTo>
                      <a:pt x="1657" y="1616"/>
                      <a:pt x="3205" y="1240"/>
                      <a:pt x="4874" y="1240"/>
                    </a:cubicBezTo>
                    <a:cubicBezTo>
                      <a:pt x="5858" y="1240"/>
                      <a:pt x="6884" y="1371"/>
                      <a:pt x="7961" y="1593"/>
                    </a:cubicBezTo>
                    <a:cubicBezTo>
                      <a:pt x="8016" y="1605"/>
                      <a:pt x="8075" y="1612"/>
                      <a:pt x="8132" y="1612"/>
                    </a:cubicBezTo>
                    <a:cubicBezTo>
                      <a:pt x="8246" y="1612"/>
                      <a:pt x="8350" y="1582"/>
                      <a:pt x="8394" y="1493"/>
                    </a:cubicBezTo>
                    <a:cubicBezTo>
                      <a:pt x="8494" y="1327"/>
                      <a:pt x="8494" y="1293"/>
                      <a:pt x="8494" y="1126"/>
                    </a:cubicBezTo>
                    <a:cubicBezTo>
                      <a:pt x="8461" y="960"/>
                      <a:pt x="8328" y="759"/>
                      <a:pt x="8194" y="693"/>
                    </a:cubicBezTo>
                    <a:cubicBezTo>
                      <a:pt x="7215" y="220"/>
                      <a:pt x="6190" y="1"/>
                      <a:pt x="51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38"/>
              <p:cNvSpPr/>
              <p:nvPr/>
            </p:nvSpPr>
            <p:spPr>
              <a:xfrm>
                <a:off x="1253450" y="4372925"/>
                <a:ext cx="413650" cy="200650"/>
              </a:xfrm>
              <a:custGeom>
                <a:avLst/>
                <a:gdLst/>
                <a:ahLst/>
                <a:cxnLst/>
                <a:rect l="l" t="t" r="r" b="b"/>
                <a:pathLst>
                  <a:path w="16546" h="8026" extrusionOk="0">
                    <a:moveTo>
                      <a:pt x="16546" y="1"/>
                    </a:moveTo>
                    <a:lnTo>
                      <a:pt x="16546" y="1"/>
                    </a:lnTo>
                    <a:cubicBezTo>
                      <a:pt x="15145" y="101"/>
                      <a:pt x="13677" y="134"/>
                      <a:pt x="12276" y="234"/>
                    </a:cubicBezTo>
                    <a:cubicBezTo>
                      <a:pt x="9874" y="335"/>
                      <a:pt x="7573" y="668"/>
                      <a:pt x="5304" y="1235"/>
                    </a:cubicBezTo>
                    <a:cubicBezTo>
                      <a:pt x="5104" y="1269"/>
                      <a:pt x="4904" y="1335"/>
                      <a:pt x="4704" y="1369"/>
                    </a:cubicBezTo>
                    <a:lnTo>
                      <a:pt x="4704" y="1402"/>
                    </a:lnTo>
                    <a:cubicBezTo>
                      <a:pt x="3136" y="1802"/>
                      <a:pt x="1568" y="2236"/>
                      <a:pt x="1" y="2603"/>
                    </a:cubicBezTo>
                    <a:cubicBezTo>
                      <a:pt x="1380" y="5031"/>
                      <a:pt x="4780" y="8026"/>
                      <a:pt x="8336" y="8026"/>
                    </a:cubicBezTo>
                    <a:cubicBezTo>
                      <a:pt x="8737" y="8026"/>
                      <a:pt x="9139" y="7988"/>
                      <a:pt x="9541" y="7907"/>
                    </a:cubicBezTo>
                    <a:cubicBezTo>
                      <a:pt x="13410" y="7173"/>
                      <a:pt x="15945" y="2903"/>
                      <a:pt x="1654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38"/>
              <p:cNvSpPr/>
              <p:nvPr/>
            </p:nvSpPr>
            <p:spPr>
              <a:xfrm>
                <a:off x="1299325" y="4375450"/>
                <a:ext cx="327750" cy="198250"/>
              </a:xfrm>
              <a:custGeom>
                <a:avLst/>
                <a:gdLst/>
                <a:ahLst/>
                <a:cxnLst/>
                <a:rect l="l" t="t" r="r" b="b"/>
                <a:pathLst>
                  <a:path w="13110" h="7930" extrusionOk="0">
                    <a:moveTo>
                      <a:pt x="12643" y="0"/>
                    </a:moveTo>
                    <a:cubicBezTo>
                      <a:pt x="11909" y="67"/>
                      <a:pt x="11175" y="67"/>
                      <a:pt x="10441" y="133"/>
                    </a:cubicBezTo>
                    <a:cubicBezTo>
                      <a:pt x="8039" y="234"/>
                      <a:pt x="5738" y="567"/>
                      <a:pt x="3469" y="1134"/>
                    </a:cubicBezTo>
                    <a:cubicBezTo>
                      <a:pt x="3269" y="1168"/>
                      <a:pt x="3069" y="1234"/>
                      <a:pt x="2836" y="1268"/>
                    </a:cubicBezTo>
                    <a:cubicBezTo>
                      <a:pt x="1902" y="1534"/>
                      <a:pt x="968" y="1801"/>
                      <a:pt x="0" y="2035"/>
                    </a:cubicBezTo>
                    <a:cubicBezTo>
                      <a:pt x="300" y="2669"/>
                      <a:pt x="567" y="3302"/>
                      <a:pt x="834" y="3936"/>
                    </a:cubicBezTo>
                    <a:cubicBezTo>
                      <a:pt x="734" y="4437"/>
                      <a:pt x="667" y="4904"/>
                      <a:pt x="567" y="5371"/>
                    </a:cubicBezTo>
                    <a:cubicBezTo>
                      <a:pt x="2169" y="6804"/>
                      <a:pt x="4339" y="7929"/>
                      <a:pt x="6499" y="7929"/>
                    </a:cubicBezTo>
                    <a:cubicBezTo>
                      <a:pt x="6903" y="7929"/>
                      <a:pt x="7306" y="7890"/>
                      <a:pt x="7706" y="7806"/>
                    </a:cubicBezTo>
                    <a:cubicBezTo>
                      <a:pt x="9974" y="7372"/>
                      <a:pt x="11909" y="5637"/>
                      <a:pt x="13110" y="3736"/>
                    </a:cubicBezTo>
                    <a:cubicBezTo>
                      <a:pt x="12843" y="3269"/>
                      <a:pt x="12609" y="2769"/>
                      <a:pt x="12376" y="2302"/>
                    </a:cubicBezTo>
                    <a:cubicBezTo>
                      <a:pt x="12476" y="1534"/>
                      <a:pt x="12576" y="767"/>
                      <a:pt x="126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38"/>
              <p:cNvSpPr/>
              <p:nvPr/>
            </p:nvSpPr>
            <p:spPr>
              <a:xfrm>
                <a:off x="1330175" y="4434650"/>
                <a:ext cx="269375" cy="51375"/>
              </a:xfrm>
              <a:custGeom>
                <a:avLst/>
                <a:gdLst/>
                <a:ahLst/>
                <a:cxnLst/>
                <a:rect l="l" t="t" r="r" b="b"/>
                <a:pathLst>
                  <a:path w="10775" h="2055" extrusionOk="0">
                    <a:moveTo>
                      <a:pt x="10775" y="0"/>
                    </a:moveTo>
                    <a:lnTo>
                      <a:pt x="10775" y="0"/>
                    </a:lnTo>
                    <a:cubicBezTo>
                      <a:pt x="9040" y="601"/>
                      <a:pt x="7306" y="1168"/>
                      <a:pt x="5504" y="1435"/>
                    </a:cubicBezTo>
                    <a:cubicBezTo>
                      <a:pt x="4545" y="1574"/>
                      <a:pt x="3585" y="1623"/>
                      <a:pt x="2625" y="1623"/>
                    </a:cubicBezTo>
                    <a:cubicBezTo>
                      <a:pt x="1750" y="1623"/>
                      <a:pt x="875" y="1583"/>
                      <a:pt x="0" y="1535"/>
                    </a:cubicBezTo>
                    <a:lnTo>
                      <a:pt x="0" y="1535"/>
                    </a:lnTo>
                    <a:cubicBezTo>
                      <a:pt x="1251" y="1859"/>
                      <a:pt x="2550" y="2055"/>
                      <a:pt x="3852" y="2055"/>
                    </a:cubicBezTo>
                    <a:cubicBezTo>
                      <a:pt x="4426" y="2055"/>
                      <a:pt x="5000" y="2017"/>
                      <a:pt x="5571" y="1935"/>
                    </a:cubicBezTo>
                    <a:cubicBezTo>
                      <a:pt x="7406" y="1668"/>
                      <a:pt x="9174" y="968"/>
                      <a:pt x="1077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38"/>
              <p:cNvSpPr/>
              <p:nvPr/>
            </p:nvSpPr>
            <p:spPr>
              <a:xfrm>
                <a:off x="1570350" y="4184825"/>
                <a:ext cx="194325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7773" h="2865" extrusionOk="0">
                    <a:moveTo>
                      <a:pt x="5180" y="1"/>
                    </a:moveTo>
                    <a:cubicBezTo>
                      <a:pt x="3182" y="1"/>
                      <a:pt x="837" y="1380"/>
                      <a:pt x="0" y="2788"/>
                    </a:cubicBezTo>
                    <a:cubicBezTo>
                      <a:pt x="0" y="2815"/>
                      <a:pt x="22" y="2864"/>
                      <a:pt x="48" y="2864"/>
                    </a:cubicBezTo>
                    <a:cubicBezTo>
                      <a:pt x="54" y="2864"/>
                      <a:pt x="61" y="2861"/>
                      <a:pt x="67" y="2855"/>
                    </a:cubicBezTo>
                    <a:cubicBezTo>
                      <a:pt x="1368" y="2221"/>
                      <a:pt x="2469" y="1421"/>
                      <a:pt x="3936" y="1187"/>
                    </a:cubicBezTo>
                    <a:cubicBezTo>
                      <a:pt x="4195" y="1141"/>
                      <a:pt x="4447" y="1122"/>
                      <a:pt x="4694" y="1122"/>
                    </a:cubicBezTo>
                    <a:cubicBezTo>
                      <a:pt x="5693" y="1122"/>
                      <a:pt x="6623" y="1427"/>
                      <a:pt x="7639" y="1454"/>
                    </a:cubicBezTo>
                    <a:cubicBezTo>
                      <a:pt x="7739" y="1454"/>
                      <a:pt x="7773" y="1354"/>
                      <a:pt x="7739" y="1287"/>
                    </a:cubicBezTo>
                    <a:cubicBezTo>
                      <a:pt x="7149" y="368"/>
                      <a:pt x="6211" y="1"/>
                      <a:pt x="5180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38"/>
              <p:cNvSpPr/>
              <p:nvPr/>
            </p:nvSpPr>
            <p:spPr>
              <a:xfrm>
                <a:off x="1583700" y="4148375"/>
                <a:ext cx="5587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2235" h="1478" extrusionOk="0">
                    <a:moveTo>
                      <a:pt x="1925" y="1"/>
                    </a:moveTo>
                    <a:cubicBezTo>
                      <a:pt x="1585" y="1"/>
                      <a:pt x="1181" y="273"/>
                      <a:pt x="934" y="410"/>
                    </a:cubicBezTo>
                    <a:cubicBezTo>
                      <a:pt x="467" y="710"/>
                      <a:pt x="234" y="977"/>
                      <a:pt x="0" y="1444"/>
                    </a:cubicBezTo>
                    <a:cubicBezTo>
                      <a:pt x="0" y="1478"/>
                      <a:pt x="33" y="1478"/>
                      <a:pt x="33" y="1478"/>
                    </a:cubicBezTo>
                    <a:cubicBezTo>
                      <a:pt x="200" y="1377"/>
                      <a:pt x="400" y="1311"/>
                      <a:pt x="567" y="1211"/>
                    </a:cubicBezTo>
                    <a:cubicBezTo>
                      <a:pt x="767" y="1111"/>
                      <a:pt x="967" y="944"/>
                      <a:pt x="1168" y="844"/>
                    </a:cubicBezTo>
                    <a:cubicBezTo>
                      <a:pt x="1468" y="677"/>
                      <a:pt x="2001" y="610"/>
                      <a:pt x="2202" y="310"/>
                    </a:cubicBezTo>
                    <a:cubicBezTo>
                      <a:pt x="2235" y="210"/>
                      <a:pt x="2235" y="110"/>
                      <a:pt x="2135" y="43"/>
                    </a:cubicBezTo>
                    <a:cubicBezTo>
                      <a:pt x="2070" y="14"/>
                      <a:pt x="1999" y="1"/>
                      <a:pt x="1925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38"/>
              <p:cNvSpPr/>
              <p:nvPr/>
            </p:nvSpPr>
            <p:spPr>
              <a:xfrm>
                <a:off x="1105150" y="4258575"/>
                <a:ext cx="197525" cy="57900"/>
              </a:xfrm>
              <a:custGeom>
                <a:avLst/>
                <a:gdLst/>
                <a:ahLst/>
                <a:cxnLst/>
                <a:rect l="l" t="t" r="r" b="b"/>
                <a:pathLst>
                  <a:path w="7901" h="2316" extrusionOk="0">
                    <a:moveTo>
                      <a:pt x="3683" y="0"/>
                    </a:moveTo>
                    <a:cubicBezTo>
                      <a:pt x="2025" y="0"/>
                      <a:pt x="470" y="612"/>
                      <a:pt x="28" y="2173"/>
                    </a:cubicBezTo>
                    <a:cubicBezTo>
                      <a:pt x="1" y="2256"/>
                      <a:pt x="64" y="2315"/>
                      <a:pt x="124" y="2315"/>
                    </a:cubicBezTo>
                    <a:cubicBezTo>
                      <a:pt x="137" y="2315"/>
                      <a:pt x="150" y="2313"/>
                      <a:pt x="162" y="2307"/>
                    </a:cubicBezTo>
                    <a:cubicBezTo>
                      <a:pt x="1396" y="1906"/>
                      <a:pt x="2330" y="1139"/>
                      <a:pt x="3664" y="972"/>
                    </a:cubicBezTo>
                    <a:cubicBezTo>
                      <a:pt x="3890" y="947"/>
                      <a:pt x="4112" y="935"/>
                      <a:pt x="4330" y="935"/>
                    </a:cubicBezTo>
                    <a:cubicBezTo>
                      <a:pt x="5527" y="935"/>
                      <a:pt x="6621" y="1280"/>
                      <a:pt x="7834" y="1506"/>
                    </a:cubicBezTo>
                    <a:cubicBezTo>
                      <a:pt x="7901" y="1506"/>
                      <a:pt x="7901" y="1439"/>
                      <a:pt x="7867" y="1406"/>
                    </a:cubicBezTo>
                    <a:cubicBezTo>
                      <a:pt x="6982" y="570"/>
                      <a:pt x="5285" y="0"/>
                      <a:pt x="3683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38"/>
              <p:cNvSpPr/>
              <p:nvPr/>
            </p:nvSpPr>
            <p:spPr>
              <a:xfrm>
                <a:off x="1206750" y="4208650"/>
                <a:ext cx="62575" cy="23375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935" extrusionOk="0">
                    <a:moveTo>
                      <a:pt x="494" y="1"/>
                    </a:moveTo>
                    <a:cubicBezTo>
                      <a:pt x="329" y="1"/>
                      <a:pt x="178" y="36"/>
                      <a:pt x="67" y="134"/>
                    </a:cubicBezTo>
                    <a:cubicBezTo>
                      <a:pt x="1" y="234"/>
                      <a:pt x="1" y="334"/>
                      <a:pt x="67" y="401"/>
                    </a:cubicBezTo>
                    <a:cubicBezTo>
                      <a:pt x="334" y="634"/>
                      <a:pt x="868" y="568"/>
                      <a:pt x="1201" y="634"/>
                    </a:cubicBezTo>
                    <a:cubicBezTo>
                      <a:pt x="1435" y="668"/>
                      <a:pt x="1635" y="768"/>
                      <a:pt x="1869" y="834"/>
                    </a:cubicBezTo>
                    <a:cubicBezTo>
                      <a:pt x="2069" y="868"/>
                      <a:pt x="2269" y="868"/>
                      <a:pt x="2469" y="935"/>
                    </a:cubicBezTo>
                    <a:cubicBezTo>
                      <a:pt x="2502" y="935"/>
                      <a:pt x="2502" y="901"/>
                      <a:pt x="2502" y="901"/>
                    </a:cubicBezTo>
                    <a:cubicBezTo>
                      <a:pt x="2135" y="501"/>
                      <a:pt x="1835" y="301"/>
                      <a:pt x="1335" y="167"/>
                    </a:cubicBezTo>
                    <a:cubicBezTo>
                      <a:pt x="1103" y="104"/>
                      <a:pt x="778" y="1"/>
                      <a:pt x="494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38"/>
              <p:cNvSpPr/>
              <p:nvPr/>
            </p:nvSpPr>
            <p:spPr>
              <a:xfrm>
                <a:off x="1835025" y="4191750"/>
                <a:ext cx="130625" cy="180125"/>
              </a:xfrm>
              <a:custGeom>
                <a:avLst/>
                <a:gdLst/>
                <a:ahLst/>
                <a:cxnLst/>
                <a:rect l="l" t="t" r="r" b="b"/>
                <a:pathLst>
                  <a:path w="5225" h="7205" extrusionOk="0">
                    <a:moveTo>
                      <a:pt x="3909" y="0"/>
                    </a:moveTo>
                    <a:cubicBezTo>
                      <a:pt x="3124" y="0"/>
                      <a:pt x="2435" y="655"/>
                      <a:pt x="1889" y="1310"/>
                    </a:cubicBezTo>
                    <a:cubicBezTo>
                      <a:pt x="1288" y="2011"/>
                      <a:pt x="855" y="2811"/>
                      <a:pt x="555" y="3679"/>
                    </a:cubicBezTo>
                    <a:cubicBezTo>
                      <a:pt x="421" y="4079"/>
                      <a:pt x="321" y="4446"/>
                      <a:pt x="221" y="4846"/>
                    </a:cubicBezTo>
                    <a:cubicBezTo>
                      <a:pt x="88" y="5447"/>
                      <a:pt x="21" y="6080"/>
                      <a:pt x="21" y="6714"/>
                    </a:cubicBezTo>
                    <a:cubicBezTo>
                      <a:pt x="1" y="7013"/>
                      <a:pt x="242" y="7204"/>
                      <a:pt x="447" y="7204"/>
                    </a:cubicBezTo>
                    <a:cubicBezTo>
                      <a:pt x="586" y="7204"/>
                      <a:pt x="708" y="7116"/>
                      <a:pt x="721" y="6914"/>
                    </a:cubicBezTo>
                    <a:cubicBezTo>
                      <a:pt x="721" y="5947"/>
                      <a:pt x="888" y="5046"/>
                      <a:pt x="1155" y="4212"/>
                    </a:cubicBezTo>
                    <a:cubicBezTo>
                      <a:pt x="1825" y="3799"/>
                      <a:pt x="2658" y="3420"/>
                      <a:pt x="3414" y="3420"/>
                    </a:cubicBezTo>
                    <a:cubicBezTo>
                      <a:pt x="3937" y="3420"/>
                      <a:pt x="4422" y="3601"/>
                      <a:pt x="4791" y="4079"/>
                    </a:cubicBezTo>
                    <a:cubicBezTo>
                      <a:pt x="4791" y="4079"/>
                      <a:pt x="4824" y="4079"/>
                      <a:pt x="4824" y="4046"/>
                    </a:cubicBezTo>
                    <a:cubicBezTo>
                      <a:pt x="4504" y="3047"/>
                      <a:pt x="3896" y="2719"/>
                      <a:pt x="3211" y="2719"/>
                    </a:cubicBezTo>
                    <a:cubicBezTo>
                      <a:pt x="2684" y="2719"/>
                      <a:pt x="2111" y="2913"/>
                      <a:pt x="1589" y="3145"/>
                    </a:cubicBezTo>
                    <a:lnTo>
                      <a:pt x="1622" y="3078"/>
                    </a:lnTo>
                    <a:cubicBezTo>
                      <a:pt x="2157" y="2064"/>
                      <a:pt x="3215" y="504"/>
                      <a:pt x="4475" y="504"/>
                    </a:cubicBezTo>
                    <a:cubicBezTo>
                      <a:pt x="4708" y="504"/>
                      <a:pt x="4947" y="557"/>
                      <a:pt x="5191" y="677"/>
                    </a:cubicBezTo>
                    <a:cubicBezTo>
                      <a:pt x="5225" y="677"/>
                      <a:pt x="5225" y="643"/>
                      <a:pt x="5225" y="643"/>
                    </a:cubicBezTo>
                    <a:cubicBezTo>
                      <a:pt x="4764" y="182"/>
                      <a:pt x="4323" y="0"/>
                      <a:pt x="3909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38"/>
              <p:cNvSpPr/>
              <p:nvPr/>
            </p:nvSpPr>
            <p:spPr>
              <a:xfrm>
                <a:off x="920725" y="4337950"/>
                <a:ext cx="155075" cy="163450"/>
              </a:xfrm>
              <a:custGeom>
                <a:avLst/>
                <a:gdLst/>
                <a:ahLst/>
                <a:cxnLst/>
                <a:rect l="l" t="t" r="r" b="b"/>
                <a:pathLst>
                  <a:path w="6203" h="6538" extrusionOk="0">
                    <a:moveTo>
                      <a:pt x="1408" y="0"/>
                    </a:moveTo>
                    <a:cubicBezTo>
                      <a:pt x="921" y="0"/>
                      <a:pt x="438" y="237"/>
                      <a:pt x="0" y="866"/>
                    </a:cubicBezTo>
                    <a:cubicBezTo>
                      <a:pt x="0" y="900"/>
                      <a:pt x="0" y="900"/>
                      <a:pt x="33" y="900"/>
                    </a:cubicBezTo>
                    <a:cubicBezTo>
                      <a:pt x="332" y="686"/>
                      <a:pt x="645" y="596"/>
                      <a:pt x="959" y="596"/>
                    </a:cubicBezTo>
                    <a:cubicBezTo>
                      <a:pt x="2119" y="596"/>
                      <a:pt x="3306" y="1828"/>
                      <a:pt x="3936" y="2668"/>
                    </a:cubicBezTo>
                    <a:cubicBezTo>
                      <a:pt x="3936" y="2701"/>
                      <a:pt x="3970" y="2701"/>
                      <a:pt x="3970" y="2734"/>
                    </a:cubicBezTo>
                    <a:cubicBezTo>
                      <a:pt x="3569" y="2639"/>
                      <a:pt x="3148" y="2564"/>
                      <a:pt x="2751" y="2564"/>
                    </a:cubicBezTo>
                    <a:cubicBezTo>
                      <a:pt x="1894" y="2564"/>
                      <a:pt x="1150" y="2914"/>
                      <a:pt x="967" y="4169"/>
                    </a:cubicBezTo>
                    <a:cubicBezTo>
                      <a:pt x="945" y="4169"/>
                      <a:pt x="953" y="4183"/>
                      <a:pt x="970" y="4183"/>
                    </a:cubicBezTo>
                    <a:cubicBezTo>
                      <a:pt x="979" y="4183"/>
                      <a:pt x="990" y="4180"/>
                      <a:pt x="1001" y="4169"/>
                    </a:cubicBezTo>
                    <a:cubicBezTo>
                      <a:pt x="1347" y="3510"/>
                      <a:pt x="1973" y="3284"/>
                      <a:pt x="2668" y="3284"/>
                    </a:cubicBezTo>
                    <a:cubicBezTo>
                      <a:pt x="3310" y="3284"/>
                      <a:pt x="4010" y="3477"/>
                      <a:pt x="4603" y="3702"/>
                    </a:cubicBezTo>
                    <a:cubicBezTo>
                      <a:pt x="5004" y="4469"/>
                      <a:pt x="5304" y="5369"/>
                      <a:pt x="5471" y="6303"/>
                    </a:cubicBezTo>
                    <a:cubicBezTo>
                      <a:pt x="5506" y="6468"/>
                      <a:pt x="5612" y="6538"/>
                      <a:pt x="5730" y="6538"/>
                    </a:cubicBezTo>
                    <a:cubicBezTo>
                      <a:pt x="5946" y="6538"/>
                      <a:pt x="6203" y="6305"/>
                      <a:pt x="6138" y="6003"/>
                    </a:cubicBezTo>
                    <a:cubicBezTo>
                      <a:pt x="6004" y="5369"/>
                      <a:pt x="5838" y="4769"/>
                      <a:pt x="5604" y="4202"/>
                    </a:cubicBezTo>
                    <a:cubicBezTo>
                      <a:pt x="5471" y="3802"/>
                      <a:pt x="5304" y="3435"/>
                      <a:pt x="5104" y="3101"/>
                    </a:cubicBezTo>
                    <a:cubicBezTo>
                      <a:pt x="4637" y="2301"/>
                      <a:pt x="4070" y="1567"/>
                      <a:pt x="3403" y="1000"/>
                    </a:cubicBezTo>
                    <a:cubicBezTo>
                      <a:pt x="2812" y="488"/>
                      <a:pt x="2106" y="0"/>
                      <a:pt x="1408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38"/>
              <p:cNvSpPr/>
              <p:nvPr/>
            </p:nvSpPr>
            <p:spPr>
              <a:xfrm>
                <a:off x="932400" y="3627150"/>
                <a:ext cx="926500" cy="625725"/>
              </a:xfrm>
              <a:custGeom>
                <a:avLst/>
                <a:gdLst/>
                <a:ahLst/>
                <a:cxnLst/>
                <a:rect l="l" t="t" r="r" b="b"/>
                <a:pathLst>
                  <a:path w="37060" h="25029" extrusionOk="0">
                    <a:moveTo>
                      <a:pt x="22165" y="1"/>
                    </a:moveTo>
                    <a:cubicBezTo>
                      <a:pt x="20678" y="1"/>
                      <a:pt x="19179" y="157"/>
                      <a:pt x="17679" y="344"/>
                    </a:cubicBezTo>
                    <a:cubicBezTo>
                      <a:pt x="14244" y="778"/>
                      <a:pt x="10774" y="1478"/>
                      <a:pt x="7706" y="3180"/>
                    </a:cubicBezTo>
                    <a:cubicBezTo>
                      <a:pt x="4170" y="5148"/>
                      <a:pt x="1068" y="8950"/>
                      <a:pt x="267" y="13087"/>
                    </a:cubicBezTo>
                    <a:cubicBezTo>
                      <a:pt x="167" y="13620"/>
                      <a:pt x="100" y="14121"/>
                      <a:pt x="67" y="14654"/>
                    </a:cubicBezTo>
                    <a:cubicBezTo>
                      <a:pt x="0" y="15288"/>
                      <a:pt x="0" y="15955"/>
                      <a:pt x="33" y="16589"/>
                    </a:cubicBezTo>
                    <a:cubicBezTo>
                      <a:pt x="100" y="17690"/>
                      <a:pt x="267" y="18757"/>
                      <a:pt x="534" y="19791"/>
                    </a:cubicBezTo>
                    <a:cubicBezTo>
                      <a:pt x="1034" y="21693"/>
                      <a:pt x="1635" y="23627"/>
                      <a:pt x="3069" y="25028"/>
                    </a:cubicBezTo>
                    <a:cubicBezTo>
                      <a:pt x="3269" y="23961"/>
                      <a:pt x="3769" y="22527"/>
                      <a:pt x="3903" y="22226"/>
                    </a:cubicBezTo>
                    <a:cubicBezTo>
                      <a:pt x="4437" y="20692"/>
                      <a:pt x="4470" y="18991"/>
                      <a:pt x="4737" y="17390"/>
                    </a:cubicBezTo>
                    <a:cubicBezTo>
                      <a:pt x="4737" y="17356"/>
                      <a:pt x="4737" y="17323"/>
                      <a:pt x="4737" y="17290"/>
                    </a:cubicBezTo>
                    <a:cubicBezTo>
                      <a:pt x="4870" y="16456"/>
                      <a:pt x="5037" y="15622"/>
                      <a:pt x="5237" y="14821"/>
                    </a:cubicBezTo>
                    <a:cubicBezTo>
                      <a:pt x="5237" y="14821"/>
                      <a:pt x="5237" y="14788"/>
                      <a:pt x="5237" y="14788"/>
                    </a:cubicBezTo>
                    <a:cubicBezTo>
                      <a:pt x="5304" y="14522"/>
                      <a:pt x="5935" y="12661"/>
                      <a:pt x="5838" y="12554"/>
                    </a:cubicBezTo>
                    <a:lnTo>
                      <a:pt x="5838" y="12554"/>
                    </a:lnTo>
                    <a:cubicBezTo>
                      <a:pt x="6472" y="13221"/>
                      <a:pt x="6905" y="13988"/>
                      <a:pt x="7272" y="14821"/>
                    </a:cubicBezTo>
                    <a:cubicBezTo>
                      <a:pt x="7606" y="15688"/>
                      <a:pt x="7839" y="16622"/>
                      <a:pt x="8039" y="17590"/>
                    </a:cubicBezTo>
                    <a:cubicBezTo>
                      <a:pt x="8139" y="18224"/>
                      <a:pt x="8239" y="18891"/>
                      <a:pt x="8306" y="19525"/>
                    </a:cubicBezTo>
                    <a:cubicBezTo>
                      <a:pt x="8319" y="19592"/>
                      <a:pt x="8637" y="19621"/>
                      <a:pt x="9161" y="19621"/>
                    </a:cubicBezTo>
                    <a:cubicBezTo>
                      <a:pt x="9934" y="19621"/>
                      <a:pt x="11156" y="19557"/>
                      <a:pt x="12509" y="19458"/>
                    </a:cubicBezTo>
                    <a:cubicBezTo>
                      <a:pt x="12442" y="18891"/>
                      <a:pt x="12376" y="18357"/>
                      <a:pt x="12276" y="17823"/>
                    </a:cubicBezTo>
                    <a:cubicBezTo>
                      <a:pt x="12109" y="16756"/>
                      <a:pt x="11842" y="15688"/>
                      <a:pt x="11542" y="14654"/>
                    </a:cubicBezTo>
                    <a:cubicBezTo>
                      <a:pt x="11308" y="13854"/>
                      <a:pt x="11041" y="13020"/>
                      <a:pt x="10774" y="12219"/>
                    </a:cubicBezTo>
                    <a:cubicBezTo>
                      <a:pt x="10753" y="12154"/>
                      <a:pt x="10831" y="12088"/>
                      <a:pt x="10897" y="12088"/>
                    </a:cubicBezTo>
                    <a:cubicBezTo>
                      <a:pt x="10932" y="12088"/>
                      <a:pt x="10963" y="12107"/>
                      <a:pt x="10975" y="12153"/>
                    </a:cubicBezTo>
                    <a:cubicBezTo>
                      <a:pt x="11241" y="12920"/>
                      <a:pt x="11575" y="13754"/>
                      <a:pt x="11875" y="14621"/>
                    </a:cubicBezTo>
                    <a:cubicBezTo>
                      <a:pt x="12242" y="15655"/>
                      <a:pt x="12609" y="16723"/>
                      <a:pt x="12876" y="17823"/>
                    </a:cubicBezTo>
                    <a:cubicBezTo>
                      <a:pt x="12976" y="18357"/>
                      <a:pt x="13109" y="18891"/>
                      <a:pt x="13176" y="19424"/>
                    </a:cubicBezTo>
                    <a:cubicBezTo>
                      <a:pt x="16245" y="19191"/>
                      <a:pt x="19714" y="18857"/>
                      <a:pt x="20281" y="18791"/>
                    </a:cubicBezTo>
                    <a:cubicBezTo>
                      <a:pt x="21349" y="18691"/>
                      <a:pt x="22416" y="18557"/>
                      <a:pt x="23484" y="18424"/>
                    </a:cubicBezTo>
                    <a:cubicBezTo>
                      <a:pt x="23484" y="18357"/>
                      <a:pt x="23484" y="18257"/>
                      <a:pt x="23450" y="18190"/>
                    </a:cubicBezTo>
                    <a:cubicBezTo>
                      <a:pt x="23383" y="17890"/>
                      <a:pt x="23317" y="17590"/>
                      <a:pt x="23250" y="17256"/>
                    </a:cubicBezTo>
                    <a:cubicBezTo>
                      <a:pt x="23017" y="16189"/>
                      <a:pt x="22783" y="15155"/>
                      <a:pt x="22750" y="14021"/>
                    </a:cubicBezTo>
                    <a:cubicBezTo>
                      <a:pt x="22728" y="13955"/>
                      <a:pt x="22806" y="13890"/>
                      <a:pt x="22872" y="13890"/>
                    </a:cubicBezTo>
                    <a:cubicBezTo>
                      <a:pt x="22907" y="13890"/>
                      <a:pt x="22938" y="13908"/>
                      <a:pt x="22950" y="13954"/>
                    </a:cubicBezTo>
                    <a:cubicBezTo>
                      <a:pt x="23183" y="14821"/>
                      <a:pt x="23684" y="15955"/>
                      <a:pt x="24117" y="17156"/>
                    </a:cubicBezTo>
                    <a:cubicBezTo>
                      <a:pt x="24251" y="17523"/>
                      <a:pt x="24384" y="17890"/>
                      <a:pt x="24484" y="18257"/>
                    </a:cubicBezTo>
                    <a:cubicBezTo>
                      <a:pt x="25218" y="18190"/>
                      <a:pt x="25919" y="18057"/>
                      <a:pt x="26619" y="17957"/>
                    </a:cubicBezTo>
                    <a:cubicBezTo>
                      <a:pt x="26552" y="17590"/>
                      <a:pt x="26486" y="17190"/>
                      <a:pt x="26419" y="16789"/>
                    </a:cubicBezTo>
                    <a:cubicBezTo>
                      <a:pt x="26352" y="16489"/>
                      <a:pt x="26286" y="16189"/>
                      <a:pt x="26252" y="15889"/>
                    </a:cubicBezTo>
                    <a:cubicBezTo>
                      <a:pt x="26232" y="15789"/>
                      <a:pt x="26307" y="15725"/>
                      <a:pt x="26385" y="15725"/>
                    </a:cubicBezTo>
                    <a:cubicBezTo>
                      <a:pt x="26438" y="15725"/>
                      <a:pt x="26492" y="15755"/>
                      <a:pt x="26519" y="15822"/>
                    </a:cubicBezTo>
                    <a:cubicBezTo>
                      <a:pt x="26652" y="16089"/>
                      <a:pt x="26786" y="16389"/>
                      <a:pt x="26953" y="16723"/>
                    </a:cubicBezTo>
                    <a:cubicBezTo>
                      <a:pt x="27086" y="17056"/>
                      <a:pt x="27253" y="17456"/>
                      <a:pt x="27386" y="17823"/>
                    </a:cubicBezTo>
                    <a:cubicBezTo>
                      <a:pt x="28754" y="17623"/>
                      <a:pt x="30122" y="17356"/>
                      <a:pt x="31489" y="17089"/>
                    </a:cubicBezTo>
                    <a:cubicBezTo>
                      <a:pt x="31456" y="16656"/>
                      <a:pt x="31423" y="16222"/>
                      <a:pt x="31389" y="15789"/>
                    </a:cubicBezTo>
                    <a:cubicBezTo>
                      <a:pt x="31222" y="14388"/>
                      <a:pt x="30956" y="13020"/>
                      <a:pt x="30455" y="11686"/>
                    </a:cubicBezTo>
                    <a:cubicBezTo>
                      <a:pt x="30022" y="10618"/>
                      <a:pt x="29454" y="9551"/>
                      <a:pt x="28654" y="8517"/>
                    </a:cubicBezTo>
                    <a:cubicBezTo>
                      <a:pt x="28654" y="8493"/>
                      <a:pt x="28671" y="8470"/>
                      <a:pt x="28680" y="8470"/>
                    </a:cubicBezTo>
                    <a:cubicBezTo>
                      <a:pt x="28684" y="8470"/>
                      <a:pt x="28687" y="8474"/>
                      <a:pt x="28687" y="8483"/>
                    </a:cubicBezTo>
                    <a:cubicBezTo>
                      <a:pt x="29454" y="9417"/>
                      <a:pt x="30155" y="10485"/>
                      <a:pt x="30755" y="11619"/>
                    </a:cubicBezTo>
                    <a:cubicBezTo>
                      <a:pt x="31389" y="12853"/>
                      <a:pt x="31956" y="14221"/>
                      <a:pt x="32290" y="15588"/>
                    </a:cubicBezTo>
                    <a:cubicBezTo>
                      <a:pt x="32390" y="16022"/>
                      <a:pt x="32490" y="16456"/>
                      <a:pt x="32557" y="16889"/>
                    </a:cubicBezTo>
                    <a:cubicBezTo>
                      <a:pt x="32890" y="16823"/>
                      <a:pt x="33224" y="16756"/>
                      <a:pt x="33557" y="16689"/>
                    </a:cubicBezTo>
                    <a:lnTo>
                      <a:pt x="36193" y="19791"/>
                    </a:lnTo>
                    <a:cubicBezTo>
                      <a:pt x="36259" y="19858"/>
                      <a:pt x="36326" y="19925"/>
                      <a:pt x="36459" y="19925"/>
                    </a:cubicBezTo>
                    <a:cubicBezTo>
                      <a:pt x="36593" y="19925"/>
                      <a:pt x="36626" y="19725"/>
                      <a:pt x="36660" y="19591"/>
                    </a:cubicBezTo>
                    <a:cubicBezTo>
                      <a:pt x="36860" y="17857"/>
                      <a:pt x="37060" y="16089"/>
                      <a:pt x="37060" y="14321"/>
                    </a:cubicBezTo>
                    <a:cubicBezTo>
                      <a:pt x="37060" y="13820"/>
                      <a:pt x="37060" y="13320"/>
                      <a:pt x="37027" y="12820"/>
                    </a:cubicBezTo>
                    <a:cubicBezTo>
                      <a:pt x="36960" y="11886"/>
                      <a:pt x="36826" y="10918"/>
                      <a:pt x="36593" y="9951"/>
                    </a:cubicBezTo>
                    <a:cubicBezTo>
                      <a:pt x="36293" y="8683"/>
                      <a:pt x="35859" y="7483"/>
                      <a:pt x="35159" y="6482"/>
                    </a:cubicBezTo>
                    <a:cubicBezTo>
                      <a:pt x="33090" y="3046"/>
                      <a:pt x="29421" y="1178"/>
                      <a:pt x="25618" y="344"/>
                    </a:cubicBezTo>
                    <a:cubicBezTo>
                      <a:pt x="24478" y="96"/>
                      <a:pt x="23326" y="1"/>
                      <a:pt x="221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38"/>
              <p:cNvSpPr/>
              <p:nvPr/>
            </p:nvSpPr>
            <p:spPr>
              <a:xfrm>
                <a:off x="932400" y="3993500"/>
                <a:ext cx="74225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2336" extrusionOk="0">
                    <a:moveTo>
                      <a:pt x="67" y="0"/>
                    </a:moveTo>
                    <a:cubicBezTo>
                      <a:pt x="0" y="634"/>
                      <a:pt x="0" y="1301"/>
                      <a:pt x="33" y="1935"/>
                    </a:cubicBezTo>
                    <a:cubicBezTo>
                      <a:pt x="901" y="2102"/>
                      <a:pt x="1735" y="2235"/>
                      <a:pt x="2602" y="2335"/>
                    </a:cubicBezTo>
                    <a:cubicBezTo>
                      <a:pt x="2702" y="1602"/>
                      <a:pt x="2835" y="868"/>
                      <a:pt x="2969" y="134"/>
                    </a:cubicBezTo>
                    <a:cubicBezTo>
                      <a:pt x="2002" y="100"/>
                      <a:pt x="1034" y="67"/>
                      <a:pt x="67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38"/>
              <p:cNvSpPr/>
              <p:nvPr/>
            </p:nvSpPr>
            <p:spPr>
              <a:xfrm>
                <a:off x="1011625" y="3996825"/>
                <a:ext cx="51725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503" extrusionOk="0">
                    <a:moveTo>
                      <a:pt x="267" y="1"/>
                    </a:moveTo>
                    <a:cubicBezTo>
                      <a:pt x="167" y="768"/>
                      <a:pt x="100" y="1535"/>
                      <a:pt x="0" y="2302"/>
                    </a:cubicBezTo>
                    <a:cubicBezTo>
                      <a:pt x="167" y="2302"/>
                      <a:pt x="300" y="2336"/>
                      <a:pt x="467" y="2369"/>
                    </a:cubicBezTo>
                    <a:cubicBezTo>
                      <a:pt x="834" y="2403"/>
                      <a:pt x="1201" y="2469"/>
                      <a:pt x="1568" y="2503"/>
                    </a:cubicBezTo>
                    <a:cubicBezTo>
                      <a:pt x="1701" y="1669"/>
                      <a:pt x="1868" y="835"/>
                      <a:pt x="2068" y="34"/>
                    </a:cubicBezTo>
                    <a:lnTo>
                      <a:pt x="1568" y="34"/>
                    </a:lnTo>
                    <a:cubicBezTo>
                      <a:pt x="1134" y="34"/>
                      <a:pt x="701" y="1"/>
                      <a:pt x="267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38"/>
              <p:cNvSpPr/>
              <p:nvPr/>
            </p:nvSpPr>
            <p:spPr>
              <a:xfrm>
                <a:off x="1195075" y="3993500"/>
                <a:ext cx="44225" cy="79250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3170" extrusionOk="0">
                    <a:moveTo>
                      <a:pt x="1035" y="0"/>
                    </a:moveTo>
                    <a:cubicBezTo>
                      <a:pt x="701" y="34"/>
                      <a:pt x="334" y="34"/>
                      <a:pt x="1" y="34"/>
                    </a:cubicBezTo>
                    <a:cubicBezTo>
                      <a:pt x="334" y="1068"/>
                      <a:pt x="601" y="2102"/>
                      <a:pt x="835" y="3136"/>
                    </a:cubicBezTo>
                    <a:cubicBezTo>
                      <a:pt x="1168" y="3136"/>
                      <a:pt x="1468" y="3136"/>
                      <a:pt x="1769" y="3169"/>
                    </a:cubicBezTo>
                    <a:cubicBezTo>
                      <a:pt x="1602" y="2102"/>
                      <a:pt x="1335" y="1034"/>
                      <a:pt x="103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38"/>
              <p:cNvSpPr/>
              <p:nvPr/>
            </p:nvSpPr>
            <p:spPr>
              <a:xfrm>
                <a:off x="1114175" y="3995175"/>
                <a:ext cx="90100" cy="75900"/>
              </a:xfrm>
              <a:custGeom>
                <a:avLst/>
                <a:gdLst/>
                <a:ahLst/>
                <a:cxnLst/>
                <a:rect l="l" t="t" r="r" b="b"/>
                <a:pathLst>
                  <a:path w="3604" h="3036" extrusionOk="0">
                    <a:moveTo>
                      <a:pt x="2836" y="0"/>
                    </a:moveTo>
                    <a:cubicBezTo>
                      <a:pt x="1902" y="33"/>
                      <a:pt x="935" y="67"/>
                      <a:pt x="1" y="100"/>
                    </a:cubicBezTo>
                    <a:cubicBezTo>
                      <a:pt x="335" y="967"/>
                      <a:pt x="568" y="1901"/>
                      <a:pt x="768" y="2869"/>
                    </a:cubicBezTo>
                    <a:cubicBezTo>
                      <a:pt x="1702" y="2936"/>
                      <a:pt x="2670" y="3002"/>
                      <a:pt x="3604" y="3036"/>
                    </a:cubicBezTo>
                    <a:cubicBezTo>
                      <a:pt x="3437" y="2002"/>
                      <a:pt x="3170" y="1001"/>
                      <a:pt x="2836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38"/>
              <p:cNvSpPr/>
              <p:nvPr/>
            </p:nvSpPr>
            <p:spPr>
              <a:xfrm>
                <a:off x="1229275" y="3988500"/>
                <a:ext cx="73400" cy="84250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3370" extrusionOk="0">
                    <a:moveTo>
                      <a:pt x="2269" y="0"/>
                    </a:moveTo>
                    <a:cubicBezTo>
                      <a:pt x="1501" y="67"/>
                      <a:pt x="767" y="134"/>
                      <a:pt x="0" y="167"/>
                    </a:cubicBezTo>
                    <a:cubicBezTo>
                      <a:pt x="367" y="1201"/>
                      <a:pt x="734" y="2269"/>
                      <a:pt x="1001" y="3369"/>
                    </a:cubicBezTo>
                    <a:lnTo>
                      <a:pt x="2936" y="3369"/>
                    </a:lnTo>
                    <a:cubicBezTo>
                      <a:pt x="2802" y="2235"/>
                      <a:pt x="2535" y="1134"/>
                      <a:pt x="2269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38"/>
              <p:cNvSpPr/>
              <p:nvPr/>
            </p:nvSpPr>
            <p:spPr>
              <a:xfrm>
                <a:off x="1295150" y="3971825"/>
                <a:ext cx="155125" cy="100925"/>
              </a:xfrm>
              <a:custGeom>
                <a:avLst/>
                <a:gdLst/>
                <a:ahLst/>
                <a:cxnLst/>
                <a:rect l="l" t="t" r="r" b="b"/>
                <a:pathLst>
                  <a:path w="6205" h="4037" extrusionOk="0">
                    <a:moveTo>
                      <a:pt x="5438" y="0"/>
                    </a:moveTo>
                    <a:lnTo>
                      <a:pt x="5037" y="33"/>
                    </a:lnTo>
                    <a:cubicBezTo>
                      <a:pt x="3370" y="300"/>
                      <a:pt x="1668" y="500"/>
                      <a:pt x="0" y="634"/>
                    </a:cubicBezTo>
                    <a:cubicBezTo>
                      <a:pt x="334" y="1635"/>
                      <a:pt x="634" y="2669"/>
                      <a:pt x="801" y="3736"/>
                    </a:cubicBezTo>
                    <a:cubicBezTo>
                      <a:pt x="801" y="3836"/>
                      <a:pt x="801" y="3936"/>
                      <a:pt x="834" y="4036"/>
                    </a:cubicBezTo>
                    <a:cubicBezTo>
                      <a:pt x="2035" y="4003"/>
                      <a:pt x="3236" y="3970"/>
                      <a:pt x="4437" y="3903"/>
                    </a:cubicBezTo>
                    <a:cubicBezTo>
                      <a:pt x="5037" y="3836"/>
                      <a:pt x="5638" y="3803"/>
                      <a:pt x="6205" y="3736"/>
                    </a:cubicBezTo>
                    <a:cubicBezTo>
                      <a:pt x="6172" y="3536"/>
                      <a:pt x="6138" y="3336"/>
                      <a:pt x="6071" y="3136"/>
                    </a:cubicBezTo>
                    <a:cubicBezTo>
                      <a:pt x="5838" y="2102"/>
                      <a:pt x="5638" y="1034"/>
                      <a:pt x="5438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38"/>
              <p:cNvSpPr/>
              <p:nvPr/>
            </p:nvSpPr>
            <p:spPr>
              <a:xfrm>
                <a:off x="1647075" y="3919275"/>
                <a:ext cx="70075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4371" extrusionOk="0">
                    <a:moveTo>
                      <a:pt x="1868" y="1"/>
                    </a:moveTo>
                    <a:cubicBezTo>
                      <a:pt x="1234" y="167"/>
                      <a:pt x="634" y="301"/>
                      <a:pt x="0" y="434"/>
                    </a:cubicBezTo>
                    <a:cubicBezTo>
                      <a:pt x="567" y="1602"/>
                      <a:pt x="1068" y="2803"/>
                      <a:pt x="1501" y="4003"/>
                    </a:cubicBezTo>
                    <a:cubicBezTo>
                      <a:pt x="1535" y="4104"/>
                      <a:pt x="1568" y="4237"/>
                      <a:pt x="1601" y="4370"/>
                    </a:cubicBezTo>
                    <a:cubicBezTo>
                      <a:pt x="2002" y="4304"/>
                      <a:pt x="2402" y="4204"/>
                      <a:pt x="2802" y="4104"/>
                    </a:cubicBezTo>
                    <a:cubicBezTo>
                      <a:pt x="2635" y="2703"/>
                      <a:pt x="2369" y="1335"/>
                      <a:pt x="1868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38"/>
              <p:cNvSpPr/>
              <p:nvPr/>
            </p:nvSpPr>
            <p:spPr>
              <a:xfrm>
                <a:off x="1446925" y="3932625"/>
                <a:ext cx="221025" cy="130950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5238" extrusionOk="0">
                    <a:moveTo>
                      <a:pt x="7639" y="0"/>
                    </a:moveTo>
                    <a:cubicBezTo>
                      <a:pt x="5104" y="567"/>
                      <a:pt x="2569" y="1068"/>
                      <a:pt x="0" y="1468"/>
                    </a:cubicBezTo>
                    <a:cubicBezTo>
                      <a:pt x="234" y="2202"/>
                      <a:pt x="467" y="2969"/>
                      <a:pt x="668" y="3736"/>
                    </a:cubicBezTo>
                    <a:cubicBezTo>
                      <a:pt x="801" y="4237"/>
                      <a:pt x="901" y="4737"/>
                      <a:pt x="1035" y="5237"/>
                    </a:cubicBezTo>
                    <a:cubicBezTo>
                      <a:pt x="1568" y="5171"/>
                      <a:pt x="2135" y="5104"/>
                      <a:pt x="2669" y="5037"/>
                    </a:cubicBezTo>
                    <a:cubicBezTo>
                      <a:pt x="2436" y="3970"/>
                      <a:pt x="2202" y="2936"/>
                      <a:pt x="2135" y="1802"/>
                    </a:cubicBezTo>
                    <a:cubicBezTo>
                      <a:pt x="2135" y="1736"/>
                      <a:pt x="2221" y="1671"/>
                      <a:pt x="2290" y="1671"/>
                    </a:cubicBezTo>
                    <a:cubicBezTo>
                      <a:pt x="2326" y="1671"/>
                      <a:pt x="2357" y="1689"/>
                      <a:pt x="2369" y="1735"/>
                    </a:cubicBezTo>
                    <a:cubicBezTo>
                      <a:pt x="2602" y="2602"/>
                      <a:pt x="3103" y="3736"/>
                      <a:pt x="3536" y="4937"/>
                    </a:cubicBezTo>
                    <a:cubicBezTo>
                      <a:pt x="4304" y="4837"/>
                      <a:pt x="5071" y="4704"/>
                      <a:pt x="5805" y="4570"/>
                    </a:cubicBezTo>
                    <a:cubicBezTo>
                      <a:pt x="5771" y="4270"/>
                      <a:pt x="5705" y="3970"/>
                      <a:pt x="5671" y="3670"/>
                    </a:cubicBezTo>
                    <a:cubicBezTo>
                      <a:pt x="5651" y="3570"/>
                      <a:pt x="5726" y="3506"/>
                      <a:pt x="5804" y="3506"/>
                    </a:cubicBezTo>
                    <a:cubicBezTo>
                      <a:pt x="5857" y="3506"/>
                      <a:pt x="5911" y="3536"/>
                      <a:pt x="5938" y="3603"/>
                    </a:cubicBezTo>
                    <a:cubicBezTo>
                      <a:pt x="6071" y="3870"/>
                      <a:pt x="6205" y="4170"/>
                      <a:pt x="6372" y="4504"/>
                    </a:cubicBezTo>
                    <a:cubicBezTo>
                      <a:pt x="7206" y="4337"/>
                      <a:pt x="8040" y="4170"/>
                      <a:pt x="8840" y="4003"/>
                    </a:cubicBezTo>
                    <a:cubicBezTo>
                      <a:pt x="8540" y="2669"/>
                      <a:pt x="8140" y="1301"/>
                      <a:pt x="7639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38"/>
              <p:cNvSpPr/>
              <p:nvPr/>
            </p:nvSpPr>
            <p:spPr>
              <a:xfrm>
                <a:off x="1701275" y="3894250"/>
                <a:ext cx="98425" cy="122625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4905" extrusionOk="0">
                    <a:moveTo>
                      <a:pt x="3369" y="1"/>
                    </a:moveTo>
                    <a:cubicBezTo>
                      <a:pt x="2235" y="334"/>
                      <a:pt x="1135" y="635"/>
                      <a:pt x="0" y="935"/>
                    </a:cubicBezTo>
                    <a:cubicBezTo>
                      <a:pt x="668" y="2202"/>
                      <a:pt x="1201" y="3537"/>
                      <a:pt x="1535" y="4904"/>
                    </a:cubicBezTo>
                    <a:cubicBezTo>
                      <a:pt x="1935" y="4804"/>
                      <a:pt x="2335" y="4704"/>
                      <a:pt x="2769" y="4604"/>
                    </a:cubicBezTo>
                    <a:cubicBezTo>
                      <a:pt x="3136" y="4504"/>
                      <a:pt x="3536" y="4404"/>
                      <a:pt x="3937" y="4304"/>
                    </a:cubicBezTo>
                    <a:cubicBezTo>
                      <a:pt x="3903" y="4037"/>
                      <a:pt x="3903" y="3770"/>
                      <a:pt x="3870" y="3503"/>
                    </a:cubicBezTo>
                    <a:cubicBezTo>
                      <a:pt x="3770" y="2303"/>
                      <a:pt x="3603" y="1135"/>
                      <a:pt x="3369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38"/>
              <p:cNvSpPr/>
              <p:nvPr/>
            </p:nvSpPr>
            <p:spPr>
              <a:xfrm>
                <a:off x="1803000" y="3875075"/>
                <a:ext cx="55900" cy="120125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4805" extrusionOk="0">
                    <a:moveTo>
                      <a:pt x="1769" y="1"/>
                    </a:moveTo>
                    <a:cubicBezTo>
                      <a:pt x="1202" y="201"/>
                      <a:pt x="601" y="368"/>
                      <a:pt x="1" y="568"/>
                    </a:cubicBezTo>
                    <a:cubicBezTo>
                      <a:pt x="201" y="1235"/>
                      <a:pt x="368" y="1902"/>
                      <a:pt x="468" y="2603"/>
                    </a:cubicBezTo>
                    <a:cubicBezTo>
                      <a:pt x="568" y="3336"/>
                      <a:pt x="668" y="4070"/>
                      <a:pt x="768" y="4804"/>
                    </a:cubicBezTo>
                    <a:cubicBezTo>
                      <a:pt x="1269" y="4671"/>
                      <a:pt x="1769" y="4537"/>
                      <a:pt x="2236" y="4404"/>
                    </a:cubicBezTo>
                    <a:cubicBezTo>
                      <a:pt x="2236" y="3903"/>
                      <a:pt x="2236" y="3403"/>
                      <a:pt x="2203" y="2903"/>
                    </a:cubicBezTo>
                    <a:cubicBezTo>
                      <a:pt x="2136" y="1969"/>
                      <a:pt x="2002" y="968"/>
                      <a:pt x="1769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32" name="Google Shape;1132;p38"/>
          <p:cNvGrpSpPr/>
          <p:nvPr/>
        </p:nvGrpSpPr>
        <p:grpSpPr>
          <a:xfrm>
            <a:off x="7628691" y="81920"/>
            <a:ext cx="1105076" cy="994381"/>
            <a:chOff x="6972101" y="876305"/>
            <a:chExt cx="1105076" cy="994381"/>
          </a:xfrm>
        </p:grpSpPr>
        <p:sp>
          <p:nvSpPr>
            <p:cNvPr id="1133" name="Google Shape;1133;p38"/>
            <p:cNvSpPr/>
            <p:nvPr/>
          </p:nvSpPr>
          <p:spPr>
            <a:xfrm>
              <a:off x="6972149" y="880502"/>
              <a:ext cx="1105028" cy="990184"/>
            </a:xfrm>
            <a:custGeom>
              <a:avLst/>
              <a:gdLst/>
              <a:ahLst/>
              <a:cxnLst/>
              <a:rect l="l" t="t" r="r" b="b"/>
              <a:pathLst>
                <a:path w="47168" h="44180" extrusionOk="0">
                  <a:moveTo>
                    <a:pt x="19019" y="1"/>
                  </a:moveTo>
                  <a:cubicBezTo>
                    <a:pt x="17373" y="1"/>
                    <a:pt x="15730" y="309"/>
                    <a:pt x="14178" y="1062"/>
                  </a:cubicBezTo>
                  <a:cubicBezTo>
                    <a:pt x="13144" y="1595"/>
                    <a:pt x="12109" y="2296"/>
                    <a:pt x="11175" y="3263"/>
                  </a:cubicBezTo>
                  <a:cubicBezTo>
                    <a:pt x="10942" y="3530"/>
                    <a:pt x="10708" y="3764"/>
                    <a:pt x="10508" y="4064"/>
                  </a:cubicBezTo>
                  <a:cubicBezTo>
                    <a:pt x="10308" y="4264"/>
                    <a:pt x="10175" y="4497"/>
                    <a:pt x="10041" y="4731"/>
                  </a:cubicBezTo>
                  <a:cubicBezTo>
                    <a:pt x="10308" y="4664"/>
                    <a:pt x="10542" y="4598"/>
                    <a:pt x="10809" y="4531"/>
                  </a:cubicBezTo>
                  <a:cubicBezTo>
                    <a:pt x="11776" y="4331"/>
                    <a:pt x="12777" y="4164"/>
                    <a:pt x="13744" y="4164"/>
                  </a:cubicBezTo>
                  <a:cubicBezTo>
                    <a:pt x="13877" y="4131"/>
                    <a:pt x="13977" y="4131"/>
                    <a:pt x="14111" y="4131"/>
                  </a:cubicBezTo>
                  <a:cubicBezTo>
                    <a:pt x="13977" y="4231"/>
                    <a:pt x="13844" y="4297"/>
                    <a:pt x="13744" y="4364"/>
                  </a:cubicBezTo>
                  <a:cubicBezTo>
                    <a:pt x="12476" y="5165"/>
                    <a:pt x="11376" y="5965"/>
                    <a:pt x="10408" y="6766"/>
                  </a:cubicBezTo>
                  <a:cubicBezTo>
                    <a:pt x="4971" y="11302"/>
                    <a:pt x="4070" y="15739"/>
                    <a:pt x="3470" y="16706"/>
                  </a:cubicBezTo>
                  <a:cubicBezTo>
                    <a:pt x="4671" y="16973"/>
                    <a:pt x="5972" y="17207"/>
                    <a:pt x="7406" y="17407"/>
                  </a:cubicBezTo>
                  <a:cubicBezTo>
                    <a:pt x="7273" y="17707"/>
                    <a:pt x="7139" y="18007"/>
                    <a:pt x="7006" y="18307"/>
                  </a:cubicBezTo>
                  <a:cubicBezTo>
                    <a:pt x="6502" y="18102"/>
                    <a:pt x="5936" y="17991"/>
                    <a:pt x="5366" y="17991"/>
                  </a:cubicBezTo>
                  <a:cubicBezTo>
                    <a:pt x="4916" y="17991"/>
                    <a:pt x="4464" y="18060"/>
                    <a:pt x="4037" y="18207"/>
                  </a:cubicBezTo>
                  <a:cubicBezTo>
                    <a:pt x="2669" y="18708"/>
                    <a:pt x="1702" y="19808"/>
                    <a:pt x="1102" y="20976"/>
                  </a:cubicBezTo>
                  <a:cubicBezTo>
                    <a:pt x="134" y="22844"/>
                    <a:pt x="1" y="24979"/>
                    <a:pt x="701" y="26813"/>
                  </a:cubicBezTo>
                  <a:cubicBezTo>
                    <a:pt x="1302" y="28415"/>
                    <a:pt x="2503" y="29782"/>
                    <a:pt x="4070" y="30683"/>
                  </a:cubicBezTo>
                  <a:cubicBezTo>
                    <a:pt x="4738" y="33318"/>
                    <a:pt x="6305" y="35686"/>
                    <a:pt x="8707" y="37288"/>
                  </a:cubicBezTo>
                  <a:cubicBezTo>
                    <a:pt x="12743" y="39956"/>
                    <a:pt x="17013" y="41991"/>
                    <a:pt x="21616" y="43425"/>
                  </a:cubicBezTo>
                  <a:cubicBezTo>
                    <a:pt x="22720" y="43771"/>
                    <a:pt x="23840" y="43937"/>
                    <a:pt x="24944" y="43937"/>
                  </a:cubicBezTo>
                  <a:cubicBezTo>
                    <a:pt x="26609" y="43937"/>
                    <a:pt x="28238" y="43560"/>
                    <a:pt x="29722" y="42858"/>
                  </a:cubicBezTo>
                  <a:cubicBezTo>
                    <a:pt x="29855" y="43025"/>
                    <a:pt x="30089" y="43125"/>
                    <a:pt x="30289" y="43259"/>
                  </a:cubicBezTo>
                  <a:cubicBezTo>
                    <a:pt x="31496" y="43862"/>
                    <a:pt x="32793" y="44180"/>
                    <a:pt x="34052" y="44180"/>
                  </a:cubicBezTo>
                  <a:cubicBezTo>
                    <a:pt x="34812" y="44180"/>
                    <a:pt x="35557" y="44064"/>
                    <a:pt x="36260" y="43826"/>
                  </a:cubicBezTo>
                  <a:cubicBezTo>
                    <a:pt x="38128" y="43192"/>
                    <a:pt x="39696" y="41757"/>
                    <a:pt x="40530" y="39823"/>
                  </a:cubicBezTo>
                  <a:cubicBezTo>
                    <a:pt x="41064" y="38622"/>
                    <a:pt x="41330" y="37154"/>
                    <a:pt x="40830" y="35820"/>
                  </a:cubicBezTo>
                  <a:cubicBezTo>
                    <a:pt x="40363" y="34452"/>
                    <a:pt x="39129" y="33385"/>
                    <a:pt x="37895" y="33218"/>
                  </a:cubicBezTo>
                  <a:cubicBezTo>
                    <a:pt x="37778" y="33201"/>
                    <a:pt x="37669" y="33193"/>
                    <a:pt x="37565" y="33193"/>
                  </a:cubicBezTo>
                  <a:cubicBezTo>
                    <a:pt x="37461" y="33193"/>
                    <a:pt x="37361" y="33201"/>
                    <a:pt x="37261" y="33218"/>
                  </a:cubicBezTo>
                  <a:cubicBezTo>
                    <a:pt x="37261" y="33185"/>
                    <a:pt x="37261" y="33185"/>
                    <a:pt x="37261" y="33151"/>
                  </a:cubicBezTo>
                  <a:cubicBezTo>
                    <a:pt x="38762" y="31884"/>
                    <a:pt x="40163" y="30483"/>
                    <a:pt x="41064" y="28415"/>
                  </a:cubicBezTo>
                  <a:cubicBezTo>
                    <a:pt x="41264" y="27914"/>
                    <a:pt x="41430" y="27414"/>
                    <a:pt x="41597" y="26880"/>
                  </a:cubicBezTo>
                  <a:cubicBezTo>
                    <a:pt x="41931" y="27214"/>
                    <a:pt x="42198" y="27514"/>
                    <a:pt x="42431" y="27814"/>
                  </a:cubicBezTo>
                  <a:cubicBezTo>
                    <a:pt x="43065" y="28815"/>
                    <a:pt x="43198" y="29749"/>
                    <a:pt x="43465" y="30816"/>
                  </a:cubicBezTo>
                  <a:cubicBezTo>
                    <a:pt x="43599" y="30583"/>
                    <a:pt x="43732" y="30349"/>
                    <a:pt x="43866" y="30116"/>
                  </a:cubicBezTo>
                  <a:cubicBezTo>
                    <a:pt x="43999" y="29882"/>
                    <a:pt x="44733" y="28214"/>
                    <a:pt x="45233" y="26080"/>
                  </a:cubicBezTo>
                  <a:cubicBezTo>
                    <a:pt x="45900" y="23144"/>
                    <a:pt x="46100" y="19341"/>
                    <a:pt x="43632" y="17040"/>
                  </a:cubicBezTo>
                  <a:lnTo>
                    <a:pt x="43632" y="17040"/>
                  </a:lnTo>
                  <a:cubicBezTo>
                    <a:pt x="43765" y="17073"/>
                    <a:pt x="43866" y="17073"/>
                    <a:pt x="43966" y="17073"/>
                  </a:cubicBezTo>
                  <a:cubicBezTo>
                    <a:pt x="45166" y="17273"/>
                    <a:pt x="46234" y="17974"/>
                    <a:pt x="47101" y="18808"/>
                  </a:cubicBezTo>
                  <a:cubicBezTo>
                    <a:pt x="47108" y="18814"/>
                    <a:pt x="47114" y="18817"/>
                    <a:pt x="47120" y="18817"/>
                  </a:cubicBezTo>
                  <a:cubicBezTo>
                    <a:pt x="47146" y="18817"/>
                    <a:pt x="47168" y="18768"/>
                    <a:pt x="47168" y="18741"/>
                  </a:cubicBezTo>
                  <a:cubicBezTo>
                    <a:pt x="46634" y="17307"/>
                    <a:pt x="45533" y="16306"/>
                    <a:pt x="44066" y="15839"/>
                  </a:cubicBezTo>
                  <a:cubicBezTo>
                    <a:pt x="43658" y="15726"/>
                    <a:pt x="43188" y="15658"/>
                    <a:pt x="42720" y="15658"/>
                  </a:cubicBezTo>
                  <a:cubicBezTo>
                    <a:pt x="42499" y="15658"/>
                    <a:pt x="42278" y="15673"/>
                    <a:pt x="42064" y="15705"/>
                  </a:cubicBezTo>
                  <a:cubicBezTo>
                    <a:pt x="42631" y="15038"/>
                    <a:pt x="43065" y="14138"/>
                    <a:pt x="43298" y="13471"/>
                  </a:cubicBezTo>
                  <a:cubicBezTo>
                    <a:pt x="43866" y="11869"/>
                    <a:pt x="43966" y="10135"/>
                    <a:pt x="43432" y="8500"/>
                  </a:cubicBezTo>
                  <a:cubicBezTo>
                    <a:pt x="43432" y="8470"/>
                    <a:pt x="43405" y="8454"/>
                    <a:pt x="43375" y="8454"/>
                  </a:cubicBezTo>
                  <a:cubicBezTo>
                    <a:pt x="43339" y="8454"/>
                    <a:pt x="43298" y="8479"/>
                    <a:pt x="43298" y="8534"/>
                  </a:cubicBezTo>
                  <a:cubicBezTo>
                    <a:pt x="43132" y="9801"/>
                    <a:pt x="42831" y="11002"/>
                    <a:pt x="42364" y="12136"/>
                  </a:cubicBezTo>
                  <a:cubicBezTo>
                    <a:pt x="42298" y="11936"/>
                    <a:pt x="42198" y="11736"/>
                    <a:pt x="42098" y="11536"/>
                  </a:cubicBezTo>
                  <a:cubicBezTo>
                    <a:pt x="40830" y="9134"/>
                    <a:pt x="38762" y="6933"/>
                    <a:pt x="36694" y="5231"/>
                  </a:cubicBezTo>
                  <a:cubicBezTo>
                    <a:pt x="34792" y="3664"/>
                    <a:pt x="32624" y="2363"/>
                    <a:pt x="30256" y="1429"/>
                  </a:cubicBezTo>
                  <a:lnTo>
                    <a:pt x="30256" y="1429"/>
                  </a:lnTo>
                  <a:cubicBezTo>
                    <a:pt x="31457" y="2696"/>
                    <a:pt x="33091" y="4297"/>
                    <a:pt x="33191" y="6065"/>
                  </a:cubicBezTo>
                  <a:cubicBezTo>
                    <a:pt x="33216" y="6114"/>
                    <a:pt x="33169" y="6145"/>
                    <a:pt x="33128" y="6145"/>
                  </a:cubicBezTo>
                  <a:cubicBezTo>
                    <a:pt x="33114" y="6145"/>
                    <a:pt x="33100" y="6141"/>
                    <a:pt x="33091" y="6132"/>
                  </a:cubicBezTo>
                  <a:cubicBezTo>
                    <a:pt x="32105" y="4853"/>
                    <a:pt x="25546" y="1"/>
                    <a:pt x="19019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6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34" name="Google Shape;1134;p38"/>
            <p:cNvGrpSpPr/>
            <p:nvPr/>
          </p:nvGrpSpPr>
          <p:grpSpPr>
            <a:xfrm>
              <a:off x="6972101" y="876305"/>
              <a:ext cx="1105028" cy="990162"/>
              <a:chOff x="7056575" y="164888"/>
              <a:chExt cx="1179200" cy="1104475"/>
            </a:xfrm>
          </p:grpSpPr>
          <p:sp>
            <p:nvSpPr>
              <p:cNvPr id="1135" name="Google Shape;1135;p38"/>
              <p:cNvSpPr/>
              <p:nvPr/>
            </p:nvSpPr>
            <p:spPr>
              <a:xfrm>
                <a:off x="7056575" y="614363"/>
                <a:ext cx="226850" cy="333075"/>
              </a:xfrm>
              <a:custGeom>
                <a:avLst/>
                <a:gdLst/>
                <a:ahLst/>
                <a:cxnLst/>
                <a:rect l="l" t="t" r="r" b="b"/>
                <a:pathLst>
                  <a:path w="9074" h="13323" extrusionOk="0">
                    <a:moveTo>
                      <a:pt x="5403" y="1"/>
                    </a:moveTo>
                    <a:cubicBezTo>
                      <a:pt x="4941" y="1"/>
                      <a:pt x="4475" y="75"/>
                      <a:pt x="4037" y="228"/>
                    </a:cubicBezTo>
                    <a:cubicBezTo>
                      <a:pt x="2669" y="729"/>
                      <a:pt x="1702" y="1829"/>
                      <a:pt x="1102" y="2997"/>
                    </a:cubicBezTo>
                    <a:cubicBezTo>
                      <a:pt x="134" y="4865"/>
                      <a:pt x="1" y="7000"/>
                      <a:pt x="701" y="8834"/>
                    </a:cubicBezTo>
                    <a:cubicBezTo>
                      <a:pt x="1368" y="10702"/>
                      <a:pt x="2903" y="12237"/>
                      <a:pt x="4904" y="13138"/>
                    </a:cubicBezTo>
                    <a:cubicBezTo>
                      <a:pt x="5148" y="13219"/>
                      <a:pt x="5392" y="13322"/>
                      <a:pt x="5654" y="13322"/>
                    </a:cubicBezTo>
                    <a:cubicBezTo>
                      <a:pt x="5715" y="13322"/>
                      <a:pt x="5776" y="13317"/>
                      <a:pt x="5838" y="13304"/>
                    </a:cubicBezTo>
                    <a:cubicBezTo>
                      <a:pt x="6472" y="13204"/>
                      <a:pt x="6839" y="12570"/>
                      <a:pt x="7039" y="12037"/>
                    </a:cubicBezTo>
                    <a:cubicBezTo>
                      <a:pt x="7806" y="9902"/>
                      <a:pt x="8440" y="7667"/>
                      <a:pt x="8774" y="5465"/>
                    </a:cubicBezTo>
                    <a:cubicBezTo>
                      <a:pt x="9007" y="3998"/>
                      <a:pt x="9074" y="1996"/>
                      <a:pt x="7906" y="895"/>
                    </a:cubicBezTo>
                    <a:cubicBezTo>
                      <a:pt x="7279" y="313"/>
                      <a:pt x="6350" y="1"/>
                      <a:pt x="5403" y="1"/>
                    </a:cubicBezTo>
                    <a:close/>
                  </a:path>
                </a:pathLst>
              </a:custGeom>
              <a:solidFill>
                <a:srgbClr val="EDB5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38"/>
              <p:cNvSpPr/>
              <p:nvPr/>
            </p:nvSpPr>
            <p:spPr>
              <a:xfrm>
                <a:off x="7094950" y="682013"/>
                <a:ext cx="102600" cy="203850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8154" extrusionOk="0">
                    <a:moveTo>
                      <a:pt x="1912" y="0"/>
                    </a:moveTo>
                    <a:cubicBezTo>
                      <a:pt x="1673" y="0"/>
                      <a:pt x="1404" y="49"/>
                      <a:pt x="1101" y="158"/>
                    </a:cubicBezTo>
                    <a:cubicBezTo>
                      <a:pt x="1068" y="158"/>
                      <a:pt x="1068" y="191"/>
                      <a:pt x="1101" y="191"/>
                    </a:cubicBezTo>
                    <a:cubicBezTo>
                      <a:pt x="2836" y="191"/>
                      <a:pt x="3236" y="2559"/>
                      <a:pt x="3303" y="3894"/>
                    </a:cubicBezTo>
                    <a:lnTo>
                      <a:pt x="3303" y="3960"/>
                    </a:lnTo>
                    <a:cubicBezTo>
                      <a:pt x="2745" y="3338"/>
                      <a:pt x="2063" y="2730"/>
                      <a:pt x="1310" y="2730"/>
                    </a:cubicBezTo>
                    <a:cubicBezTo>
                      <a:pt x="892" y="2730"/>
                      <a:pt x="453" y="2917"/>
                      <a:pt x="0" y="3393"/>
                    </a:cubicBezTo>
                    <a:cubicBezTo>
                      <a:pt x="0" y="3417"/>
                      <a:pt x="0" y="3440"/>
                      <a:pt x="12" y="3440"/>
                    </a:cubicBezTo>
                    <a:cubicBezTo>
                      <a:pt x="17" y="3440"/>
                      <a:pt x="24" y="3436"/>
                      <a:pt x="34" y="3427"/>
                    </a:cubicBezTo>
                    <a:cubicBezTo>
                      <a:pt x="279" y="3307"/>
                      <a:pt x="520" y="3254"/>
                      <a:pt x="754" y="3254"/>
                    </a:cubicBezTo>
                    <a:cubicBezTo>
                      <a:pt x="1760" y="3254"/>
                      <a:pt x="2641" y="4235"/>
                      <a:pt x="3236" y="5128"/>
                    </a:cubicBezTo>
                    <a:cubicBezTo>
                      <a:pt x="3136" y="5995"/>
                      <a:pt x="2869" y="6862"/>
                      <a:pt x="2502" y="7730"/>
                    </a:cubicBezTo>
                    <a:cubicBezTo>
                      <a:pt x="2388" y="7996"/>
                      <a:pt x="2567" y="8154"/>
                      <a:pt x="2778" y="8154"/>
                    </a:cubicBezTo>
                    <a:cubicBezTo>
                      <a:pt x="2938" y="8154"/>
                      <a:pt x="3117" y="8064"/>
                      <a:pt x="3203" y="7863"/>
                    </a:cubicBezTo>
                    <a:cubicBezTo>
                      <a:pt x="3469" y="7296"/>
                      <a:pt x="3670" y="6696"/>
                      <a:pt x="3803" y="6095"/>
                    </a:cubicBezTo>
                    <a:cubicBezTo>
                      <a:pt x="3903" y="5695"/>
                      <a:pt x="3970" y="5295"/>
                      <a:pt x="4003" y="4894"/>
                    </a:cubicBezTo>
                    <a:cubicBezTo>
                      <a:pt x="4103" y="3994"/>
                      <a:pt x="4036" y="3060"/>
                      <a:pt x="3803" y="2192"/>
                    </a:cubicBezTo>
                    <a:cubicBezTo>
                      <a:pt x="3527" y="1142"/>
                      <a:pt x="3067" y="0"/>
                      <a:pt x="1912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38"/>
              <p:cNvSpPr/>
              <p:nvPr/>
            </p:nvSpPr>
            <p:spPr>
              <a:xfrm>
                <a:off x="7121625" y="298838"/>
                <a:ext cx="1002400" cy="964675"/>
              </a:xfrm>
              <a:custGeom>
                <a:avLst/>
                <a:gdLst/>
                <a:ahLst/>
                <a:cxnLst/>
                <a:rect l="l" t="t" r="r" b="b"/>
                <a:pathLst>
                  <a:path w="40096" h="38587" extrusionOk="0">
                    <a:moveTo>
                      <a:pt x="17764" y="1"/>
                    </a:moveTo>
                    <a:cubicBezTo>
                      <a:pt x="13812" y="1"/>
                      <a:pt x="10055" y="2112"/>
                      <a:pt x="8073" y="5711"/>
                    </a:cubicBezTo>
                    <a:cubicBezTo>
                      <a:pt x="5771" y="9847"/>
                      <a:pt x="3737" y="14150"/>
                      <a:pt x="1969" y="18553"/>
                    </a:cubicBezTo>
                    <a:cubicBezTo>
                      <a:pt x="1" y="23424"/>
                      <a:pt x="1702" y="29028"/>
                      <a:pt x="6105" y="31930"/>
                    </a:cubicBezTo>
                    <a:cubicBezTo>
                      <a:pt x="10141" y="34598"/>
                      <a:pt x="14411" y="36633"/>
                      <a:pt x="19014" y="38067"/>
                    </a:cubicBezTo>
                    <a:cubicBezTo>
                      <a:pt x="20119" y="38419"/>
                      <a:pt x="21242" y="38587"/>
                      <a:pt x="22349" y="38587"/>
                    </a:cubicBezTo>
                    <a:cubicBezTo>
                      <a:pt x="26286" y="38587"/>
                      <a:pt x="30019" y="36457"/>
                      <a:pt x="32024" y="32864"/>
                    </a:cubicBezTo>
                    <a:cubicBezTo>
                      <a:pt x="34325" y="28727"/>
                      <a:pt x="36360" y="24424"/>
                      <a:pt x="38128" y="20054"/>
                    </a:cubicBezTo>
                    <a:cubicBezTo>
                      <a:pt x="40096" y="15151"/>
                      <a:pt x="38395" y="9547"/>
                      <a:pt x="33992" y="6645"/>
                    </a:cubicBezTo>
                    <a:cubicBezTo>
                      <a:pt x="29955" y="3976"/>
                      <a:pt x="25686" y="1941"/>
                      <a:pt x="21082" y="507"/>
                    </a:cubicBezTo>
                    <a:cubicBezTo>
                      <a:pt x="19984" y="165"/>
                      <a:pt x="18866" y="1"/>
                      <a:pt x="17764" y="1"/>
                    </a:cubicBezTo>
                    <a:close/>
                  </a:path>
                </a:pathLst>
              </a:custGeom>
              <a:solidFill>
                <a:srgbClr val="EDB5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38"/>
              <p:cNvSpPr/>
              <p:nvPr/>
            </p:nvSpPr>
            <p:spPr>
              <a:xfrm>
                <a:off x="7340950" y="900938"/>
                <a:ext cx="93425" cy="88575"/>
              </a:xfrm>
              <a:custGeom>
                <a:avLst/>
                <a:gdLst/>
                <a:ahLst/>
                <a:cxnLst/>
                <a:rect l="l" t="t" r="r" b="b"/>
                <a:pathLst>
                  <a:path w="3737" h="3543" extrusionOk="0">
                    <a:moveTo>
                      <a:pt x="1753" y="0"/>
                    </a:moveTo>
                    <a:cubicBezTo>
                      <a:pt x="1575" y="0"/>
                      <a:pt x="1399" y="27"/>
                      <a:pt x="1235" y="73"/>
                    </a:cubicBezTo>
                    <a:cubicBezTo>
                      <a:pt x="734" y="207"/>
                      <a:pt x="267" y="507"/>
                      <a:pt x="1" y="1007"/>
                    </a:cubicBezTo>
                    <a:cubicBezTo>
                      <a:pt x="401" y="707"/>
                      <a:pt x="835" y="574"/>
                      <a:pt x="1268" y="540"/>
                    </a:cubicBezTo>
                    <a:cubicBezTo>
                      <a:pt x="1322" y="536"/>
                      <a:pt x="1377" y="534"/>
                      <a:pt x="1431" y="534"/>
                    </a:cubicBezTo>
                    <a:cubicBezTo>
                      <a:pt x="1809" y="534"/>
                      <a:pt x="2177" y="636"/>
                      <a:pt x="2469" y="841"/>
                    </a:cubicBezTo>
                    <a:cubicBezTo>
                      <a:pt x="2803" y="1107"/>
                      <a:pt x="3069" y="1474"/>
                      <a:pt x="3236" y="1941"/>
                    </a:cubicBezTo>
                    <a:cubicBezTo>
                      <a:pt x="3403" y="2408"/>
                      <a:pt x="3503" y="2975"/>
                      <a:pt x="3570" y="3543"/>
                    </a:cubicBezTo>
                    <a:cubicBezTo>
                      <a:pt x="3703" y="2975"/>
                      <a:pt x="3737" y="2375"/>
                      <a:pt x="3603" y="1775"/>
                    </a:cubicBezTo>
                    <a:cubicBezTo>
                      <a:pt x="3570" y="1474"/>
                      <a:pt x="3436" y="1174"/>
                      <a:pt x="3303" y="941"/>
                    </a:cubicBezTo>
                    <a:cubicBezTo>
                      <a:pt x="3136" y="674"/>
                      <a:pt x="2936" y="440"/>
                      <a:pt x="2703" y="307"/>
                    </a:cubicBezTo>
                    <a:cubicBezTo>
                      <a:pt x="2421" y="90"/>
                      <a:pt x="2083" y="0"/>
                      <a:pt x="1753" y="0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38"/>
              <p:cNvSpPr/>
              <p:nvPr/>
            </p:nvSpPr>
            <p:spPr>
              <a:xfrm>
                <a:off x="7601975" y="815613"/>
                <a:ext cx="212450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8498" h="2626" extrusionOk="0">
                    <a:moveTo>
                      <a:pt x="3303" y="1"/>
                    </a:moveTo>
                    <a:cubicBezTo>
                      <a:pt x="2316" y="1"/>
                      <a:pt x="1302" y="217"/>
                      <a:pt x="334" y="684"/>
                    </a:cubicBezTo>
                    <a:cubicBezTo>
                      <a:pt x="167" y="751"/>
                      <a:pt x="34" y="951"/>
                      <a:pt x="34" y="1118"/>
                    </a:cubicBezTo>
                    <a:cubicBezTo>
                      <a:pt x="0" y="1285"/>
                      <a:pt x="34" y="1318"/>
                      <a:pt x="100" y="1452"/>
                    </a:cubicBezTo>
                    <a:cubicBezTo>
                      <a:pt x="177" y="1554"/>
                      <a:pt x="312" y="1597"/>
                      <a:pt x="431" y="1597"/>
                    </a:cubicBezTo>
                    <a:cubicBezTo>
                      <a:pt x="467" y="1597"/>
                      <a:pt x="503" y="1593"/>
                      <a:pt x="534" y="1585"/>
                    </a:cubicBezTo>
                    <a:cubicBezTo>
                      <a:pt x="1592" y="1369"/>
                      <a:pt x="2599" y="1243"/>
                      <a:pt x="3562" y="1243"/>
                    </a:cubicBezTo>
                    <a:cubicBezTo>
                      <a:pt x="5271" y="1243"/>
                      <a:pt x="6846" y="1638"/>
                      <a:pt x="8340" y="2619"/>
                    </a:cubicBezTo>
                    <a:cubicBezTo>
                      <a:pt x="8349" y="2624"/>
                      <a:pt x="8358" y="2626"/>
                      <a:pt x="8368" y="2626"/>
                    </a:cubicBezTo>
                    <a:cubicBezTo>
                      <a:pt x="8430" y="2626"/>
                      <a:pt x="8498" y="2539"/>
                      <a:pt x="8440" y="2452"/>
                    </a:cubicBezTo>
                    <a:cubicBezTo>
                      <a:pt x="7271" y="924"/>
                      <a:pt x="5344" y="1"/>
                      <a:pt x="3303" y="1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38"/>
              <p:cNvSpPr/>
              <p:nvPr/>
            </p:nvSpPr>
            <p:spPr>
              <a:xfrm>
                <a:off x="7319275" y="625488"/>
                <a:ext cx="114125" cy="118975"/>
              </a:xfrm>
              <a:custGeom>
                <a:avLst/>
                <a:gdLst/>
                <a:ahLst/>
                <a:cxnLst/>
                <a:rect l="l" t="t" r="r" b="b"/>
                <a:pathLst>
                  <a:path w="4565" h="4759" extrusionOk="0">
                    <a:moveTo>
                      <a:pt x="531" y="1"/>
                    </a:moveTo>
                    <a:cubicBezTo>
                      <a:pt x="400" y="1"/>
                      <a:pt x="268" y="6"/>
                      <a:pt x="134" y="17"/>
                    </a:cubicBezTo>
                    <a:cubicBezTo>
                      <a:pt x="67" y="17"/>
                      <a:pt x="0" y="150"/>
                      <a:pt x="67" y="184"/>
                    </a:cubicBezTo>
                    <a:cubicBezTo>
                      <a:pt x="2135" y="784"/>
                      <a:pt x="3103" y="2352"/>
                      <a:pt x="3636" y="4553"/>
                    </a:cubicBezTo>
                    <a:cubicBezTo>
                      <a:pt x="3666" y="4643"/>
                      <a:pt x="3749" y="4759"/>
                      <a:pt x="3862" y="4759"/>
                    </a:cubicBezTo>
                    <a:cubicBezTo>
                      <a:pt x="3875" y="4759"/>
                      <a:pt x="3889" y="4757"/>
                      <a:pt x="3903" y="4754"/>
                    </a:cubicBezTo>
                    <a:cubicBezTo>
                      <a:pt x="4037" y="4720"/>
                      <a:pt x="4070" y="4720"/>
                      <a:pt x="4203" y="4587"/>
                    </a:cubicBezTo>
                    <a:cubicBezTo>
                      <a:pt x="4337" y="4487"/>
                      <a:pt x="4470" y="4287"/>
                      <a:pt x="4470" y="4153"/>
                    </a:cubicBezTo>
                    <a:cubicBezTo>
                      <a:pt x="4565" y="1629"/>
                      <a:pt x="2810" y="1"/>
                      <a:pt x="531" y="1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38"/>
              <p:cNvSpPr/>
              <p:nvPr/>
            </p:nvSpPr>
            <p:spPr>
              <a:xfrm>
                <a:off x="7563675" y="936688"/>
                <a:ext cx="227100" cy="111200"/>
              </a:xfrm>
              <a:custGeom>
                <a:avLst/>
                <a:gdLst/>
                <a:ahLst/>
                <a:cxnLst/>
                <a:rect l="l" t="t" r="r" b="b"/>
                <a:pathLst>
                  <a:path w="9084" h="4448" extrusionOk="0">
                    <a:moveTo>
                      <a:pt x="4838" y="0"/>
                    </a:moveTo>
                    <a:cubicBezTo>
                      <a:pt x="3392" y="0"/>
                      <a:pt x="1679" y="537"/>
                      <a:pt x="31" y="1712"/>
                    </a:cubicBezTo>
                    <a:cubicBezTo>
                      <a:pt x="8" y="1736"/>
                      <a:pt x="1" y="1759"/>
                      <a:pt x="22" y="1759"/>
                    </a:cubicBezTo>
                    <a:cubicBezTo>
                      <a:pt x="31" y="1759"/>
                      <a:pt x="45" y="1755"/>
                      <a:pt x="65" y="1746"/>
                    </a:cubicBezTo>
                    <a:cubicBezTo>
                      <a:pt x="1303" y="1095"/>
                      <a:pt x="2569" y="797"/>
                      <a:pt x="3718" y="797"/>
                    </a:cubicBezTo>
                    <a:cubicBezTo>
                      <a:pt x="6220" y="797"/>
                      <a:pt x="8172" y="2207"/>
                      <a:pt x="8104" y="4448"/>
                    </a:cubicBezTo>
                    <a:cubicBezTo>
                      <a:pt x="8104" y="4448"/>
                      <a:pt x="8137" y="4448"/>
                      <a:pt x="8170" y="4414"/>
                    </a:cubicBezTo>
                    <a:cubicBezTo>
                      <a:pt x="9084" y="1652"/>
                      <a:pt x="7373" y="0"/>
                      <a:pt x="4838" y="0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38"/>
              <p:cNvSpPr/>
              <p:nvPr/>
            </p:nvSpPr>
            <p:spPr>
              <a:xfrm>
                <a:off x="7596125" y="909513"/>
                <a:ext cx="68425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732" extrusionOk="0">
                    <a:moveTo>
                      <a:pt x="1304" y="1"/>
                    </a:moveTo>
                    <a:cubicBezTo>
                      <a:pt x="836" y="1"/>
                      <a:pt x="372" y="179"/>
                      <a:pt x="1" y="631"/>
                    </a:cubicBezTo>
                    <a:cubicBezTo>
                      <a:pt x="1" y="664"/>
                      <a:pt x="1" y="731"/>
                      <a:pt x="34" y="731"/>
                    </a:cubicBezTo>
                    <a:cubicBezTo>
                      <a:pt x="693" y="658"/>
                      <a:pt x="1335" y="477"/>
                      <a:pt x="1971" y="477"/>
                    </a:cubicBezTo>
                    <a:cubicBezTo>
                      <a:pt x="2204" y="477"/>
                      <a:pt x="2437" y="502"/>
                      <a:pt x="2669" y="564"/>
                    </a:cubicBezTo>
                    <a:cubicBezTo>
                      <a:pt x="2736" y="564"/>
                      <a:pt x="2736" y="531"/>
                      <a:pt x="2703" y="498"/>
                    </a:cubicBezTo>
                    <a:cubicBezTo>
                      <a:pt x="2307" y="205"/>
                      <a:pt x="1804" y="1"/>
                      <a:pt x="1304" y="1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38"/>
              <p:cNvSpPr/>
              <p:nvPr/>
            </p:nvSpPr>
            <p:spPr>
              <a:xfrm>
                <a:off x="7227550" y="713988"/>
                <a:ext cx="133400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5336" h="6006" extrusionOk="0">
                    <a:moveTo>
                      <a:pt x="2492" y="0"/>
                    </a:moveTo>
                    <a:cubicBezTo>
                      <a:pt x="1717" y="0"/>
                      <a:pt x="843" y="529"/>
                      <a:pt x="0" y="1714"/>
                    </a:cubicBezTo>
                    <a:cubicBezTo>
                      <a:pt x="0" y="1747"/>
                      <a:pt x="0" y="1781"/>
                      <a:pt x="0" y="1781"/>
                    </a:cubicBezTo>
                    <a:cubicBezTo>
                      <a:pt x="617" y="1234"/>
                      <a:pt x="1251" y="981"/>
                      <a:pt x="1846" y="981"/>
                    </a:cubicBezTo>
                    <a:cubicBezTo>
                      <a:pt x="3504" y="981"/>
                      <a:pt x="4868" y="2941"/>
                      <a:pt x="4770" y="5984"/>
                    </a:cubicBezTo>
                    <a:cubicBezTo>
                      <a:pt x="4770" y="5997"/>
                      <a:pt x="4782" y="6006"/>
                      <a:pt x="4795" y="6006"/>
                    </a:cubicBezTo>
                    <a:cubicBezTo>
                      <a:pt x="4814" y="6006"/>
                      <a:pt x="4837" y="5989"/>
                      <a:pt x="4837" y="5950"/>
                    </a:cubicBezTo>
                    <a:cubicBezTo>
                      <a:pt x="5336" y="2389"/>
                      <a:pt x="4138" y="0"/>
                      <a:pt x="2492" y="0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38"/>
              <p:cNvSpPr/>
              <p:nvPr/>
            </p:nvSpPr>
            <p:spPr>
              <a:xfrm>
                <a:off x="7353450" y="755988"/>
                <a:ext cx="33400" cy="52075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2083" extrusionOk="0">
                    <a:moveTo>
                      <a:pt x="68" y="1"/>
                    </a:moveTo>
                    <a:cubicBezTo>
                      <a:pt x="34" y="1"/>
                      <a:pt x="1" y="34"/>
                      <a:pt x="34" y="67"/>
                    </a:cubicBezTo>
                    <a:cubicBezTo>
                      <a:pt x="501" y="568"/>
                      <a:pt x="568" y="1368"/>
                      <a:pt x="835" y="2069"/>
                    </a:cubicBezTo>
                    <a:cubicBezTo>
                      <a:pt x="835" y="2078"/>
                      <a:pt x="841" y="2082"/>
                      <a:pt x="849" y="2082"/>
                    </a:cubicBezTo>
                    <a:cubicBezTo>
                      <a:pt x="868" y="2082"/>
                      <a:pt x="902" y="2059"/>
                      <a:pt x="902" y="2035"/>
                    </a:cubicBezTo>
                    <a:cubicBezTo>
                      <a:pt x="1335" y="935"/>
                      <a:pt x="735" y="201"/>
                      <a:pt x="68" y="1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38"/>
              <p:cNvSpPr/>
              <p:nvPr/>
            </p:nvSpPr>
            <p:spPr>
              <a:xfrm>
                <a:off x="7250450" y="933588"/>
                <a:ext cx="388250" cy="206975"/>
              </a:xfrm>
              <a:custGeom>
                <a:avLst/>
                <a:gdLst/>
                <a:ahLst/>
                <a:cxnLst/>
                <a:rect l="l" t="t" r="r" b="b"/>
                <a:pathLst>
                  <a:path w="15530" h="8279" extrusionOk="0">
                    <a:moveTo>
                      <a:pt x="171" y="0"/>
                    </a:moveTo>
                    <a:cubicBezTo>
                      <a:pt x="84" y="0"/>
                      <a:pt x="1" y="101"/>
                      <a:pt x="51" y="202"/>
                    </a:cubicBezTo>
                    <a:cubicBezTo>
                      <a:pt x="919" y="1770"/>
                      <a:pt x="2120" y="3237"/>
                      <a:pt x="3587" y="4538"/>
                    </a:cubicBezTo>
                    <a:cubicBezTo>
                      <a:pt x="4988" y="5806"/>
                      <a:pt x="6723" y="7140"/>
                      <a:pt x="8758" y="7941"/>
                    </a:cubicBezTo>
                    <a:cubicBezTo>
                      <a:pt x="9184" y="8123"/>
                      <a:pt x="9667" y="8278"/>
                      <a:pt x="10230" y="8278"/>
                    </a:cubicBezTo>
                    <a:cubicBezTo>
                      <a:pt x="10283" y="8278"/>
                      <a:pt x="10337" y="8277"/>
                      <a:pt x="10392" y="8274"/>
                    </a:cubicBezTo>
                    <a:cubicBezTo>
                      <a:pt x="12427" y="8174"/>
                      <a:pt x="14362" y="6440"/>
                      <a:pt x="15462" y="5139"/>
                    </a:cubicBezTo>
                    <a:cubicBezTo>
                      <a:pt x="15529" y="5072"/>
                      <a:pt x="15462" y="4938"/>
                      <a:pt x="15362" y="4938"/>
                    </a:cubicBezTo>
                    <a:cubicBezTo>
                      <a:pt x="14583" y="5039"/>
                      <a:pt x="13795" y="5090"/>
                      <a:pt x="13007" y="5090"/>
                    </a:cubicBezTo>
                    <a:cubicBezTo>
                      <a:pt x="10928" y="5090"/>
                      <a:pt x="8839" y="4739"/>
                      <a:pt x="6856" y="4038"/>
                    </a:cubicBezTo>
                    <a:cubicBezTo>
                      <a:pt x="4421" y="3204"/>
                      <a:pt x="2153" y="1803"/>
                      <a:pt x="252" y="35"/>
                    </a:cubicBezTo>
                    <a:cubicBezTo>
                      <a:pt x="227" y="11"/>
                      <a:pt x="199" y="0"/>
                      <a:pt x="17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38"/>
              <p:cNvSpPr/>
              <p:nvPr/>
            </p:nvSpPr>
            <p:spPr>
              <a:xfrm>
                <a:off x="7250450" y="933588"/>
                <a:ext cx="344050" cy="206975"/>
              </a:xfrm>
              <a:custGeom>
                <a:avLst/>
                <a:gdLst/>
                <a:ahLst/>
                <a:cxnLst/>
                <a:rect l="l" t="t" r="r" b="b"/>
                <a:pathLst>
                  <a:path w="13762" h="8279" extrusionOk="0">
                    <a:moveTo>
                      <a:pt x="171" y="0"/>
                    </a:moveTo>
                    <a:cubicBezTo>
                      <a:pt x="84" y="0"/>
                      <a:pt x="1" y="101"/>
                      <a:pt x="51" y="202"/>
                    </a:cubicBezTo>
                    <a:cubicBezTo>
                      <a:pt x="919" y="1770"/>
                      <a:pt x="2120" y="3237"/>
                      <a:pt x="3587" y="4572"/>
                    </a:cubicBezTo>
                    <a:cubicBezTo>
                      <a:pt x="5022" y="5806"/>
                      <a:pt x="6723" y="7140"/>
                      <a:pt x="8758" y="7941"/>
                    </a:cubicBezTo>
                    <a:cubicBezTo>
                      <a:pt x="9184" y="8123"/>
                      <a:pt x="9694" y="8278"/>
                      <a:pt x="10237" y="8278"/>
                    </a:cubicBezTo>
                    <a:cubicBezTo>
                      <a:pt x="10289" y="8278"/>
                      <a:pt x="10340" y="8277"/>
                      <a:pt x="10392" y="8274"/>
                    </a:cubicBezTo>
                    <a:cubicBezTo>
                      <a:pt x="11026" y="8241"/>
                      <a:pt x="11660" y="8041"/>
                      <a:pt x="12260" y="7740"/>
                    </a:cubicBezTo>
                    <a:cubicBezTo>
                      <a:pt x="12260" y="7407"/>
                      <a:pt x="12260" y="7073"/>
                      <a:pt x="12193" y="6773"/>
                    </a:cubicBezTo>
                    <a:cubicBezTo>
                      <a:pt x="12827" y="6306"/>
                      <a:pt x="13361" y="5739"/>
                      <a:pt x="13761" y="5072"/>
                    </a:cubicBezTo>
                    <a:lnTo>
                      <a:pt x="13761" y="5072"/>
                    </a:lnTo>
                    <a:cubicBezTo>
                      <a:pt x="13492" y="5083"/>
                      <a:pt x="13222" y="5089"/>
                      <a:pt x="12953" y="5089"/>
                    </a:cubicBezTo>
                    <a:cubicBezTo>
                      <a:pt x="10889" y="5089"/>
                      <a:pt x="8833" y="4750"/>
                      <a:pt x="6856" y="4071"/>
                    </a:cubicBezTo>
                    <a:cubicBezTo>
                      <a:pt x="4421" y="3204"/>
                      <a:pt x="2153" y="1836"/>
                      <a:pt x="252" y="35"/>
                    </a:cubicBezTo>
                    <a:cubicBezTo>
                      <a:pt x="227" y="11"/>
                      <a:pt x="199" y="0"/>
                      <a:pt x="1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38"/>
              <p:cNvSpPr/>
              <p:nvPr/>
            </p:nvSpPr>
            <p:spPr>
              <a:xfrm>
                <a:off x="7787100" y="994663"/>
                <a:ext cx="302750" cy="274700"/>
              </a:xfrm>
              <a:custGeom>
                <a:avLst/>
                <a:gdLst/>
                <a:ahLst/>
                <a:cxnLst/>
                <a:rect l="l" t="t" r="r" b="b"/>
                <a:pathLst>
                  <a:path w="12110" h="10988" extrusionOk="0">
                    <a:moveTo>
                      <a:pt x="8274" y="0"/>
                    </a:moveTo>
                    <a:cubicBezTo>
                      <a:pt x="6836" y="0"/>
                      <a:pt x="5460" y="1211"/>
                      <a:pt x="4537" y="2195"/>
                    </a:cubicBezTo>
                    <a:cubicBezTo>
                      <a:pt x="3036" y="3863"/>
                      <a:pt x="1735" y="5764"/>
                      <a:pt x="568" y="7733"/>
                    </a:cubicBezTo>
                    <a:cubicBezTo>
                      <a:pt x="268" y="8233"/>
                      <a:pt x="1" y="8867"/>
                      <a:pt x="301" y="9434"/>
                    </a:cubicBezTo>
                    <a:cubicBezTo>
                      <a:pt x="468" y="9734"/>
                      <a:pt x="768" y="9901"/>
                      <a:pt x="1035" y="10034"/>
                    </a:cubicBezTo>
                    <a:cubicBezTo>
                      <a:pt x="2247" y="10661"/>
                      <a:pt x="3564" y="10987"/>
                      <a:pt x="4838" y="10987"/>
                    </a:cubicBezTo>
                    <a:cubicBezTo>
                      <a:pt x="5597" y="10987"/>
                      <a:pt x="6342" y="10871"/>
                      <a:pt x="7039" y="10635"/>
                    </a:cubicBezTo>
                    <a:cubicBezTo>
                      <a:pt x="8907" y="10001"/>
                      <a:pt x="10475" y="8566"/>
                      <a:pt x="11309" y="6632"/>
                    </a:cubicBezTo>
                    <a:cubicBezTo>
                      <a:pt x="11843" y="5431"/>
                      <a:pt x="12109" y="3963"/>
                      <a:pt x="11609" y="2629"/>
                    </a:cubicBezTo>
                    <a:cubicBezTo>
                      <a:pt x="11142" y="1261"/>
                      <a:pt x="9908" y="194"/>
                      <a:pt x="8640" y="27"/>
                    </a:cubicBezTo>
                    <a:cubicBezTo>
                      <a:pt x="8518" y="9"/>
                      <a:pt x="8396" y="0"/>
                      <a:pt x="8274" y="0"/>
                    </a:cubicBezTo>
                    <a:close/>
                  </a:path>
                </a:pathLst>
              </a:custGeom>
              <a:solidFill>
                <a:srgbClr val="EDB5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38"/>
              <p:cNvSpPr/>
              <p:nvPr/>
            </p:nvSpPr>
            <p:spPr>
              <a:xfrm>
                <a:off x="7842975" y="1106763"/>
                <a:ext cx="196825" cy="112300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4492" extrusionOk="0">
                    <a:moveTo>
                      <a:pt x="6152" y="0"/>
                    </a:moveTo>
                    <a:cubicBezTo>
                      <a:pt x="5671" y="0"/>
                      <a:pt x="5152" y="128"/>
                      <a:pt x="4671" y="280"/>
                    </a:cubicBezTo>
                    <a:cubicBezTo>
                      <a:pt x="3837" y="547"/>
                      <a:pt x="3036" y="980"/>
                      <a:pt x="2302" y="1547"/>
                    </a:cubicBezTo>
                    <a:cubicBezTo>
                      <a:pt x="1969" y="1814"/>
                      <a:pt x="1668" y="2081"/>
                      <a:pt x="1402" y="2381"/>
                    </a:cubicBezTo>
                    <a:cubicBezTo>
                      <a:pt x="968" y="2815"/>
                      <a:pt x="568" y="3282"/>
                      <a:pt x="201" y="3816"/>
                    </a:cubicBezTo>
                    <a:cubicBezTo>
                      <a:pt x="1" y="4116"/>
                      <a:pt x="232" y="4491"/>
                      <a:pt x="473" y="4491"/>
                    </a:cubicBezTo>
                    <a:cubicBezTo>
                      <a:pt x="553" y="4491"/>
                      <a:pt x="634" y="4449"/>
                      <a:pt x="701" y="4349"/>
                    </a:cubicBezTo>
                    <a:cubicBezTo>
                      <a:pt x="1235" y="3549"/>
                      <a:pt x="1835" y="2882"/>
                      <a:pt x="2536" y="2315"/>
                    </a:cubicBezTo>
                    <a:cubicBezTo>
                      <a:pt x="3837" y="2348"/>
                      <a:pt x="5538" y="2681"/>
                      <a:pt x="5671" y="4149"/>
                    </a:cubicBezTo>
                    <a:cubicBezTo>
                      <a:pt x="5671" y="4166"/>
                      <a:pt x="5680" y="4174"/>
                      <a:pt x="5688" y="4174"/>
                    </a:cubicBezTo>
                    <a:cubicBezTo>
                      <a:pt x="5696" y="4174"/>
                      <a:pt x="5705" y="4166"/>
                      <a:pt x="5705" y="4149"/>
                    </a:cubicBezTo>
                    <a:cubicBezTo>
                      <a:pt x="6172" y="2348"/>
                      <a:pt x="4771" y="1881"/>
                      <a:pt x="3470" y="1647"/>
                    </a:cubicBezTo>
                    <a:cubicBezTo>
                      <a:pt x="3503" y="1647"/>
                      <a:pt x="3503" y="1614"/>
                      <a:pt x="3536" y="1614"/>
                    </a:cubicBezTo>
                    <a:cubicBezTo>
                      <a:pt x="4243" y="1210"/>
                      <a:pt x="5329" y="708"/>
                      <a:pt x="6283" y="708"/>
                    </a:cubicBezTo>
                    <a:cubicBezTo>
                      <a:pt x="6905" y="708"/>
                      <a:pt x="7471" y="922"/>
                      <a:pt x="7840" y="1514"/>
                    </a:cubicBezTo>
                    <a:cubicBezTo>
                      <a:pt x="7840" y="1514"/>
                      <a:pt x="7873" y="1514"/>
                      <a:pt x="7873" y="1481"/>
                    </a:cubicBezTo>
                    <a:cubicBezTo>
                      <a:pt x="7625" y="342"/>
                      <a:pt x="6939" y="0"/>
                      <a:pt x="6152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38"/>
              <p:cNvSpPr/>
              <p:nvPr/>
            </p:nvSpPr>
            <p:spPr>
              <a:xfrm>
                <a:off x="7143300" y="164888"/>
                <a:ext cx="1092475" cy="887175"/>
              </a:xfrm>
              <a:custGeom>
                <a:avLst/>
                <a:gdLst/>
                <a:ahLst/>
                <a:cxnLst/>
                <a:rect l="l" t="t" r="r" b="b"/>
                <a:pathLst>
                  <a:path w="43699" h="35487" extrusionOk="0">
                    <a:moveTo>
                      <a:pt x="15550" y="1"/>
                    </a:moveTo>
                    <a:cubicBezTo>
                      <a:pt x="13904" y="1"/>
                      <a:pt x="12261" y="309"/>
                      <a:pt x="10709" y="1062"/>
                    </a:cubicBezTo>
                    <a:cubicBezTo>
                      <a:pt x="9675" y="1595"/>
                      <a:pt x="8640" y="2296"/>
                      <a:pt x="7706" y="3263"/>
                    </a:cubicBezTo>
                    <a:cubicBezTo>
                      <a:pt x="7473" y="3530"/>
                      <a:pt x="7239" y="3764"/>
                      <a:pt x="7039" y="4030"/>
                    </a:cubicBezTo>
                    <a:cubicBezTo>
                      <a:pt x="6839" y="4264"/>
                      <a:pt x="6706" y="4497"/>
                      <a:pt x="6572" y="4731"/>
                    </a:cubicBezTo>
                    <a:cubicBezTo>
                      <a:pt x="6806" y="4664"/>
                      <a:pt x="7073" y="4598"/>
                      <a:pt x="7340" y="4531"/>
                    </a:cubicBezTo>
                    <a:cubicBezTo>
                      <a:pt x="8307" y="4331"/>
                      <a:pt x="9308" y="4164"/>
                      <a:pt x="10275" y="4164"/>
                    </a:cubicBezTo>
                    <a:cubicBezTo>
                      <a:pt x="10408" y="4131"/>
                      <a:pt x="10508" y="4131"/>
                      <a:pt x="10642" y="4131"/>
                    </a:cubicBezTo>
                    <a:cubicBezTo>
                      <a:pt x="10508" y="4231"/>
                      <a:pt x="10375" y="4297"/>
                      <a:pt x="10275" y="4364"/>
                    </a:cubicBezTo>
                    <a:cubicBezTo>
                      <a:pt x="9007" y="5165"/>
                      <a:pt x="7873" y="5965"/>
                      <a:pt x="6939" y="6766"/>
                    </a:cubicBezTo>
                    <a:cubicBezTo>
                      <a:pt x="1502" y="11269"/>
                      <a:pt x="601" y="15739"/>
                      <a:pt x="1" y="16706"/>
                    </a:cubicBezTo>
                    <a:cubicBezTo>
                      <a:pt x="2543" y="17257"/>
                      <a:pt x="5506" y="17752"/>
                      <a:pt x="9175" y="17752"/>
                    </a:cubicBezTo>
                    <a:cubicBezTo>
                      <a:pt x="9503" y="17752"/>
                      <a:pt x="9836" y="17748"/>
                      <a:pt x="10175" y="17740"/>
                    </a:cubicBezTo>
                    <a:cubicBezTo>
                      <a:pt x="12110" y="17707"/>
                      <a:pt x="14244" y="17540"/>
                      <a:pt x="16613" y="17140"/>
                    </a:cubicBezTo>
                    <a:cubicBezTo>
                      <a:pt x="17614" y="16973"/>
                      <a:pt x="18648" y="16773"/>
                      <a:pt x="19748" y="16539"/>
                    </a:cubicBezTo>
                    <a:lnTo>
                      <a:pt x="19748" y="16539"/>
                    </a:lnTo>
                    <a:cubicBezTo>
                      <a:pt x="19048" y="17006"/>
                      <a:pt x="18347" y="17473"/>
                      <a:pt x="17614" y="17874"/>
                    </a:cubicBezTo>
                    <a:cubicBezTo>
                      <a:pt x="16713" y="18374"/>
                      <a:pt x="15846" y="18841"/>
                      <a:pt x="14945" y="19275"/>
                    </a:cubicBezTo>
                    <a:cubicBezTo>
                      <a:pt x="14311" y="19575"/>
                      <a:pt x="13644" y="19875"/>
                      <a:pt x="12977" y="20109"/>
                    </a:cubicBezTo>
                    <a:cubicBezTo>
                      <a:pt x="12577" y="20309"/>
                      <a:pt x="12143" y="20442"/>
                      <a:pt x="11709" y="20609"/>
                    </a:cubicBezTo>
                    <a:cubicBezTo>
                      <a:pt x="13377" y="20943"/>
                      <a:pt x="15379" y="21676"/>
                      <a:pt x="17647" y="22143"/>
                    </a:cubicBezTo>
                    <a:cubicBezTo>
                      <a:pt x="18846" y="22380"/>
                      <a:pt x="20127" y="22550"/>
                      <a:pt x="21476" y="22550"/>
                    </a:cubicBezTo>
                    <a:cubicBezTo>
                      <a:pt x="22979" y="22550"/>
                      <a:pt x="24567" y="22339"/>
                      <a:pt x="26220" y="21777"/>
                    </a:cubicBezTo>
                    <a:cubicBezTo>
                      <a:pt x="27687" y="21276"/>
                      <a:pt x="29222" y="20509"/>
                      <a:pt x="30823" y="19341"/>
                    </a:cubicBezTo>
                    <a:lnTo>
                      <a:pt x="30823" y="19341"/>
                    </a:lnTo>
                    <a:cubicBezTo>
                      <a:pt x="30289" y="20342"/>
                      <a:pt x="29622" y="21510"/>
                      <a:pt x="28955" y="22577"/>
                    </a:cubicBezTo>
                    <a:cubicBezTo>
                      <a:pt x="28421" y="23411"/>
                      <a:pt x="27888" y="24178"/>
                      <a:pt x="27354" y="24779"/>
                    </a:cubicBezTo>
                    <a:cubicBezTo>
                      <a:pt x="27020" y="25179"/>
                      <a:pt x="26720" y="25479"/>
                      <a:pt x="26420" y="25713"/>
                    </a:cubicBezTo>
                    <a:cubicBezTo>
                      <a:pt x="28588" y="25613"/>
                      <a:pt x="30122" y="25212"/>
                      <a:pt x="31257" y="24645"/>
                    </a:cubicBezTo>
                    <a:cubicBezTo>
                      <a:pt x="32191" y="24145"/>
                      <a:pt x="32858" y="23544"/>
                      <a:pt x="33358" y="22877"/>
                    </a:cubicBezTo>
                    <a:cubicBezTo>
                      <a:pt x="33558" y="22644"/>
                      <a:pt x="33758" y="22377"/>
                      <a:pt x="33925" y="22110"/>
                    </a:cubicBezTo>
                    <a:lnTo>
                      <a:pt x="33925" y="22110"/>
                    </a:lnTo>
                    <a:cubicBezTo>
                      <a:pt x="33859" y="22344"/>
                      <a:pt x="33792" y="22610"/>
                      <a:pt x="33725" y="22877"/>
                    </a:cubicBezTo>
                    <a:cubicBezTo>
                      <a:pt x="33592" y="23378"/>
                      <a:pt x="33458" y="23878"/>
                      <a:pt x="33325" y="24378"/>
                    </a:cubicBezTo>
                    <a:cubicBezTo>
                      <a:pt x="32924" y="26080"/>
                      <a:pt x="32491" y="27814"/>
                      <a:pt x="32091" y="29615"/>
                    </a:cubicBezTo>
                    <a:cubicBezTo>
                      <a:pt x="31657" y="31550"/>
                      <a:pt x="31290" y="33518"/>
                      <a:pt x="31023" y="35486"/>
                    </a:cubicBezTo>
                    <a:cubicBezTo>
                      <a:pt x="33392" y="33351"/>
                      <a:pt x="36127" y="31717"/>
                      <a:pt x="37595" y="28415"/>
                    </a:cubicBezTo>
                    <a:cubicBezTo>
                      <a:pt x="37795" y="27914"/>
                      <a:pt x="37961" y="27414"/>
                      <a:pt x="38128" y="26880"/>
                    </a:cubicBezTo>
                    <a:cubicBezTo>
                      <a:pt x="38462" y="27214"/>
                      <a:pt x="38729" y="27514"/>
                      <a:pt x="38962" y="27814"/>
                    </a:cubicBezTo>
                    <a:cubicBezTo>
                      <a:pt x="39596" y="28782"/>
                      <a:pt x="39729" y="29749"/>
                      <a:pt x="39996" y="30816"/>
                    </a:cubicBezTo>
                    <a:cubicBezTo>
                      <a:pt x="40130" y="30583"/>
                      <a:pt x="40263" y="30349"/>
                      <a:pt x="40397" y="30116"/>
                    </a:cubicBezTo>
                    <a:cubicBezTo>
                      <a:pt x="40530" y="29882"/>
                      <a:pt x="41264" y="28214"/>
                      <a:pt x="41731" y="26080"/>
                    </a:cubicBezTo>
                    <a:cubicBezTo>
                      <a:pt x="42431" y="23144"/>
                      <a:pt x="42631" y="19341"/>
                      <a:pt x="40163" y="17040"/>
                    </a:cubicBezTo>
                    <a:lnTo>
                      <a:pt x="40163" y="17040"/>
                    </a:lnTo>
                    <a:cubicBezTo>
                      <a:pt x="40296" y="17073"/>
                      <a:pt x="40397" y="17073"/>
                      <a:pt x="40497" y="17073"/>
                    </a:cubicBezTo>
                    <a:cubicBezTo>
                      <a:pt x="41697" y="17273"/>
                      <a:pt x="42765" y="17974"/>
                      <a:pt x="43632" y="18808"/>
                    </a:cubicBezTo>
                    <a:cubicBezTo>
                      <a:pt x="43639" y="18814"/>
                      <a:pt x="43645" y="18817"/>
                      <a:pt x="43651" y="18817"/>
                    </a:cubicBezTo>
                    <a:cubicBezTo>
                      <a:pt x="43677" y="18817"/>
                      <a:pt x="43699" y="18768"/>
                      <a:pt x="43699" y="18741"/>
                    </a:cubicBezTo>
                    <a:cubicBezTo>
                      <a:pt x="43165" y="17307"/>
                      <a:pt x="42064" y="16306"/>
                      <a:pt x="40597" y="15839"/>
                    </a:cubicBezTo>
                    <a:cubicBezTo>
                      <a:pt x="40212" y="15711"/>
                      <a:pt x="39772" y="15651"/>
                      <a:pt x="39330" y="15651"/>
                    </a:cubicBezTo>
                    <a:cubicBezTo>
                      <a:pt x="39083" y="15651"/>
                      <a:pt x="38835" y="15670"/>
                      <a:pt x="38595" y="15705"/>
                    </a:cubicBezTo>
                    <a:cubicBezTo>
                      <a:pt x="39162" y="15038"/>
                      <a:pt x="39563" y="14104"/>
                      <a:pt x="39829" y="13437"/>
                    </a:cubicBezTo>
                    <a:cubicBezTo>
                      <a:pt x="40397" y="11836"/>
                      <a:pt x="40463" y="10135"/>
                      <a:pt x="39963" y="8500"/>
                    </a:cubicBezTo>
                    <a:cubicBezTo>
                      <a:pt x="39963" y="8470"/>
                      <a:pt x="39936" y="8454"/>
                      <a:pt x="39906" y="8454"/>
                    </a:cubicBezTo>
                    <a:cubicBezTo>
                      <a:pt x="39870" y="8454"/>
                      <a:pt x="39829" y="8479"/>
                      <a:pt x="39829" y="8534"/>
                    </a:cubicBezTo>
                    <a:cubicBezTo>
                      <a:pt x="39663" y="9801"/>
                      <a:pt x="39362" y="10969"/>
                      <a:pt x="38862" y="12136"/>
                    </a:cubicBezTo>
                    <a:cubicBezTo>
                      <a:pt x="38795" y="11936"/>
                      <a:pt x="38729" y="11736"/>
                      <a:pt x="38629" y="11536"/>
                    </a:cubicBezTo>
                    <a:cubicBezTo>
                      <a:pt x="37361" y="9134"/>
                      <a:pt x="35293" y="6933"/>
                      <a:pt x="33225" y="5231"/>
                    </a:cubicBezTo>
                    <a:cubicBezTo>
                      <a:pt x="31323" y="3664"/>
                      <a:pt x="29155" y="2363"/>
                      <a:pt x="26787" y="1395"/>
                    </a:cubicBezTo>
                    <a:lnTo>
                      <a:pt x="26787" y="1395"/>
                    </a:lnTo>
                    <a:cubicBezTo>
                      <a:pt x="27954" y="2663"/>
                      <a:pt x="29622" y="4297"/>
                      <a:pt x="29722" y="6065"/>
                    </a:cubicBezTo>
                    <a:cubicBezTo>
                      <a:pt x="29722" y="6114"/>
                      <a:pt x="29686" y="6145"/>
                      <a:pt x="29654" y="6145"/>
                    </a:cubicBezTo>
                    <a:cubicBezTo>
                      <a:pt x="29642" y="6145"/>
                      <a:pt x="29631" y="6141"/>
                      <a:pt x="29622" y="6132"/>
                    </a:cubicBezTo>
                    <a:cubicBezTo>
                      <a:pt x="28636" y="4853"/>
                      <a:pt x="22077" y="1"/>
                      <a:pt x="15550" y="1"/>
                    </a:cubicBezTo>
                    <a:close/>
                  </a:path>
                </a:pathLst>
              </a:custGeom>
              <a:solidFill>
                <a:srgbClr val="5C37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38"/>
              <p:cNvSpPr/>
              <p:nvPr/>
            </p:nvSpPr>
            <p:spPr>
              <a:xfrm>
                <a:off x="7326775" y="191413"/>
                <a:ext cx="84250" cy="86750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3470" extrusionOk="0">
                    <a:moveTo>
                      <a:pt x="3370" y="1"/>
                    </a:moveTo>
                    <a:lnTo>
                      <a:pt x="3370" y="1"/>
                    </a:lnTo>
                    <a:cubicBezTo>
                      <a:pt x="2336" y="534"/>
                      <a:pt x="1301" y="1235"/>
                      <a:pt x="367" y="2202"/>
                    </a:cubicBezTo>
                    <a:cubicBezTo>
                      <a:pt x="234" y="2636"/>
                      <a:pt x="134" y="3070"/>
                      <a:pt x="1" y="3470"/>
                    </a:cubicBezTo>
                    <a:cubicBezTo>
                      <a:pt x="968" y="3270"/>
                      <a:pt x="1969" y="3103"/>
                      <a:pt x="2936" y="3103"/>
                    </a:cubicBezTo>
                    <a:cubicBezTo>
                      <a:pt x="2969" y="2069"/>
                      <a:pt x="3136" y="1035"/>
                      <a:pt x="3370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38"/>
              <p:cNvSpPr/>
              <p:nvPr/>
            </p:nvSpPr>
            <p:spPr>
              <a:xfrm>
                <a:off x="7313425" y="273988"/>
                <a:ext cx="90100" cy="102575"/>
              </a:xfrm>
              <a:custGeom>
                <a:avLst/>
                <a:gdLst/>
                <a:ahLst/>
                <a:cxnLst/>
                <a:rect l="l" t="t" r="r" b="b"/>
                <a:pathLst>
                  <a:path w="3604" h="4103" extrusionOk="0">
                    <a:moveTo>
                      <a:pt x="3470" y="0"/>
                    </a:moveTo>
                    <a:lnTo>
                      <a:pt x="3470" y="0"/>
                    </a:lnTo>
                    <a:cubicBezTo>
                      <a:pt x="2202" y="801"/>
                      <a:pt x="1102" y="1601"/>
                      <a:pt x="134" y="2402"/>
                    </a:cubicBezTo>
                    <a:cubicBezTo>
                      <a:pt x="68" y="2969"/>
                      <a:pt x="1" y="3536"/>
                      <a:pt x="1" y="4103"/>
                    </a:cubicBezTo>
                    <a:cubicBezTo>
                      <a:pt x="1168" y="3402"/>
                      <a:pt x="2369" y="2702"/>
                      <a:pt x="3603" y="2035"/>
                    </a:cubicBezTo>
                    <a:cubicBezTo>
                      <a:pt x="3503" y="1368"/>
                      <a:pt x="3437" y="667"/>
                      <a:pt x="3470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38"/>
              <p:cNvSpPr/>
              <p:nvPr/>
            </p:nvSpPr>
            <p:spPr>
              <a:xfrm>
                <a:off x="7313425" y="345688"/>
                <a:ext cx="105100" cy="81750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3270" extrusionOk="0">
                    <a:moveTo>
                      <a:pt x="3737" y="1"/>
                    </a:moveTo>
                    <a:cubicBezTo>
                      <a:pt x="2469" y="768"/>
                      <a:pt x="1202" y="1569"/>
                      <a:pt x="1" y="2369"/>
                    </a:cubicBezTo>
                    <a:cubicBezTo>
                      <a:pt x="34" y="2669"/>
                      <a:pt x="34" y="2970"/>
                      <a:pt x="101" y="3270"/>
                    </a:cubicBezTo>
                    <a:cubicBezTo>
                      <a:pt x="1435" y="2669"/>
                      <a:pt x="2803" y="2069"/>
                      <a:pt x="4204" y="1535"/>
                    </a:cubicBezTo>
                    <a:cubicBezTo>
                      <a:pt x="4004" y="1035"/>
                      <a:pt x="3870" y="501"/>
                      <a:pt x="3737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38"/>
              <p:cNvSpPr/>
              <p:nvPr/>
            </p:nvSpPr>
            <p:spPr>
              <a:xfrm>
                <a:off x="7319275" y="402413"/>
                <a:ext cx="239350" cy="206825"/>
              </a:xfrm>
              <a:custGeom>
                <a:avLst/>
                <a:gdLst/>
                <a:ahLst/>
                <a:cxnLst/>
                <a:rect l="l" t="t" r="r" b="b"/>
                <a:pathLst>
                  <a:path w="9574" h="8273" extrusionOk="0">
                    <a:moveTo>
                      <a:pt x="4203" y="0"/>
                    </a:moveTo>
                    <a:cubicBezTo>
                      <a:pt x="2802" y="634"/>
                      <a:pt x="1401" y="1268"/>
                      <a:pt x="67" y="1935"/>
                    </a:cubicBezTo>
                    <a:lnTo>
                      <a:pt x="0" y="1968"/>
                    </a:lnTo>
                    <a:cubicBezTo>
                      <a:pt x="301" y="3503"/>
                      <a:pt x="834" y="5004"/>
                      <a:pt x="1735" y="6405"/>
                    </a:cubicBezTo>
                    <a:cubicBezTo>
                      <a:pt x="2169" y="7072"/>
                      <a:pt x="2636" y="7706"/>
                      <a:pt x="3136" y="8273"/>
                    </a:cubicBezTo>
                    <a:cubicBezTo>
                      <a:pt x="5071" y="8206"/>
                      <a:pt x="7205" y="8039"/>
                      <a:pt x="9574" y="7639"/>
                    </a:cubicBezTo>
                    <a:cubicBezTo>
                      <a:pt x="8406" y="6705"/>
                      <a:pt x="7306" y="5671"/>
                      <a:pt x="6472" y="4403"/>
                    </a:cubicBezTo>
                    <a:cubicBezTo>
                      <a:pt x="5604" y="3102"/>
                      <a:pt x="4804" y="1568"/>
                      <a:pt x="4203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38"/>
              <p:cNvSpPr/>
              <p:nvPr/>
            </p:nvSpPr>
            <p:spPr>
              <a:xfrm>
                <a:off x="7467700" y="611713"/>
                <a:ext cx="215200" cy="106775"/>
              </a:xfrm>
              <a:custGeom>
                <a:avLst/>
                <a:gdLst/>
                <a:ahLst/>
                <a:cxnLst/>
                <a:rect l="l" t="t" r="r" b="b"/>
                <a:pathLst>
                  <a:path w="8608" h="4271" extrusionOk="0">
                    <a:moveTo>
                      <a:pt x="4638" y="1"/>
                    </a:moveTo>
                    <a:cubicBezTo>
                      <a:pt x="3737" y="501"/>
                      <a:pt x="2870" y="968"/>
                      <a:pt x="1969" y="1402"/>
                    </a:cubicBezTo>
                    <a:cubicBezTo>
                      <a:pt x="1335" y="1702"/>
                      <a:pt x="668" y="2002"/>
                      <a:pt x="1" y="2269"/>
                    </a:cubicBezTo>
                    <a:cubicBezTo>
                      <a:pt x="1435" y="3170"/>
                      <a:pt x="3003" y="3803"/>
                      <a:pt x="4671" y="4270"/>
                    </a:cubicBezTo>
                    <a:lnTo>
                      <a:pt x="4704" y="4270"/>
                    </a:lnTo>
                    <a:cubicBezTo>
                      <a:pt x="6005" y="3637"/>
                      <a:pt x="7306" y="3003"/>
                      <a:pt x="8607" y="2336"/>
                    </a:cubicBezTo>
                    <a:cubicBezTo>
                      <a:pt x="7973" y="2069"/>
                      <a:pt x="7339" y="1769"/>
                      <a:pt x="6739" y="1368"/>
                    </a:cubicBezTo>
                    <a:cubicBezTo>
                      <a:pt x="6005" y="935"/>
                      <a:pt x="5305" y="501"/>
                      <a:pt x="4638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38"/>
              <p:cNvSpPr/>
              <p:nvPr/>
            </p:nvSpPr>
            <p:spPr>
              <a:xfrm>
                <a:off x="7639500" y="683438"/>
                <a:ext cx="159300" cy="45625"/>
              </a:xfrm>
              <a:custGeom>
                <a:avLst/>
                <a:gdLst/>
                <a:ahLst/>
                <a:cxnLst/>
                <a:rect l="l" t="t" r="r" b="b"/>
                <a:pathLst>
                  <a:path w="6372" h="1825" extrusionOk="0">
                    <a:moveTo>
                      <a:pt x="3036" y="0"/>
                    </a:moveTo>
                    <a:cubicBezTo>
                      <a:pt x="2035" y="601"/>
                      <a:pt x="1035" y="1168"/>
                      <a:pt x="0" y="1735"/>
                    </a:cubicBezTo>
                    <a:cubicBezTo>
                      <a:pt x="559" y="1792"/>
                      <a:pt x="1132" y="1824"/>
                      <a:pt x="1717" y="1824"/>
                    </a:cubicBezTo>
                    <a:cubicBezTo>
                      <a:pt x="3192" y="1824"/>
                      <a:pt x="4748" y="1617"/>
                      <a:pt x="6372" y="1068"/>
                    </a:cubicBezTo>
                    <a:cubicBezTo>
                      <a:pt x="5238" y="734"/>
                      <a:pt x="4137" y="401"/>
                      <a:pt x="3036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38"/>
              <p:cNvSpPr/>
              <p:nvPr/>
            </p:nvSpPr>
            <p:spPr>
              <a:xfrm>
                <a:off x="7827125" y="730138"/>
                <a:ext cx="150150" cy="55075"/>
              </a:xfrm>
              <a:custGeom>
                <a:avLst/>
                <a:gdLst/>
                <a:ahLst/>
                <a:cxnLst/>
                <a:rect l="l" t="t" r="r" b="b"/>
                <a:pathLst>
                  <a:path w="6006" h="2203" extrusionOk="0">
                    <a:moveTo>
                      <a:pt x="1602" y="0"/>
                    </a:moveTo>
                    <a:cubicBezTo>
                      <a:pt x="1068" y="801"/>
                      <a:pt x="535" y="1568"/>
                      <a:pt x="1" y="2202"/>
                    </a:cubicBezTo>
                    <a:cubicBezTo>
                      <a:pt x="635" y="2202"/>
                      <a:pt x="1268" y="2202"/>
                      <a:pt x="1902" y="2169"/>
                    </a:cubicBezTo>
                    <a:cubicBezTo>
                      <a:pt x="2536" y="2135"/>
                      <a:pt x="3203" y="2069"/>
                      <a:pt x="3904" y="2035"/>
                    </a:cubicBezTo>
                    <a:cubicBezTo>
                      <a:pt x="4838" y="1535"/>
                      <a:pt x="5505" y="934"/>
                      <a:pt x="6005" y="267"/>
                    </a:cubicBezTo>
                    <a:lnTo>
                      <a:pt x="6005" y="267"/>
                    </a:lnTo>
                    <a:cubicBezTo>
                      <a:pt x="5772" y="301"/>
                      <a:pt x="5538" y="301"/>
                      <a:pt x="5338" y="301"/>
                    </a:cubicBezTo>
                    <a:cubicBezTo>
                      <a:pt x="4471" y="301"/>
                      <a:pt x="3603" y="267"/>
                      <a:pt x="2736" y="134"/>
                    </a:cubicBezTo>
                    <a:cubicBezTo>
                      <a:pt x="2336" y="101"/>
                      <a:pt x="1969" y="34"/>
                      <a:pt x="1602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38"/>
              <p:cNvSpPr/>
              <p:nvPr/>
            </p:nvSpPr>
            <p:spPr>
              <a:xfrm>
                <a:off x="8069800" y="696788"/>
                <a:ext cx="85100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3404" h="2002" extrusionOk="0">
                    <a:moveTo>
                      <a:pt x="3403" y="0"/>
                    </a:moveTo>
                    <a:lnTo>
                      <a:pt x="3403" y="0"/>
                    </a:lnTo>
                    <a:cubicBezTo>
                      <a:pt x="2269" y="501"/>
                      <a:pt x="1135" y="834"/>
                      <a:pt x="34" y="1101"/>
                    </a:cubicBezTo>
                    <a:cubicBezTo>
                      <a:pt x="34" y="1401"/>
                      <a:pt x="1" y="1701"/>
                      <a:pt x="1" y="2002"/>
                    </a:cubicBezTo>
                    <a:cubicBezTo>
                      <a:pt x="1102" y="1535"/>
                      <a:pt x="2236" y="867"/>
                      <a:pt x="3403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38"/>
              <p:cNvSpPr/>
              <p:nvPr/>
            </p:nvSpPr>
            <p:spPr>
              <a:xfrm>
                <a:off x="7977250" y="728463"/>
                <a:ext cx="74225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1836" extrusionOk="0">
                    <a:moveTo>
                      <a:pt x="2969" y="1"/>
                    </a:moveTo>
                    <a:cubicBezTo>
                      <a:pt x="2035" y="168"/>
                      <a:pt x="1134" y="268"/>
                      <a:pt x="367" y="334"/>
                    </a:cubicBezTo>
                    <a:cubicBezTo>
                      <a:pt x="234" y="835"/>
                      <a:pt x="100" y="1335"/>
                      <a:pt x="0" y="1835"/>
                    </a:cubicBezTo>
                    <a:cubicBezTo>
                      <a:pt x="901" y="1669"/>
                      <a:pt x="1835" y="1435"/>
                      <a:pt x="2802" y="1102"/>
                    </a:cubicBezTo>
                    <a:cubicBezTo>
                      <a:pt x="2869" y="735"/>
                      <a:pt x="2902" y="368"/>
                      <a:pt x="2969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38"/>
              <p:cNvSpPr/>
              <p:nvPr/>
            </p:nvSpPr>
            <p:spPr>
              <a:xfrm>
                <a:off x="7919700" y="875238"/>
                <a:ext cx="163475" cy="176825"/>
              </a:xfrm>
              <a:custGeom>
                <a:avLst/>
                <a:gdLst/>
                <a:ahLst/>
                <a:cxnLst/>
                <a:rect l="l" t="t" r="r" b="b"/>
                <a:pathLst>
                  <a:path w="6539" h="7073" extrusionOk="0">
                    <a:moveTo>
                      <a:pt x="6539" y="1"/>
                    </a:moveTo>
                    <a:lnTo>
                      <a:pt x="6539" y="1"/>
                    </a:lnTo>
                    <a:cubicBezTo>
                      <a:pt x="4771" y="634"/>
                      <a:pt x="2903" y="1001"/>
                      <a:pt x="1035" y="1201"/>
                    </a:cubicBezTo>
                    <a:cubicBezTo>
                      <a:pt x="601" y="3136"/>
                      <a:pt x="234" y="5104"/>
                      <a:pt x="0" y="7072"/>
                    </a:cubicBezTo>
                    <a:cubicBezTo>
                      <a:pt x="2336" y="4937"/>
                      <a:pt x="5071" y="3303"/>
                      <a:pt x="6539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38"/>
              <p:cNvSpPr/>
              <p:nvPr/>
            </p:nvSpPr>
            <p:spPr>
              <a:xfrm>
                <a:off x="8117350" y="816863"/>
                <a:ext cx="70075" cy="1184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4738" extrusionOk="0">
                    <a:moveTo>
                      <a:pt x="2802" y="1"/>
                    </a:moveTo>
                    <a:lnTo>
                      <a:pt x="2802" y="1"/>
                    </a:lnTo>
                    <a:cubicBezTo>
                      <a:pt x="1935" y="668"/>
                      <a:pt x="1001" y="1268"/>
                      <a:pt x="0" y="1735"/>
                    </a:cubicBezTo>
                    <a:cubicBezTo>
                      <a:pt x="634" y="2736"/>
                      <a:pt x="767" y="3670"/>
                      <a:pt x="1034" y="4737"/>
                    </a:cubicBezTo>
                    <a:cubicBezTo>
                      <a:pt x="1168" y="4504"/>
                      <a:pt x="1301" y="4270"/>
                      <a:pt x="1435" y="4037"/>
                    </a:cubicBezTo>
                    <a:cubicBezTo>
                      <a:pt x="1568" y="3803"/>
                      <a:pt x="2302" y="2135"/>
                      <a:pt x="2802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71" name="Google Shape;1171;p38"/>
          <p:cNvGrpSpPr/>
          <p:nvPr/>
        </p:nvGrpSpPr>
        <p:grpSpPr>
          <a:xfrm>
            <a:off x="243614" y="3852163"/>
            <a:ext cx="1288610" cy="967180"/>
            <a:chOff x="939574" y="3499738"/>
            <a:chExt cx="1288610" cy="967180"/>
          </a:xfrm>
        </p:grpSpPr>
        <p:sp>
          <p:nvSpPr>
            <p:cNvPr id="1172" name="Google Shape;1172;p38"/>
            <p:cNvSpPr/>
            <p:nvPr/>
          </p:nvSpPr>
          <p:spPr>
            <a:xfrm>
              <a:off x="942721" y="3499738"/>
              <a:ext cx="1285464" cy="967157"/>
            </a:xfrm>
            <a:custGeom>
              <a:avLst/>
              <a:gdLst/>
              <a:ahLst/>
              <a:cxnLst/>
              <a:rect l="l" t="t" r="r" b="b"/>
              <a:pathLst>
                <a:path w="58610" h="44097" extrusionOk="0">
                  <a:moveTo>
                    <a:pt x="29237" y="1"/>
                  </a:moveTo>
                  <a:cubicBezTo>
                    <a:pt x="26559" y="1"/>
                    <a:pt x="23816" y="300"/>
                    <a:pt x="21049" y="1627"/>
                  </a:cubicBezTo>
                  <a:cubicBezTo>
                    <a:pt x="19381" y="2461"/>
                    <a:pt x="17680" y="3528"/>
                    <a:pt x="15979" y="4929"/>
                  </a:cubicBezTo>
                  <a:cubicBezTo>
                    <a:pt x="11509" y="8699"/>
                    <a:pt x="7172" y="13602"/>
                    <a:pt x="3203" y="24677"/>
                  </a:cubicBezTo>
                  <a:cubicBezTo>
                    <a:pt x="2102" y="27779"/>
                    <a:pt x="1035" y="31348"/>
                    <a:pt x="1" y="35485"/>
                  </a:cubicBezTo>
                  <a:cubicBezTo>
                    <a:pt x="1535" y="35985"/>
                    <a:pt x="3003" y="36485"/>
                    <a:pt x="4471" y="36952"/>
                  </a:cubicBezTo>
                  <a:cubicBezTo>
                    <a:pt x="5038" y="35018"/>
                    <a:pt x="5571" y="33083"/>
                    <a:pt x="6272" y="31181"/>
                  </a:cubicBezTo>
                  <a:cubicBezTo>
                    <a:pt x="6272" y="31165"/>
                    <a:pt x="6289" y="31156"/>
                    <a:pt x="6305" y="31156"/>
                  </a:cubicBezTo>
                  <a:cubicBezTo>
                    <a:pt x="6322" y="31156"/>
                    <a:pt x="6339" y="31165"/>
                    <a:pt x="6339" y="31181"/>
                  </a:cubicBezTo>
                  <a:cubicBezTo>
                    <a:pt x="6505" y="33150"/>
                    <a:pt x="6138" y="35051"/>
                    <a:pt x="5738" y="36952"/>
                  </a:cubicBezTo>
                  <a:cubicBezTo>
                    <a:pt x="5705" y="37086"/>
                    <a:pt x="5705" y="37219"/>
                    <a:pt x="5671" y="37353"/>
                  </a:cubicBezTo>
                  <a:cubicBezTo>
                    <a:pt x="13177" y="39721"/>
                    <a:pt x="19982" y="41556"/>
                    <a:pt x="26386" y="42723"/>
                  </a:cubicBezTo>
                  <a:cubicBezTo>
                    <a:pt x="26586" y="42189"/>
                    <a:pt x="26820" y="41656"/>
                    <a:pt x="26987" y="41222"/>
                  </a:cubicBezTo>
                  <a:cubicBezTo>
                    <a:pt x="27016" y="41163"/>
                    <a:pt x="27077" y="41137"/>
                    <a:pt x="27137" y="41137"/>
                  </a:cubicBezTo>
                  <a:cubicBezTo>
                    <a:pt x="27213" y="41137"/>
                    <a:pt x="27287" y="41180"/>
                    <a:pt x="27287" y="41255"/>
                  </a:cubicBezTo>
                  <a:cubicBezTo>
                    <a:pt x="27320" y="41822"/>
                    <a:pt x="27287" y="42323"/>
                    <a:pt x="27187" y="42856"/>
                  </a:cubicBezTo>
                  <a:cubicBezTo>
                    <a:pt x="27754" y="42957"/>
                    <a:pt x="28321" y="43057"/>
                    <a:pt x="28888" y="43157"/>
                  </a:cubicBezTo>
                  <a:cubicBezTo>
                    <a:pt x="29088" y="42156"/>
                    <a:pt x="29355" y="41222"/>
                    <a:pt x="29622" y="40255"/>
                  </a:cubicBezTo>
                  <a:cubicBezTo>
                    <a:pt x="29637" y="40225"/>
                    <a:pt x="29672" y="40208"/>
                    <a:pt x="29709" y="40208"/>
                  </a:cubicBezTo>
                  <a:cubicBezTo>
                    <a:pt x="29755" y="40208"/>
                    <a:pt x="29804" y="40233"/>
                    <a:pt x="29822" y="40288"/>
                  </a:cubicBezTo>
                  <a:cubicBezTo>
                    <a:pt x="29855" y="41289"/>
                    <a:pt x="29822" y="42289"/>
                    <a:pt x="29755" y="43290"/>
                  </a:cubicBezTo>
                  <a:cubicBezTo>
                    <a:pt x="33410" y="43814"/>
                    <a:pt x="36929" y="44096"/>
                    <a:pt x="40369" y="44096"/>
                  </a:cubicBezTo>
                  <a:cubicBezTo>
                    <a:pt x="44370" y="44096"/>
                    <a:pt x="48264" y="43715"/>
                    <a:pt x="52138" y="42890"/>
                  </a:cubicBezTo>
                  <a:cubicBezTo>
                    <a:pt x="52238" y="41689"/>
                    <a:pt x="52438" y="40521"/>
                    <a:pt x="52772" y="39321"/>
                  </a:cubicBezTo>
                  <a:cubicBezTo>
                    <a:pt x="52786" y="39279"/>
                    <a:pt x="52817" y="39260"/>
                    <a:pt x="52849" y="39260"/>
                  </a:cubicBezTo>
                  <a:cubicBezTo>
                    <a:pt x="52893" y="39260"/>
                    <a:pt x="52938" y="39296"/>
                    <a:pt x="52938" y="39354"/>
                  </a:cubicBezTo>
                  <a:cubicBezTo>
                    <a:pt x="52938" y="40388"/>
                    <a:pt x="53039" y="41522"/>
                    <a:pt x="53105" y="42690"/>
                  </a:cubicBezTo>
                  <a:cubicBezTo>
                    <a:pt x="53639" y="42556"/>
                    <a:pt x="54206" y="42423"/>
                    <a:pt x="54740" y="42289"/>
                  </a:cubicBezTo>
                  <a:cubicBezTo>
                    <a:pt x="54673" y="39988"/>
                    <a:pt x="54440" y="37719"/>
                    <a:pt x="54339" y="35418"/>
                  </a:cubicBezTo>
                  <a:cubicBezTo>
                    <a:pt x="54339" y="35399"/>
                    <a:pt x="54362" y="35379"/>
                    <a:pt x="54381" y="35379"/>
                  </a:cubicBezTo>
                  <a:cubicBezTo>
                    <a:pt x="54394" y="35379"/>
                    <a:pt x="54406" y="35390"/>
                    <a:pt x="54406" y="35418"/>
                  </a:cubicBezTo>
                  <a:cubicBezTo>
                    <a:pt x="54773" y="37619"/>
                    <a:pt x="55207" y="39854"/>
                    <a:pt x="55574" y="42056"/>
                  </a:cubicBezTo>
                  <a:cubicBezTo>
                    <a:pt x="56374" y="41856"/>
                    <a:pt x="57141" y="41622"/>
                    <a:pt x="57942" y="41355"/>
                  </a:cubicBezTo>
                  <a:cubicBezTo>
                    <a:pt x="58609" y="41122"/>
                    <a:pt x="57809" y="32049"/>
                    <a:pt x="57709" y="31482"/>
                  </a:cubicBezTo>
                  <a:cubicBezTo>
                    <a:pt x="57642" y="31181"/>
                    <a:pt x="57575" y="30915"/>
                    <a:pt x="57542" y="30614"/>
                  </a:cubicBezTo>
                  <a:cubicBezTo>
                    <a:pt x="56941" y="27546"/>
                    <a:pt x="56408" y="23476"/>
                    <a:pt x="55707" y="21008"/>
                  </a:cubicBezTo>
                  <a:cubicBezTo>
                    <a:pt x="54106" y="15570"/>
                    <a:pt x="51638" y="11601"/>
                    <a:pt x="48936" y="8599"/>
                  </a:cubicBezTo>
                  <a:cubicBezTo>
                    <a:pt x="47401" y="6530"/>
                    <a:pt x="45333" y="4929"/>
                    <a:pt x="43265" y="3695"/>
                  </a:cubicBezTo>
                  <a:cubicBezTo>
                    <a:pt x="43098" y="3562"/>
                    <a:pt x="42931" y="3462"/>
                    <a:pt x="42765" y="3362"/>
                  </a:cubicBezTo>
                  <a:cubicBezTo>
                    <a:pt x="38862" y="726"/>
                    <a:pt x="34759" y="126"/>
                    <a:pt x="30689" y="26"/>
                  </a:cubicBezTo>
                  <a:cubicBezTo>
                    <a:pt x="30208" y="10"/>
                    <a:pt x="29724" y="1"/>
                    <a:pt x="29237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2400000" algn="bl" rotWithShape="0">
                <a:schemeClr val="dk1">
                  <a:alpha val="2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73" name="Google Shape;1173;p38"/>
            <p:cNvGrpSpPr/>
            <p:nvPr/>
          </p:nvGrpSpPr>
          <p:grpSpPr>
            <a:xfrm>
              <a:off x="939574" y="3499760"/>
              <a:ext cx="1285464" cy="967157"/>
              <a:chOff x="787850" y="3378725"/>
              <a:chExt cx="1465250" cy="1102425"/>
            </a:xfrm>
          </p:grpSpPr>
          <p:sp>
            <p:nvSpPr>
              <p:cNvPr id="1174" name="Google Shape;1174;p38"/>
              <p:cNvSpPr/>
              <p:nvPr/>
            </p:nvSpPr>
            <p:spPr>
              <a:xfrm>
                <a:off x="787850" y="3378725"/>
                <a:ext cx="1465250" cy="1102425"/>
              </a:xfrm>
              <a:custGeom>
                <a:avLst/>
                <a:gdLst/>
                <a:ahLst/>
                <a:cxnLst/>
                <a:rect l="l" t="t" r="r" b="b"/>
                <a:pathLst>
                  <a:path w="58610" h="44097" extrusionOk="0">
                    <a:moveTo>
                      <a:pt x="29237" y="1"/>
                    </a:moveTo>
                    <a:cubicBezTo>
                      <a:pt x="26559" y="1"/>
                      <a:pt x="23816" y="300"/>
                      <a:pt x="21049" y="1627"/>
                    </a:cubicBezTo>
                    <a:cubicBezTo>
                      <a:pt x="19381" y="2461"/>
                      <a:pt x="17680" y="3528"/>
                      <a:pt x="15979" y="4929"/>
                    </a:cubicBezTo>
                    <a:cubicBezTo>
                      <a:pt x="11509" y="8699"/>
                      <a:pt x="7172" y="13602"/>
                      <a:pt x="3203" y="24677"/>
                    </a:cubicBezTo>
                    <a:cubicBezTo>
                      <a:pt x="2102" y="27779"/>
                      <a:pt x="1035" y="31348"/>
                      <a:pt x="1" y="35485"/>
                    </a:cubicBezTo>
                    <a:cubicBezTo>
                      <a:pt x="1535" y="35985"/>
                      <a:pt x="3003" y="36485"/>
                      <a:pt x="4471" y="36952"/>
                    </a:cubicBezTo>
                    <a:cubicBezTo>
                      <a:pt x="5038" y="35018"/>
                      <a:pt x="5571" y="33083"/>
                      <a:pt x="6272" y="31181"/>
                    </a:cubicBezTo>
                    <a:cubicBezTo>
                      <a:pt x="6272" y="31165"/>
                      <a:pt x="6289" y="31156"/>
                      <a:pt x="6305" y="31156"/>
                    </a:cubicBezTo>
                    <a:cubicBezTo>
                      <a:pt x="6322" y="31156"/>
                      <a:pt x="6339" y="31165"/>
                      <a:pt x="6339" y="31181"/>
                    </a:cubicBezTo>
                    <a:cubicBezTo>
                      <a:pt x="6505" y="33150"/>
                      <a:pt x="6138" y="35084"/>
                      <a:pt x="5738" y="36952"/>
                    </a:cubicBezTo>
                    <a:cubicBezTo>
                      <a:pt x="5705" y="37086"/>
                      <a:pt x="5705" y="37219"/>
                      <a:pt x="5671" y="37353"/>
                    </a:cubicBezTo>
                    <a:cubicBezTo>
                      <a:pt x="13177" y="39721"/>
                      <a:pt x="19982" y="41556"/>
                      <a:pt x="26386" y="42723"/>
                    </a:cubicBezTo>
                    <a:cubicBezTo>
                      <a:pt x="26586" y="42189"/>
                      <a:pt x="26820" y="41656"/>
                      <a:pt x="26987" y="41222"/>
                    </a:cubicBezTo>
                    <a:cubicBezTo>
                      <a:pt x="27001" y="41163"/>
                      <a:pt x="27061" y="41137"/>
                      <a:pt x="27123" y="41137"/>
                    </a:cubicBezTo>
                    <a:cubicBezTo>
                      <a:pt x="27203" y="41137"/>
                      <a:pt x="27287" y="41180"/>
                      <a:pt x="27287" y="41255"/>
                    </a:cubicBezTo>
                    <a:cubicBezTo>
                      <a:pt x="27320" y="41822"/>
                      <a:pt x="27287" y="42323"/>
                      <a:pt x="27187" y="42856"/>
                    </a:cubicBezTo>
                    <a:cubicBezTo>
                      <a:pt x="27754" y="42957"/>
                      <a:pt x="28321" y="43057"/>
                      <a:pt x="28888" y="43157"/>
                    </a:cubicBezTo>
                    <a:cubicBezTo>
                      <a:pt x="29088" y="42189"/>
                      <a:pt x="29355" y="41222"/>
                      <a:pt x="29622" y="40255"/>
                    </a:cubicBezTo>
                    <a:cubicBezTo>
                      <a:pt x="29637" y="40225"/>
                      <a:pt x="29679" y="40208"/>
                      <a:pt x="29720" y="40208"/>
                    </a:cubicBezTo>
                    <a:cubicBezTo>
                      <a:pt x="29771" y="40208"/>
                      <a:pt x="29822" y="40233"/>
                      <a:pt x="29822" y="40288"/>
                    </a:cubicBezTo>
                    <a:cubicBezTo>
                      <a:pt x="29855" y="41289"/>
                      <a:pt x="29822" y="42289"/>
                      <a:pt x="29755" y="43290"/>
                    </a:cubicBezTo>
                    <a:cubicBezTo>
                      <a:pt x="33395" y="43814"/>
                      <a:pt x="36913" y="44096"/>
                      <a:pt x="40356" y="44096"/>
                    </a:cubicBezTo>
                    <a:cubicBezTo>
                      <a:pt x="44360" y="44096"/>
                      <a:pt x="48264" y="43715"/>
                      <a:pt x="52138" y="42890"/>
                    </a:cubicBezTo>
                    <a:cubicBezTo>
                      <a:pt x="52238" y="41689"/>
                      <a:pt x="52438" y="40521"/>
                      <a:pt x="52772" y="39321"/>
                    </a:cubicBezTo>
                    <a:cubicBezTo>
                      <a:pt x="52786" y="39279"/>
                      <a:pt x="52817" y="39260"/>
                      <a:pt x="52849" y="39260"/>
                    </a:cubicBezTo>
                    <a:cubicBezTo>
                      <a:pt x="52893" y="39260"/>
                      <a:pt x="52938" y="39296"/>
                      <a:pt x="52938" y="39354"/>
                    </a:cubicBezTo>
                    <a:cubicBezTo>
                      <a:pt x="52938" y="40388"/>
                      <a:pt x="53039" y="41522"/>
                      <a:pt x="53105" y="42690"/>
                    </a:cubicBezTo>
                    <a:cubicBezTo>
                      <a:pt x="53639" y="42556"/>
                      <a:pt x="54206" y="42423"/>
                      <a:pt x="54740" y="42289"/>
                    </a:cubicBezTo>
                    <a:cubicBezTo>
                      <a:pt x="54673" y="39988"/>
                      <a:pt x="54440" y="37719"/>
                      <a:pt x="54339" y="35418"/>
                    </a:cubicBezTo>
                    <a:cubicBezTo>
                      <a:pt x="54339" y="35401"/>
                      <a:pt x="54356" y="35393"/>
                      <a:pt x="54373" y="35393"/>
                    </a:cubicBezTo>
                    <a:cubicBezTo>
                      <a:pt x="54390" y="35393"/>
                      <a:pt x="54406" y="35401"/>
                      <a:pt x="54406" y="35418"/>
                    </a:cubicBezTo>
                    <a:cubicBezTo>
                      <a:pt x="54773" y="37619"/>
                      <a:pt x="55207" y="39854"/>
                      <a:pt x="55574" y="42056"/>
                    </a:cubicBezTo>
                    <a:cubicBezTo>
                      <a:pt x="56374" y="41856"/>
                      <a:pt x="57141" y="41622"/>
                      <a:pt x="57942" y="41355"/>
                    </a:cubicBezTo>
                    <a:cubicBezTo>
                      <a:pt x="58609" y="41122"/>
                      <a:pt x="57809" y="32049"/>
                      <a:pt x="57709" y="31482"/>
                    </a:cubicBezTo>
                    <a:cubicBezTo>
                      <a:pt x="57642" y="31181"/>
                      <a:pt x="57575" y="30915"/>
                      <a:pt x="57542" y="30614"/>
                    </a:cubicBezTo>
                    <a:cubicBezTo>
                      <a:pt x="56941" y="27546"/>
                      <a:pt x="56408" y="23476"/>
                      <a:pt x="55707" y="20974"/>
                    </a:cubicBezTo>
                    <a:cubicBezTo>
                      <a:pt x="52905" y="11467"/>
                      <a:pt x="47401" y="6464"/>
                      <a:pt x="42765" y="3362"/>
                    </a:cubicBezTo>
                    <a:cubicBezTo>
                      <a:pt x="38862" y="726"/>
                      <a:pt x="34759" y="126"/>
                      <a:pt x="30689" y="26"/>
                    </a:cubicBezTo>
                    <a:cubicBezTo>
                      <a:pt x="30208" y="10"/>
                      <a:pt x="29724" y="1"/>
                      <a:pt x="292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38"/>
              <p:cNvSpPr/>
              <p:nvPr/>
            </p:nvSpPr>
            <p:spPr>
              <a:xfrm>
                <a:off x="787850" y="3995625"/>
                <a:ext cx="1465250" cy="485525"/>
              </a:xfrm>
              <a:custGeom>
                <a:avLst/>
                <a:gdLst/>
                <a:ahLst/>
                <a:cxnLst/>
                <a:rect l="l" t="t" r="r" b="b"/>
                <a:pathLst>
                  <a:path w="58610" h="19421" extrusionOk="0">
                    <a:moveTo>
                      <a:pt x="3203" y="1"/>
                    </a:moveTo>
                    <a:cubicBezTo>
                      <a:pt x="2102" y="3103"/>
                      <a:pt x="1035" y="6672"/>
                      <a:pt x="1" y="10809"/>
                    </a:cubicBezTo>
                    <a:cubicBezTo>
                      <a:pt x="1535" y="11309"/>
                      <a:pt x="3003" y="11809"/>
                      <a:pt x="4471" y="12276"/>
                    </a:cubicBezTo>
                    <a:cubicBezTo>
                      <a:pt x="5038" y="10342"/>
                      <a:pt x="5571" y="8407"/>
                      <a:pt x="6272" y="6505"/>
                    </a:cubicBezTo>
                    <a:cubicBezTo>
                      <a:pt x="6272" y="6489"/>
                      <a:pt x="6289" y="6480"/>
                      <a:pt x="6305" y="6480"/>
                    </a:cubicBezTo>
                    <a:cubicBezTo>
                      <a:pt x="6322" y="6480"/>
                      <a:pt x="6339" y="6489"/>
                      <a:pt x="6339" y="6505"/>
                    </a:cubicBezTo>
                    <a:cubicBezTo>
                      <a:pt x="6505" y="8474"/>
                      <a:pt x="6138" y="10408"/>
                      <a:pt x="5738" y="12276"/>
                    </a:cubicBezTo>
                    <a:cubicBezTo>
                      <a:pt x="5705" y="12410"/>
                      <a:pt x="5705" y="12543"/>
                      <a:pt x="5671" y="12677"/>
                    </a:cubicBezTo>
                    <a:cubicBezTo>
                      <a:pt x="13177" y="15045"/>
                      <a:pt x="19982" y="16880"/>
                      <a:pt x="26386" y="18047"/>
                    </a:cubicBezTo>
                    <a:cubicBezTo>
                      <a:pt x="26586" y="17513"/>
                      <a:pt x="26820" y="16980"/>
                      <a:pt x="26987" y="16546"/>
                    </a:cubicBezTo>
                    <a:cubicBezTo>
                      <a:pt x="27001" y="16487"/>
                      <a:pt x="27061" y="16461"/>
                      <a:pt x="27123" y="16461"/>
                    </a:cubicBezTo>
                    <a:cubicBezTo>
                      <a:pt x="27203" y="16461"/>
                      <a:pt x="27287" y="16504"/>
                      <a:pt x="27287" y="16579"/>
                    </a:cubicBezTo>
                    <a:cubicBezTo>
                      <a:pt x="27320" y="17146"/>
                      <a:pt x="27287" y="17647"/>
                      <a:pt x="27187" y="18180"/>
                    </a:cubicBezTo>
                    <a:cubicBezTo>
                      <a:pt x="27754" y="18281"/>
                      <a:pt x="28321" y="18381"/>
                      <a:pt x="28888" y="18481"/>
                    </a:cubicBezTo>
                    <a:cubicBezTo>
                      <a:pt x="29088" y="17513"/>
                      <a:pt x="29355" y="16546"/>
                      <a:pt x="29622" y="15579"/>
                    </a:cubicBezTo>
                    <a:cubicBezTo>
                      <a:pt x="29637" y="15549"/>
                      <a:pt x="29679" y="15532"/>
                      <a:pt x="29720" y="15532"/>
                    </a:cubicBezTo>
                    <a:cubicBezTo>
                      <a:pt x="29771" y="15532"/>
                      <a:pt x="29822" y="15557"/>
                      <a:pt x="29822" y="15612"/>
                    </a:cubicBezTo>
                    <a:cubicBezTo>
                      <a:pt x="29855" y="16613"/>
                      <a:pt x="29822" y="17613"/>
                      <a:pt x="29755" y="18614"/>
                    </a:cubicBezTo>
                    <a:cubicBezTo>
                      <a:pt x="33395" y="19138"/>
                      <a:pt x="36913" y="19420"/>
                      <a:pt x="40356" y="19420"/>
                    </a:cubicBezTo>
                    <a:cubicBezTo>
                      <a:pt x="44360" y="19420"/>
                      <a:pt x="48264" y="19039"/>
                      <a:pt x="52138" y="18214"/>
                    </a:cubicBezTo>
                    <a:cubicBezTo>
                      <a:pt x="52238" y="17013"/>
                      <a:pt x="52438" y="15845"/>
                      <a:pt x="52772" y="14645"/>
                    </a:cubicBezTo>
                    <a:cubicBezTo>
                      <a:pt x="52786" y="14603"/>
                      <a:pt x="52817" y="14584"/>
                      <a:pt x="52849" y="14584"/>
                    </a:cubicBezTo>
                    <a:cubicBezTo>
                      <a:pt x="52893" y="14584"/>
                      <a:pt x="52938" y="14620"/>
                      <a:pt x="52938" y="14678"/>
                    </a:cubicBezTo>
                    <a:cubicBezTo>
                      <a:pt x="52938" y="15712"/>
                      <a:pt x="53039" y="16846"/>
                      <a:pt x="53105" y="18014"/>
                    </a:cubicBezTo>
                    <a:cubicBezTo>
                      <a:pt x="53639" y="17880"/>
                      <a:pt x="54206" y="17747"/>
                      <a:pt x="54740" y="17613"/>
                    </a:cubicBezTo>
                    <a:cubicBezTo>
                      <a:pt x="54673" y="15312"/>
                      <a:pt x="54440" y="13043"/>
                      <a:pt x="54339" y="10742"/>
                    </a:cubicBezTo>
                    <a:cubicBezTo>
                      <a:pt x="54339" y="10725"/>
                      <a:pt x="54356" y="10717"/>
                      <a:pt x="54373" y="10717"/>
                    </a:cubicBezTo>
                    <a:cubicBezTo>
                      <a:pt x="54390" y="10717"/>
                      <a:pt x="54406" y="10725"/>
                      <a:pt x="54406" y="10742"/>
                    </a:cubicBezTo>
                    <a:cubicBezTo>
                      <a:pt x="54773" y="12943"/>
                      <a:pt x="55207" y="15178"/>
                      <a:pt x="55574" y="17380"/>
                    </a:cubicBezTo>
                    <a:cubicBezTo>
                      <a:pt x="56374" y="17180"/>
                      <a:pt x="57141" y="16946"/>
                      <a:pt x="57942" y="16679"/>
                    </a:cubicBezTo>
                    <a:cubicBezTo>
                      <a:pt x="58609" y="16446"/>
                      <a:pt x="57809" y="7373"/>
                      <a:pt x="57709" y="6772"/>
                    </a:cubicBezTo>
                    <a:cubicBezTo>
                      <a:pt x="57642" y="6505"/>
                      <a:pt x="57575" y="6239"/>
                      <a:pt x="57542" y="5938"/>
                    </a:cubicBezTo>
                    <a:cubicBezTo>
                      <a:pt x="51178" y="7340"/>
                      <a:pt x="44659" y="8049"/>
                      <a:pt x="38143" y="8049"/>
                    </a:cubicBezTo>
                    <a:cubicBezTo>
                      <a:pt x="31475" y="8049"/>
                      <a:pt x="24809" y="7306"/>
                      <a:pt x="18314" y="5805"/>
                    </a:cubicBezTo>
                    <a:cubicBezTo>
                      <a:pt x="13043" y="4604"/>
                      <a:pt x="7773" y="2836"/>
                      <a:pt x="3203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38"/>
              <p:cNvSpPr/>
              <p:nvPr/>
            </p:nvSpPr>
            <p:spPr>
              <a:xfrm>
                <a:off x="950475" y="3863150"/>
                <a:ext cx="236025" cy="342250"/>
              </a:xfrm>
              <a:custGeom>
                <a:avLst/>
                <a:gdLst/>
                <a:ahLst/>
                <a:cxnLst/>
                <a:rect l="l" t="t" r="r" b="b"/>
                <a:pathLst>
                  <a:path w="9441" h="13690" extrusionOk="0">
                    <a:moveTo>
                      <a:pt x="5102" y="0"/>
                    </a:moveTo>
                    <a:cubicBezTo>
                      <a:pt x="4167" y="0"/>
                      <a:pt x="3180" y="325"/>
                      <a:pt x="2402" y="930"/>
                    </a:cubicBezTo>
                    <a:cubicBezTo>
                      <a:pt x="1168" y="1864"/>
                      <a:pt x="567" y="3298"/>
                      <a:pt x="367" y="4666"/>
                    </a:cubicBezTo>
                    <a:cubicBezTo>
                      <a:pt x="0" y="6901"/>
                      <a:pt x="567" y="9103"/>
                      <a:pt x="1868" y="10737"/>
                    </a:cubicBezTo>
                    <a:cubicBezTo>
                      <a:pt x="3203" y="12372"/>
                      <a:pt x="5271" y="13439"/>
                      <a:pt x="7572" y="13672"/>
                    </a:cubicBezTo>
                    <a:cubicBezTo>
                      <a:pt x="7686" y="13683"/>
                      <a:pt x="7799" y="13690"/>
                      <a:pt x="7911" y="13690"/>
                    </a:cubicBezTo>
                    <a:cubicBezTo>
                      <a:pt x="8160" y="13690"/>
                      <a:pt x="8399" y="13654"/>
                      <a:pt x="8606" y="13539"/>
                    </a:cubicBezTo>
                    <a:cubicBezTo>
                      <a:pt x="9207" y="13239"/>
                      <a:pt x="9340" y="12472"/>
                      <a:pt x="9374" y="11871"/>
                    </a:cubicBezTo>
                    <a:cubicBezTo>
                      <a:pt x="9440" y="9436"/>
                      <a:pt x="9340" y="6968"/>
                      <a:pt x="8940" y="4633"/>
                    </a:cubicBezTo>
                    <a:cubicBezTo>
                      <a:pt x="8707" y="3065"/>
                      <a:pt x="8073" y="997"/>
                      <a:pt x="6538" y="296"/>
                    </a:cubicBezTo>
                    <a:cubicBezTo>
                      <a:pt x="6103" y="96"/>
                      <a:pt x="5610" y="0"/>
                      <a:pt x="5102" y="0"/>
                    </a:cubicBezTo>
                    <a:close/>
                  </a:path>
                </a:pathLst>
              </a:custGeom>
              <a:solidFill>
                <a:srgbClr val="EDB5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38"/>
              <p:cNvSpPr/>
              <p:nvPr/>
            </p:nvSpPr>
            <p:spPr>
              <a:xfrm>
                <a:off x="1900325" y="3987000"/>
                <a:ext cx="271050" cy="321725"/>
              </a:xfrm>
              <a:custGeom>
                <a:avLst/>
                <a:gdLst/>
                <a:ahLst/>
                <a:cxnLst/>
                <a:rect l="l" t="t" r="r" b="b"/>
                <a:pathLst>
                  <a:path w="10842" h="12869" extrusionOk="0">
                    <a:moveTo>
                      <a:pt x="6331" y="1"/>
                    </a:moveTo>
                    <a:cubicBezTo>
                      <a:pt x="6153" y="1"/>
                      <a:pt x="5976" y="15"/>
                      <a:pt x="5804" y="46"/>
                    </a:cubicBezTo>
                    <a:cubicBezTo>
                      <a:pt x="4136" y="346"/>
                      <a:pt x="3036" y="2214"/>
                      <a:pt x="2402" y="3648"/>
                    </a:cubicBezTo>
                    <a:cubicBezTo>
                      <a:pt x="1434" y="5816"/>
                      <a:pt x="734" y="8185"/>
                      <a:pt x="200" y="10553"/>
                    </a:cubicBezTo>
                    <a:cubicBezTo>
                      <a:pt x="67" y="11154"/>
                      <a:pt x="0" y="11921"/>
                      <a:pt x="500" y="12388"/>
                    </a:cubicBezTo>
                    <a:cubicBezTo>
                      <a:pt x="767" y="12621"/>
                      <a:pt x="1134" y="12688"/>
                      <a:pt x="1468" y="12755"/>
                    </a:cubicBezTo>
                    <a:cubicBezTo>
                      <a:pt x="1948" y="12831"/>
                      <a:pt x="2426" y="12869"/>
                      <a:pt x="2898" y="12869"/>
                    </a:cubicBezTo>
                    <a:cubicBezTo>
                      <a:pt x="4689" y="12869"/>
                      <a:pt x="6386" y="12331"/>
                      <a:pt x="7706" y="11354"/>
                    </a:cubicBezTo>
                    <a:cubicBezTo>
                      <a:pt x="9407" y="10086"/>
                      <a:pt x="10508" y="8085"/>
                      <a:pt x="10708" y="5850"/>
                    </a:cubicBezTo>
                    <a:cubicBezTo>
                      <a:pt x="10841" y="4482"/>
                      <a:pt x="10608" y="2914"/>
                      <a:pt x="9674" y="1713"/>
                    </a:cubicBezTo>
                    <a:cubicBezTo>
                      <a:pt x="8860" y="667"/>
                      <a:pt x="7540" y="1"/>
                      <a:pt x="6331" y="1"/>
                    </a:cubicBezTo>
                    <a:close/>
                  </a:path>
                </a:pathLst>
              </a:custGeom>
              <a:solidFill>
                <a:srgbClr val="EDB5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38"/>
              <p:cNvSpPr/>
              <p:nvPr/>
            </p:nvSpPr>
            <p:spPr>
              <a:xfrm>
                <a:off x="1965850" y="4094375"/>
                <a:ext cx="173000" cy="147500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5900" extrusionOk="0">
                    <a:moveTo>
                      <a:pt x="5411" y="1"/>
                    </a:moveTo>
                    <a:cubicBezTo>
                      <a:pt x="4787" y="1"/>
                      <a:pt x="4115" y="352"/>
                      <a:pt x="3517" y="721"/>
                    </a:cubicBezTo>
                    <a:cubicBezTo>
                      <a:pt x="2750" y="1188"/>
                      <a:pt x="2082" y="1822"/>
                      <a:pt x="1549" y="2589"/>
                    </a:cubicBezTo>
                    <a:cubicBezTo>
                      <a:pt x="1282" y="2889"/>
                      <a:pt x="1082" y="3223"/>
                      <a:pt x="882" y="3590"/>
                    </a:cubicBezTo>
                    <a:cubicBezTo>
                      <a:pt x="581" y="4123"/>
                      <a:pt x="315" y="4690"/>
                      <a:pt x="114" y="5291"/>
                    </a:cubicBezTo>
                    <a:cubicBezTo>
                      <a:pt x="0" y="5611"/>
                      <a:pt x="246" y="5899"/>
                      <a:pt x="466" y="5899"/>
                    </a:cubicBezTo>
                    <a:cubicBezTo>
                      <a:pt x="567" y="5899"/>
                      <a:pt x="662" y="5838"/>
                      <a:pt x="715" y="5691"/>
                    </a:cubicBezTo>
                    <a:cubicBezTo>
                      <a:pt x="1015" y="4790"/>
                      <a:pt x="1449" y="3956"/>
                      <a:pt x="1949" y="3256"/>
                    </a:cubicBezTo>
                    <a:cubicBezTo>
                      <a:pt x="2408" y="3138"/>
                      <a:pt x="2917" y="3054"/>
                      <a:pt x="3405" y="3054"/>
                    </a:cubicBezTo>
                    <a:cubicBezTo>
                      <a:pt x="4301" y="3054"/>
                      <a:pt x="5128" y="3338"/>
                      <a:pt x="5452" y="4223"/>
                    </a:cubicBezTo>
                    <a:cubicBezTo>
                      <a:pt x="5452" y="4223"/>
                      <a:pt x="5485" y="4223"/>
                      <a:pt x="5485" y="4190"/>
                    </a:cubicBezTo>
                    <a:cubicBezTo>
                      <a:pt x="5485" y="2642"/>
                      <a:pt x="4416" y="2329"/>
                      <a:pt x="3301" y="2329"/>
                    </a:cubicBezTo>
                    <a:cubicBezTo>
                      <a:pt x="3097" y="2329"/>
                      <a:pt x="2891" y="2339"/>
                      <a:pt x="2690" y="2355"/>
                    </a:cubicBezTo>
                    <a:lnTo>
                      <a:pt x="2690" y="2355"/>
                    </a:lnTo>
                    <a:cubicBezTo>
                      <a:pt x="2716" y="2351"/>
                      <a:pt x="2719" y="2322"/>
                      <a:pt x="2750" y="2322"/>
                    </a:cubicBezTo>
                    <a:cubicBezTo>
                      <a:pt x="3458" y="1638"/>
                      <a:pt x="4648" y="669"/>
                      <a:pt x="5745" y="669"/>
                    </a:cubicBezTo>
                    <a:cubicBezTo>
                      <a:pt x="6147" y="669"/>
                      <a:pt x="6537" y="799"/>
                      <a:pt x="6886" y="1121"/>
                    </a:cubicBezTo>
                    <a:cubicBezTo>
                      <a:pt x="6886" y="1121"/>
                      <a:pt x="6919" y="1121"/>
                      <a:pt x="6886" y="1088"/>
                    </a:cubicBezTo>
                    <a:cubicBezTo>
                      <a:pt x="6492" y="283"/>
                      <a:pt x="5970" y="1"/>
                      <a:pt x="5411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38"/>
              <p:cNvSpPr/>
              <p:nvPr/>
            </p:nvSpPr>
            <p:spPr>
              <a:xfrm>
                <a:off x="983825" y="3974150"/>
                <a:ext cx="135625" cy="177375"/>
              </a:xfrm>
              <a:custGeom>
                <a:avLst/>
                <a:gdLst/>
                <a:ahLst/>
                <a:cxnLst/>
                <a:rect l="l" t="t" r="r" b="b"/>
                <a:pathLst>
                  <a:path w="5425" h="7095" extrusionOk="0">
                    <a:moveTo>
                      <a:pt x="1350" y="0"/>
                    </a:moveTo>
                    <a:cubicBezTo>
                      <a:pt x="928" y="0"/>
                      <a:pt x="485" y="194"/>
                      <a:pt x="34" y="693"/>
                    </a:cubicBezTo>
                    <a:cubicBezTo>
                      <a:pt x="1" y="693"/>
                      <a:pt x="34" y="726"/>
                      <a:pt x="67" y="726"/>
                    </a:cubicBezTo>
                    <a:cubicBezTo>
                      <a:pt x="318" y="595"/>
                      <a:pt x="567" y="538"/>
                      <a:pt x="810" y="538"/>
                    </a:cubicBezTo>
                    <a:cubicBezTo>
                      <a:pt x="2051" y="538"/>
                      <a:pt x="3145" y="2046"/>
                      <a:pt x="3703" y="2995"/>
                    </a:cubicBezTo>
                    <a:lnTo>
                      <a:pt x="3737" y="3095"/>
                    </a:lnTo>
                    <a:cubicBezTo>
                      <a:pt x="3217" y="2884"/>
                      <a:pt x="2661" y="2709"/>
                      <a:pt x="2152" y="2709"/>
                    </a:cubicBezTo>
                    <a:cubicBezTo>
                      <a:pt x="1453" y="2709"/>
                      <a:pt x="843" y="3039"/>
                      <a:pt x="534" y="4062"/>
                    </a:cubicBezTo>
                    <a:cubicBezTo>
                      <a:pt x="534" y="4086"/>
                      <a:pt x="551" y="4109"/>
                      <a:pt x="561" y="4109"/>
                    </a:cubicBezTo>
                    <a:cubicBezTo>
                      <a:pt x="565" y="4109"/>
                      <a:pt x="568" y="4105"/>
                      <a:pt x="568" y="4095"/>
                    </a:cubicBezTo>
                    <a:cubicBezTo>
                      <a:pt x="934" y="3602"/>
                      <a:pt x="1431" y="3419"/>
                      <a:pt x="1971" y="3419"/>
                    </a:cubicBezTo>
                    <a:cubicBezTo>
                      <a:pt x="2710" y="3419"/>
                      <a:pt x="3529" y="3763"/>
                      <a:pt x="4204" y="4129"/>
                    </a:cubicBezTo>
                    <a:cubicBezTo>
                      <a:pt x="4504" y="4963"/>
                      <a:pt x="4671" y="5863"/>
                      <a:pt x="4704" y="6831"/>
                    </a:cubicBezTo>
                    <a:cubicBezTo>
                      <a:pt x="4717" y="7014"/>
                      <a:pt x="4833" y="7094"/>
                      <a:pt x="4967" y="7094"/>
                    </a:cubicBezTo>
                    <a:cubicBezTo>
                      <a:pt x="5174" y="7094"/>
                      <a:pt x="5425" y="6901"/>
                      <a:pt x="5404" y="6597"/>
                    </a:cubicBezTo>
                    <a:cubicBezTo>
                      <a:pt x="5371" y="5963"/>
                      <a:pt x="5271" y="5330"/>
                      <a:pt x="5138" y="4763"/>
                    </a:cubicBezTo>
                    <a:cubicBezTo>
                      <a:pt x="5038" y="4362"/>
                      <a:pt x="4904" y="3962"/>
                      <a:pt x="4771" y="3595"/>
                    </a:cubicBezTo>
                    <a:cubicBezTo>
                      <a:pt x="4437" y="2728"/>
                      <a:pt x="3970" y="1927"/>
                      <a:pt x="3370" y="1260"/>
                    </a:cubicBezTo>
                    <a:cubicBezTo>
                      <a:pt x="2811" y="637"/>
                      <a:pt x="2114" y="0"/>
                      <a:pt x="1350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38"/>
              <p:cNvSpPr/>
              <p:nvPr/>
            </p:nvSpPr>
            <p:spPr>
              <a:xfrm>
                <a:off x="1106425" y="3413425"/>
                <a:ext cx="945700" cy="968450"/>
              </a:xfrm>
              <a:custGeom>
                <a:avLst/>
                <a:gdLst/>
                <a:ahLst/>
                <a:cxnLst/>
                <a:rect l="l" t="t" r="r" b="b"/>
                <a:pathLst>
                  <a:path w="37828" h="38738" extrusionOk="0">
                    <a:moveTo>
                      <a:pt x="14414" y="1"/>
                    </a:moveTo>
                    <a:cubicBezTo>
                      <a:pt x="14169" y="1"/>
                      <a:pt x="13923" y="2"/>
                      <a:pt x="13677" y="5"/>
                    </a:cubicBezTo>
                    <a:cubicBezTo>
                      <a:pt x="8073" y="72"/>
                      <a:pt x="3302" y="4108"/>
                      <a:pt x="2235" y="9612"/>
                    </a:cubicBezTo>
                    <a:cubicBezTo>
                      <a:pt x="1301" y="14583"/>
                      <a:pt x="667" y="19620"/>
                      <a:pt x="334" y="24656"/>
                    </a:cubicBezTo>
                    <a:cubicBezTo>
                      <a:pt x="0" y="30260"/>
                      <a:pt x="3603" y="35331"/>
                      <a:pt x="9007" y="36832"/>
                    </a:cubicBezTo>
                    <a:cubicBezTo>
                      <a:pt x="13740" y="38103"/>
                      <a:pt x="18504" y="38738"/>
                      <a:pt x="23413" y="38738"/>
                    </a:cubicBezTo>
                    <a:cubicBezTo>
                      <a:pt x="23659" y="38738"/>
                      <a:pt x="23904" y="38736"/>
                      <a:pt x="24151" y="38733"/>
                    </a:cubicBezTo>
                    <a:cubicBezTo>
                      <a:pt x="29755" y="38666"/>
                      <a:pt x="34525" y="34630"/>
                      <a:pt x="35559" y="29126"/>
                    </a:cubicBezTo>
                    <a:cubicBezTo>
                      <a:pt x="36526" y="24156"/>
                      <a:pt x="37160" y="19119"/>
                      <a:pt x="37460" y="14082"/>
                    </a:cubicBezTo>
                    <a:cubicBezTo>
                      <a:pt x="37827" y="8478"/>
                      <a:pt x="34225" y="3408"/>
                      <a:pt x="28821" y="1907"/>
                    </a:cubicBezTo>
                    <a:cubicBezTo>
                      <a:pt x="24087" y="636"/>
                      <a:pt x="19323" y="1"/>
                      <a:pt x="14414" y="1"/>
                    </a:cubicBezTo>
                    <a:close/>
                  </a:path>
                </a:pathLst>
              </a:custGeom>
              <a:solidFill>
                <a:srgbClr val="EDB5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38"/>
              <p:cNvSpPr/>
              <p:nvPr/>
            </p:nvSpPr>
            <p:spPr>
              <a:xfrm>
                <a:off x="1485850" y="4060650"/>
                <a:ext cx="1309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2671" extrusionOk="0">
                    <a:moveTo>
                      <a:pt x="2564" y="0"/>
                    </a:moveTo>
                    <a:cubicBezTo>
                      <a:pt x="2351" y="0"/>
                      <a:pt x="2129" y="37"/>
                      <a:pt x="1935" y="102"/>
                    </a:cubicBezTo>
                    <a:cubicBezTo>
                      <a:pt x="1602" y="168"/>
                      <a:pt x="1302" y="335"/>
                      <a:pt x="1068" y="535"/>
                    </a:cubicBezTo>
                    <a:cubicBezTo>
                      <a:pt x="568" y="902"/>
                      <a:pt x="201" y="1436"/>
                      <a:pt x="1" y="2003"/>
                    </a:cubicBezTo>
                    <a:cubicBezTo>
                      <a:pt x="434" y="1603"/>
                      <a:pt x="868" y="1203"/>
                      <a:pt x="1335" y="936"/>
                    </a:cubicBezTo>
                    <a:cubicBezTo>
                      <a:pt x="1707" y="750"/>
                      <a:pt x="2099" y="649"/>
                      <a:pt x="2513" y="649"/>
                    </a:cubicBezTo>
                    <a:cubicBezTo>
                      <a:pt x="2619" y="649"/>
                      <a:pt x="2727" y="655"/>
                      <a:pt x="2836" y="669"/>
                    </a:cubicBezTo>
                    <a:cubicBezTo>
                      <a:pt x="3303" y="736"/>
                      <a:pt x="3803" y="969"/>
                      <a:pt x="4204" y="1336"/>
                    </a:cubicBezTo>
                    <a:cubicBezTo>
                      <a:pt x="4637" y="1670"/>
                      <a:pt x="4971" y="2103"/>
                      <a:pt x="5238" y="2670"/>
                    </a:cubicBezTo>
                    <a:cubicBezTo>
                      <a:pt x="5238" y="2070"/>
                      <a:pt x="4971" y="1436"/>
                      <a:pt x="4571" y="969"/>
                    </a:cubicBezTo>
                    <a:cubicBezTo>
                      <a:pt x="4170" y="502"/>
                      <a:pt x="3570" y="102"/>
                      <a:pt x="2903" y="35"/>
                    </a:cubicBezTo>
                    <a:cubicBezTo>
                      <a:pt x="2796" y="11"/>
                      <a:pt x="2682" y="0"/>
                      <a:pt x="2564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38"/>
              <p:cNvSpPr/>
              <p:nvPr/>
            </p:nvSpPr>
            <p:spPr>
              <a:xfrm>
                <a:off x="1210650" y="3869325"/>
                <a:ext cx="217675" cy="217850"/>
              </a:xfrm>
              <a:custGeom>
                <a:avLst/>
                <a:gdLst/>
                <a:ahLst/>
                <a:cxnLst/>
                <a:rect l="l" t="t" r="r" b="b"/>
                <a:pathLst>
                  <a:path w="8707" h="8714" extrusionOk="0">
                    <a:moveTo>
                      <a:pt x="3971" y="1"/>
                    </a:moveTo>
                    <a:cubicBezTo>
                      <a:pt x="3691" y="1"/>
                      <a:pt x="3412" y="28"/>
                      <a:pt x="3136" y="83"/>
                    </a:cubicBezTo>
                    <a:cubicBezTo>
                      <a:pt x="1935" y="283"/>
                      <a:pt x="935" y="1684"/>
                      <a:pt x="468" y="2751"/>
                    </a:cubicBezTo>
                    <a:cubicBezTo>
                      <a:pt x="67" y="3752"/>
                      <a:pt x="1" y="4953"/>
                      <a:pt x="401" y="5953"/>
                    </a:cubicBezTo>
                    <a:cubicBezTo>
                      <a:pt x="835" y="7021"/>
                      <a:pt x="1735" y="7855"/>
                      <a:pt x="2769" y="8288"/>
                    </a:cubicBezTo>
                    <a:cubicBezTo>
                      <a:pt x="3391" y="8565"/>
                      <a:pt x="4045" y="8714"/>
                      <a:pt x="4697" y="8714"/>
                    </a:cubicBezTo>
                    <a:cubicBezTo>
                      <a:pt x="4990" y="8714"/>
                      <a:pt x="5282" y="8684"/>
                      <a:pt x="5571" y="8622"/>
                    </a:cubicBezTo>
                    <a:cubicBezTo>
                      <a:pt x="6505" y="8422"/>
                      <a:pt x="7373" y="7855"/>
                      <a:pt x="7906" y="7088"/>
                    </a:cubicBezTo>
                    <a:cubicBezTo>
                      <a:pt x="8307" y="6521"/>
                      <a:pt x="8507" y="5853"/>
                      <a:pt x="8574" y="5186"/>
                    </a:cubicBezTo>
                    <a:cubicBezTo>
                      <a:pt x="8707" y="3652"/>
                      <a:pt x="8073" y="2084"/>
                      <a:pt x="6906" y="1083"/>
                    </a:cubicBezTo>
                    <a:cubicBezTo>
                      <a:pt x="6112" y="395"/>
                      <a:pt x="5044" y="1"/>
                      <a:pt x="39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38"/>
              <p:cNvSpPr/>
              <p:nvPr/>
            </p:nvSpPr>
            <p:spPr>
              <a:xfrm>
                <a:off x="1262350" y="3918175"/>
                <a:ext cx="157650" cy="148100"/>
              </a:xfrm>
              <a:custGeom>
                <a:avLst/>
                <a:gdLst/>
                <a:ahLst/>
                <a:cxnLst/>
                <a:rect l="l" t="t" r="r" b="b"/>
                <a:pathLst>
                  <a:path w="6306" h="5924" extrusionOk="0">
                    <a:moveTo>
                      <a:pt x="3120" y="0"/>
                    </a:moveTo>
                    <a:cubicBezTo>
                      <a:pt x="1660" y="0"/>
                      <a:pt x="417" y="1104"/>
                      <a:pt x="234" y="2598"/>
                    </a:cubicBezTo>
                    <a:cubicBezTo>
                      <a:pt x="1" y="4200"/>
                      <a:pt x="1168" y="5701"/>
                      <a:pt x="2770" y="5901"/>
                    </a:cubicBezTo>
                    <a:cubicBezTo>
                      <a:pt x="2895" y="5916"/>
                      <a:pt x="3020" y="5924"/>
                      <a:pt x="3143" y="5924"/>
                    </a:cubicBezTo>
                    <a:cubicBezTo>
                      <a:pt x="4627" y="5924"/>
                      <a:pt x="5920" y="4841"/>
                      <a:pt x="6105" y="3332"/>
                    </a:cubicBezTo>
                    <a:cubicBezTo>
                      <a:pt x="6305" y="1698"/>
                      <a:pt x="5138" y="230"/>
                      <a:pt x="3537" y="30"/>
                    </a:cubicBezTo>
                    <a:cubicBezTo>
                      <a:pt x="3397" y="10"/>
                      <a:pt x="3258" y="0"/>
                      <a:pt x="31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38"/>
              <p:cNvSpPr/>
              <p:nvPr/>
            </p:nvSpPr>
            <p:spPr>
              <a:xfrm>
                <a:off x="1304900" y="3957275"/>
                <a:ext cx="73400" cy="69250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2770" extrusionOk="0">
                    <a:moveTo>
                      <a:pt x="1301" y="0"/>
                    </a:moveTo>
                    <a:cubicBezTo>
                      <a:pt x="667" y="67"/>
                      <a:pt x="167" y="567"/>
                      <a:pt x="67" y="1201"/>
                    </a:cubicBezTo>
                    <a:cubicBezTo>
                      <a:pt x="0" y="1968"/>
                      <a:pt x="534" y="2669"/>
                      <a:pt x="1268" y="2769"/>
                    </a:cubicBezTo>
                    <a:lnTo>
                      <a:pt x="1601" y="2769"/>
                    </a:lnTo>
                    <a:cubicBezTo>
                      <a:pt x="2235" y="2702"/>
                      <a:pt x="2735" y="2202"/>
                      <a:pt x="2835" y="1568"/>
                    </a:cubicBezTo>
                    <a:cubicBezTo>
                      <a:pt x="2936" y="801"/>
                      <a:pt x="2368" y="100"/>
                      <a:pt x="1635" y="34"/>
                    </a:cubicBezTo>
                    <a:cubicBezTo>
                      <a:pt x="1501" y="0"/>
                      <a:pt x="1401" y="0"/>
                      <a:pt x="130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38"/>
              <p:cNvSpPr/>
              <p:nvPr/>
            </p:nvSpPr>
            <p:spPr>
              <a:xfrm>
                <a:off x="1219000" y="3860900"/>
                <a:ext cx="172650" cy="86400"/>
              </a:xfrm>
              <a:custGeom>
                <a:avLst/>
                <a:gdLst/>
                <a:ahLst/>
                <a:cxnLst/>
                <a:rect l="l" t="t" r="r" b="b"/>
                <a:pathLst>
                  <a:path w="6906" h="3456" extrusionOk="0">
                    <a:moveTo>
                      <a:pt x="3685" y="1"/>
                    </a:moveTo>
                    <a:cubicBezTo>
                      <a:pt x="1926" y="1"/>
                      <a:pt x="263" y="1249"/>
                      <a:pt x="0" y="3455"/>
                    </a:cubicBezTo>
                    <a:lnTo>
                      <a:pt x="34" y="3455"/>
                    </a:lnTo>
                    <a:cubicBezTo>
                      <a:pt x="698" y="1740"/>
                      <a:pt x="2423" y="728"/>
                      <a:pt x="4138" y="728"/>
                    </a:cubicBezTo>
                    <a:cubicBezTo>
                      <a:pt x="5092" y="728"/>
                      <a:pt x="6042" y="1041"/>
                      <a:pt x="6805" y="1721"/>
                    </a:cubicBezTo>
                    <a:cubicBezTo>
                      <a:pt x="6839" y="1721"/>
                      <a:pt x="6905" y="1687"/>
                      <a:pt x="6872" y="1654"/>
                    </a:cubicBezTo>
                    <a:cubicBezTo>
                      <a:pt x="6006" y="526"/>
                      <a:pt x="4825" y="1"/>
                      <a:pt x="368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38"/>
              <p:cNvSpPr/>
              <p:nvPr/>
            </p:nvSpPr>
            <p:spPr>
              <a:xfrm>
                <a:off x="1701000" y="3933800"/>
                <a:ext cx="216850" cy="213350"/>
              </a:xfrm>
              <a:custGeom>
                <a:avLst/>
                <a:gdLst/>
                <a:ahLst/>
                <a:cxnLst/>
                <a:rect l="l" t="t" r="r" b="b"/>
                <a:pathLst>
                  <a:path w="8674" h="8534" extrusionOk="0">
                    <a:moveTo>
                      <a:pt x="4741" y="0"/>
                    </a:moveTo>
                    <a:cubicBezTo>
                      <a:pt x="4037" y="0"/>
                      <a:pt x="3329" y="159"/>
                      <a:pt x="2703" y="472"/>
                    </a:cubicBezTo>
                    <a:cubicBezTo>
                      <a:pt x="1335" y="1140"/>
                      <a:pt x="334" y="2507"/>
                      <a:pt x="101" y="4008"/>
                    </a:cubicBezTo>
                    <a:cubicBezTo>
                      <a:pt x="1" y="4675"/>
                      <a:pt x="34" y="5376"/>
                      <a:pt x="234" y="6010"/>
                    </a:cubicBezTo>
                    <a:cubicBezTo>
                      <a:pt x="568" y="6910"/>
                      <a:pt x="1268" y="7644"/>
                      <a:pt x="2136" y="8078"/>
                    </a:cubicBezTo>
                    <a:cubicBezTo>
                      <a:pt x="2744" y="8394"/>
                      <a:pt x="3442" y="8533"/>
                      <a:pt x="4137" y="8533"/>
                    </a:cubicBezTo>
                    <a:cubicBezTo>
                      <a:pt x="4395" y="8533"/>
                      <a:pt x="4652" y="8514"/>
                      <a:pt x="4904" y="8478"/>
                    </a:cubicBezTo>
                    <a:cubicBezTo>
                      <a:pt x="6038" y="8311"/>
                      <a:pt x="7106" y="7711"/>
                      <a:pt x="7806" y="6810"/>
                    </a:cubicBezTo>
                    <a:cubicBezTo>
                      <a:pt x="8440" y="5910"/>
                      <a:pt x="8674" y="4775"/>
                      <a:pt x="8540" y="3675"/>
                    </a:cubicBezTo>
                    <a:cubicBezTo>
                      <a:pt x="8373" y="2541"/>
                      <a:pt x="7706" y="939"/>
                      <a:pt x="6605" y="406"/>
                    </a:cubicBezTo>
                    <a:cubicBezTo>
                      <a:pt x="6031" y="134"/>
                      <a:pt x="5387" y="0"/>
                      <a:pt x="47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38"/>
              <p:cNvSpPr/>
              <p:nvPr/>
            </p:nvSpPr>
            <p:spPr>
              <a:xfrm>
                <a:off x="1706850" y="3974225"/>
                <a:ext cx="157625" cy="148100"/>
              </a:xfrm>
              <a:custGeom>
                <a:avLst/>
                <a:gdLst/>
                <a:ahLst/>
                <a:cxnLst/>
                <a:rect l="l" t="t" r="r" b="b"/>
                <a:pathLst>
                  <a:path w="6305" h="5924" extrusionOk="0">
                    <a:moveTo>
                      <a:pt x="3171" y="1"/>
                    </a:moveTo>
                    <a:cubicBezTo>
                      <a:pt x="1688" y="1"/>
                      <a:pt x="419" y="1110"/>
                      <a:pt x="234" y="2591"/>
                    </a:cubicBezTo>
                    <a:cubicBezTo>
                      <a:pt x="0" y="4226"/>
                      <a:pt x="1168" y="5694"/>
                      <a:pt x="2802" y="5894"/>
                    </a:cubicBezTo>
                    <a:cubicBezTo>
                      <a:pt x="2940" y="5914"/>
                      <a:pt x="3077" y="5924"/>
                      <a:pt x="3212" y="5924"/>
                    </a:cubicBezTo>
                    <a:cubicBezTo>
                      <a:pt x="4652" y="5924"/>
                      <a:pt x="5922" y="4822"/>
                      <a:pt x="6105" y="3359"/>
                    </a:cubicBezTo>
                    <a:cubicBezTo>
                      <a:pt x="6305" y="1724"/>
                      <a:pt x="5171" y="223"/>
                      <a:pt x="3536" y="23"/>
                    </a:cubicBezTo>
                    <a:cubicBezTo>
                      <a:pt x="3413" y="8"/>
                      <a:pt x="3292" y="1"/>
                      <a:pt x="31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38"/>
              <p:cNvSpPr/>
              <p:nvPr/>
            </p:nvSpPr>
            <p:spPr>
              <a:xfrm>
                <a:off x="1750200" y="4013975"/>
                <a:ext cx="72575" cy="69250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2770" extrusionOk="0">
                    <a:moveTo>
                      <a:pt x="1268" y="1"/>
                    </a:moveTo>
                    <a:cubicBezTo>
                      <a:pt x="635" y="67"/>
                      <a:pt x="134" y="568"/>
                      <a:pt x="68" y="1202"/>
                    </a:cubicBezTo>
                    <a:cubicBezTo>
                      <a:pt x="1" y="1568"/>
                      <a:pt x="101" y="1935"/>
                      <a:pt x="334" y="2236"/>
                    </a:cubicBezTo>
                    <a:cubicBezTo>
                      <a:pt x="568" y="2502"/>
                      <a:pt x="868" y="2703"/>
                      <a:pt x="1235" y="2736"/>
                    </a:cubicBezTo>
                    <a:cubicBezTo>
                      <a:pt x="1368" y="2769"/>
                      <a:pt x="1469" y="2769"/>
                      <a:pt x="1569" y="2769"/>
                    </a:cubicBezTo>
                    <a:cubicBezTo>
                      <a:pt x="2202" y="2703"/>
                      <a:pt x="2703" y="2202"/>
                      <a:pt x="2803" y="1535"/>
                    </a:cubicBezTo>
                    <a:cubicBezTo>
                      <a:pt x="2903" y="801"/>
                      <a:pt x="2369" y="101"/>
                      <a:pt x="160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38"/>
              <p:cNvSpPr/>
              <p:nvPr/>
            </p:nvSpPr>
            <p:spPr>
              <a:xfrm>
                <a:off x="1759550" y="3926150"/>
                <a:ext cx="164750" cy="109525"/>
              </a:xfrm>
              <a:custGeom>
                <a:avLst/>
                <a:gdLst/>
                <a:ahLst/>
                <a:cxnLst/>
                <a:rect l="l" t="t" r="r" b="b"/>
                <a:pathLst>
                  <a:path w="6590" h="4381" extrusionOk="0">
                    <a:moveTo>
                      <a:pt x="2594" y="1"/>
                    </a:moveTo>
                    <a:cubicBezTo>
                      <a:pt x="1742" y="1"/>
                      <a:pt x="845" y="284"/>
                      <a:pt x="27" y="912"/>
                    </a:cubicBezTo>
                    <a:cubicBezTo>
                      <a:pt x="0" y="939"/>
                      <a:pt x="17" y="988"/>
                      <a:pt x="42" y="988"/>
                    </a:cubicBezTo>
                    <a:cubicBezTo>
                      <a:pt x="48" y="988"/>
                      <a:pt x="54" y="985"/>
                      <a:pt x="60" y="979"/>
                    </a:cubicBezTo>
                    <a:cubicBezTo>
                      <a:pt x="637" y="687"/>
                      <a:pt x="1246" y="553"/>
                      <a:pt x="1849" y="553"/>
                    </a:cubicBezTo>
                    <a:cubicBezTo>
                      <a:pt x="3935" y="553"/>
                      <a:pt x="5939" y="2156"/>
                      <a:pt x="6198" y="4381"/>
                    </a:cubicBezTo>
                    <a:lnTo>
                      <a:pt x="6232" y="4381"/>
                    </a:lnTo>
                    <a:cubicBezTo>
                      <a:pt x="6589" y="1782"/>
                      <a:pt x="4731" y="1"/>
                      <a:pt x="259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38"/>
              <p:cNvSpPr/>
              <p:nvPr/>
            </p:nvSpPr>
            <p:spPr>
              <a:xfrm>
                <a:off x="1186650" y="3793450"/>
                <a:ext cx="22750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9100" h="2723" extrusionOk="0">
                    <a:moveTo>
                      <a:pt x="5523" y="1"/>
                    </a:moveTo>
                    <a:cubicBezTo>
                      <a:pt x="3366" y="1"/>
                      <a:pt x="1328" y="949"/>
                      <a:pt x="60" y="2551"/>
                    </a:cubicBezTo>
                    <a:cubicBezTo>
                      <a:pt x="1" y="2610"/>
                      <a:pt x="100" y="2723"/>
                      <a:pt x="170" y="2723"/>
                    </a:cubicBezTo>
                    <a:cubicBezTo>
                      <a:pt x="178" y="2723"/>
                      <a:pt x="186" y="2721"/>
                      <a:pt x="194" y="2717"/>
                    </a:cubicBezTo>
                    <a:cubicBezTo>
                      <a:pt x="1773" y="1720"/>
                      <a:pt x="3404" y="1318"/>
                      <a:pt x="5160" y="1318"/>
                    </a:cubicBezTo>
                    <a:cubicBezTo>
                      <a:pt x="6222" y="1318"/>
                      <a:pt x="7330" y="1465"/>
                      <a:pt x="8499" y="1717"/>
                    </a:cubicBezTo>
                    <a:cubicBezTo>
                      <a:pt x="8551" y="1727"/>
                      <a:pt x="8609" y="1734"/>
                      <a:pt x="8666" y="1734"/>
                    </a:cubicBezTo>
                    <a:cubicBezTo>
                      <a:pt x="8795" y="1734"/>
                      <a:pt x="8920" y="1698"/>
                      <a:pt x="8966" y="1583"/>
                    </a:cubicBezTo>
                    <a:cubicBezTo>
                      <a:pt x="9067" y="1450"/>
                      <a:pt x="9100" y="1416"/>
                      <a:pt x="9067" y="1216"/>
                    </a:cubicBezTo>
                    <a:cubicBezTo>
                      <a:pt x="9067" y="1049"/>
                      <a:pt x="8933" y="849"/>
                      <a:pt x="8766" y="749"/>
                    </a:cubicBezTo>
                    <a:cubicBezTo>
                      <a:pt x="7710" y="238"/>
                      <a:pt x="6602" y="1"/>
                      <a:pt x="552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38"/>
              <p:cNvSpPr/>
              <p:nvPr/>
            </p:nvSpPr>
            <p:spPr>
              <a:xfrm>
                <a:off x="1749375" y="3849100"/>
                <a:ext cx="204100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8164" h="4722" extrusionOk="0">
                    <a:moveTo>
                      <a:pt x="1444" y="1"/>
                    </a:moveTo>
                    <a:cubicBezTo>
                      <a:pt x="1144" y="1"/>
                      <a:pt x="840" y="19"/>
                      <a:pt x="534" y="58"/>
                    </a:cubicBezTo>
                    <a:cubicBezTo>
                      <a:pt x="367" y="58"/>
                      <a:pt x="167" y="224"/>
                      <a:pt x="101" y="391"/>
                    </a:cubicBezTo>
                    <a:cubicBezTo>
                      <a:pt x="0" y="558"/>
                      <a:pt x="0" y="591"/>
                      <a:pt x="34" y="792"/>
                    </a:cubicBezTo>
                    <a:cubicBezTo>
                      <a:pt x="67" y="958"/>
                      <a:pt x="267" y="1025"/>
                      <a:pt x="434" y="1058"/>
                    </a:cubicBezTo>
                    <a:cubicBezTo>
                      <a:pt x="3603" y="1425"/>
                      <a:pt x="6138" y="2359"/>
                      <a:pt x="7973" y="4694"/>
                    </a:cubicBezTo>
                    <a:cubicBezTo>
                      <a:pt x="7991" y="4713"/>
                      <a:pt x="8015" y="4721"/>
                      <a:pt x="8039" y="4721"/>
                    </a:cubicBezTo>
                    <a:cubicBezTo>
                      <a:pt x="8101" y="4721"/>
                      <a:pt x="8164" y="4666"/>
                      <a:pt x="8140" y="4594"/>
                    </a:cubicBezTo>
                    <a:cubicBezTo>
                      <a:pt x="7258" y="1979"/>
                      <a:pt x="4545" y="1"/>
                      <a:pt x="144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38"/>
              <p:cNvSpPr/>
              <p:nvPr/>
            </p:nvSpPr>
            <p:spPr>
              <a:xfrm>
                <a:off x="1321575" y="4171875"/>
                <a:ext cx="431150" cy="158575"/>
              </a:xfrm>
              <a:custGeom>
                <a:avLst/>
                <a:gdLst/>
                <a:ahLst/>
                <a:cxnLst/>
                <a:rect l="l" t="t" r="r" b="b"/>
                <a:pathLst>
                  <a:path w="17246" h="6343" extrusionOk="0">
                    <a:moveTo>
                      <a:pt x="1824" y="1"/>
                    </a:moveTo>
                    <a:cubicBezTo>
                      <a:pt x="1216" y="1"/>
                      <a:pt x="608" y="9"/>
                      <a:pt x="0" y="23"/>
                    </a:cubicBezTo>
                    <a:cubicBezTo>
                      <a:pt x="1201" y="3191"/>
                      <a:pt x="4237" y="5693"/>
                      <a:pt x="7706" y="6227"/>
                    </a:cubicBezTo>
                    <a:cubicBezTo>
                      <a:pt x="8198" y="6304"/>
                      <a:pt x="8694" y="6342"/>
                      <a:pt x="9190" y="6342"/>
                    </a:cubicBezTo>
                    <a:cubicBezTo>
                      <a:pt x="12324" y="6342"/>
                      <a:pt x="15431" y="4839"/>
                      <a:pt x="17246" y="2391"/>
                    </a:cubicBezTo>
                    <a:cubicBezTo>
                      <a:pt x="15678" y="1891"/>
                      <a:pt x="14077" y="1490"/>
                      <a:pt x="12442" y="1123"/>
                    </a:cubicBezTo>
                    <a:cubicBezTo>
                      <a:pt x="12209" y="1090"/>
                      <a:pt x="12009" y="1023"/>
                      <a:pt x="11775" y="990"/>
                    </a:cubicBezTo>
                    <a:cubicBezTo>
                      <a:pt x="9374" y="523"/>
                      <a:pt x="6905" y="223"/>
                      <a:pt x="4403" y="56"/>
                    </a:cubicBezTo>
                    <a:cubicBezTo>
                      <a:pt x="3544" y="17"/>
                      <a:pt x="2684" y="1"/>
                      <a:pt x="18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38"/>
              <p:cNvSpPr/>
              <p:nvPr/>
            </p:nvSpPr>
            <p:spPr>
              <a:xfrm>
                <a:off x="1396625" y="4268550"/>
                <a:ext cx="241025" cy="61925"/>
              </a:xfrm>
              <a:custGeom>
                <a:avLst/>
                <a:gdLst/>
                <a:ahLst/>
                <a:cxnLst/>
                <a:rect l="l" t="t" r="r" b="b"/>
                <a:pathLst>
                  <a:path w="9641" h="2477" extrusionOk="0">
                    <a:moveTo>
                      <a:pt x="2697" y="0"/>
                    </a:moveTo>
                    <a:cubicBezTo>
                      <a:pt x="1792" y="0"/>
                      <a:pt x="888" y="86"/>
                      <a:pt x="0" y="258"/>
                    </a:cubicBezTo>
                    <a:cubicBezTo>
                      <a:pt x="1368" y="1326"/>
                      <a:pt x="2969" y="2093"/>
                      <a:pt x="4704" y="2360"/>
                    </a:cubicBezTo>
                    <a:cubicBezTo>
                      <a:pt x="5196" y="2439"/>
                      <a:pt x="5691" y="2477"/>
                      <a:pt x="6184" y="2477"/>
                    </a:cubicBezTo>
                    <a:cubicBezTo>
                      <a:pt x="7364" y="2477"/>
                      <a:pt x="8535" y="2259"/>
                      <a:pt x="9641" y="1860"/>
                    </a:cubicBezTo>
                    <a:cubicBezTo>
                      <a:pt x="7551" y="620"/>
                      <a:pt x="5124" y="0"/>
                      <a:pt x="26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38"/>
              <p:cNvSpPr/>
              <p:nvPr/>
            </p:nvSpPr>
            <p:spPr>
              <a:xfrm>
                <a:off x="1431650" y="4174100"/>
                <a:ext cx="201000" cy="78525"/>
              </a:xfrm>
              <a:custGeom>
                <a:avLst/>
                <a:gdLst/>
                <a:ahLst/>
                <a:cxnLst/>
                <a:rect l="l" t="t" r="r" b="b"/>
                <a:pathLst>
                  <a:path w="8040" h="314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4" y="567"/>
                      <a:pt x="100" y="1168"/>
                      <a:pt x="167" y="1735"/>
                    </a:cubicBezTo>
                    <a:cubicBezTo>
                      <a:pt x="201" y="2002"/>
                      <a:pt x="401" y="2235"/>
                      <a:pt x="634" y="2302"/>
                    </a:cubicBezTo>
                    <a:cubicBezTo>
                      <a:pt x="2502" y="2836"/>
                      <a:pt x="4437" y="3102"/>
                      <a:pt x="6372" y="3136"/>
                    </a:cubicBezTo>
                    <a:cubicBezTo>
                      <a:pt x="6396" y="3139"/>
                      <a:pt x="6420" y="3141"/>
                      <a:pt x="6444" y="3141"/>
                    </a:cubicBezTo>
                    <a:cubicBezTo>
                      <a:pt x="6646" y="3141"/>
                      <a:pt x="6819" y="3018"/>
                      <a:pt x="6939" y="2869"/>
                    </a:cubicBezTo>
                    <a:cubicBezTo>
                      <a:pt x="7339" y="2269"/>
                      <a:pt x="7706" y="1668"/>
                      <a:pt x="8039" y="1034"/>
                    </a:cubicBezTo>
                    <a:cubicBezTo>
                      <a:pt x="7806" y="1001"/>
                      <a:pt x="7606" y="968"/>
                      <a:pt x="7372" y="901"/>
                    </a:cubicBezTo>
                    <a:cubicBezTo>
                      <a:pt x="4971" y="434"/>
                      <a:pt x="2502" y="134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38"/>
              <p:cNvSpPr/>
              <p:nvPr/>
            </p:nvSpPr>
            <p:spPr>
              <a:xfrm>
                <a:off x="1108925" y="3387775"/>
                <a:ext cx="966550" cy="535325"/>
              </a:xfrm>
              <a:custGeom>
                <a:avLst/>
                <a:gdLst/>
                <a:ahLst/>
                <a:cxnLst/>
                <a:rect l="l" t="t" r="r" b="b"/>
                <a:pathLst>
                  <a:path w="38662" h="21413" extrusionOk="0">
                    <a:moveTo>
                      <a:pt x="16512" y="0"/>
                    </a:moveTo>
                    <a:cubicBezTo>
                      <a:pt x="14605" y="0"/>
                      <a:pt x="12705" y="181"/>
                      <a:pt x="10875" y="831"/>
                    </a:cubicBezTo>
                    <a:cubicBezTo>
                      <a:pt x="9607" y="1265"/>
                      <a:pt x="8339" y="1865"/>
                      <a:pt x="7172" y="2666"/>
                    </a:cubicBezTo>
                    <a:cubicBezTo>
                      <a:pt x="4303" y="4601"/>
                      <a:pt x="1868" y="6969"/>
                      <a:pt x="701" y="11639"/>
                    </a:cubicBezTo>
                    <a:cubicBezTo>
                      <a:pt x="534" y="12206"/>
                      <a:pt x="434" y="12840"/>
                      <a:pt x="334" y="13474"/>
                    </a:cubicBezTo>
                    <a:cubicBezTo>
                      <a:pt x="167" y="14474"/>
                      <a:pt x="67" y="15575"/>
                      <a:pt x="0" y="16776"/>
                    </a:cubicBezTo>
                    <a:cubicBezTo>
                      <a:pt x="701" y="16943"/>
                      <a:pt x="1401" y="17110"/>
                      <a:pt x="2068" y="17243"/>
                    </a:cubicBezTo>
                    <a:cubicBezTo>
                      <a:pt x="2402" y="16342"/>
                      <a:pt x="2836" y="15442"/>
                      <a:pt x="3136" y="14608"/>
                    </a:cubicBezTo>
                    <a:cubicBezTo>
                      <a:pt x="3169" y="14541"/>
                      <a:pt x="3169" y="14441"/>
                      <a:pt x="3202" y="14341"/>
                    </a:cubicBezTo>
                    <a:cubicBezTo>
                      <a:pt x="3215" y="14316"/>
                      <a:pt x="3243" y="14305"/>
                      <a:pt x="3271" y="14305"/>
                    </a:cubicBezTo>
                    <a:cubicBezTo>
                      <a:pt x="3318" y="14305"/>
                      <a:pt x="3369" y="14333"/>
                      <a:pt x="3369" y="14374"/>
                    </a:cubicBezTo>
                    <a:cubicBezTo>
                      <a:pt x="3369" y="14474"/>
                      <a:pt x="3369" y="14608"/>
                      <a:pt x="3369" y="14708"/>
                    </a:cubicBezTo>
                    <a:cubicBezTo>
                      <a:pt x="3403" y="15642"/>
                      <a:pt x="3269" y="16509"/>
                      <a:pt x="3069" y="17443"/>
                    </a:cubicBezTo>
                    <a:cubicBezTo>
                      <a:pt x="3069" y="17477"/>
                      <a:pt x="3069" y="17477"/>
                      <a:pt x="3069" y="17477"/>
                    </a:cubicBezTo>
                    <a:cubicBezTo>
                      <a:pt x="4270" y="17777"/>
                      <a:pt x="5471" y="18044"/>
                      <a:pt x="6605" y="18277"/>
                    </a:cubicBezTo>
                    <a:cubicBezTo>
                      <a:pt x="6772" y="17543"/>
                      <a:pt x="6972" y="16809"/>
                      <a:pt x="7272" y="16076"/>
                    </a:cubicBezTo>
                    <a:cubicBezTo>
                      <a:pt x="7572" y="15242"/>
                      <a:pt x="7973" y="14474"/>
                      <a:pt x="8440" y="13774"/>
                    </a:cubicBezTo>
                    <a:cubicBezTo>
                      <a:pt x="8706" y="13340"/>
                      <a:pt x="9007" y="12973"/>
                      <a:pt x="9307" y="12640"/>
                    </a:cubicBezTo>
                    <a:cubicBezTo>
                      <a:pt x="9330" y="12616"/>
                      <a:pt x="9358" y="12605"/>
                      <a:pt x="9383" y="12605"/>
                    </a:cubicBezTo>
                    <a:cubicBezTo>
                      <a:pt x="9428" y="12605"/>
                      <a:pt x="9462" y="12642"/>
                      <a:pt x="9440" y="12706"/>
                    </a:cubicBezTo>
                    <a:cubicBezTo>
                      <a:pt x="9273" y="13107"/>
                      <a:pt x="9140" y="13507"/>
                      <a:pt x="9007" y="13907"/>
                    </a:cubicBezTo>
                    <a:cubicBezTo>
                      <a:pt x="8740" y="14741"/>
                      <a:pt x="8540" y="15575"/>
                      <a:pt x="8406" y="16443"/>
                    </a:cubicBezTo>
                    <a:cubicBezTo>
                      <a:pt x="8339" y="16943"/>
                      <a:pt x="8273" y="17410"/>
                      <a:pt x="8206" y="17877"/>
                    </a:cubicBezTo>
                    <a:cubicBezTo>
                      <a:pt x="8173" y="18110"/>
                      <a:pt x="8173" y="18344"/>
                      <a:pt x="8139" y="18611"/>
                    </a:cubicBezTo>
                    <a:cubicBezTo>
                      <a:pt x="9841" y="18978"/>
                      <a:pt x="11508" y="19311"/>
                      <a:pt x="13110" y="19611"/>
                    </a:cubicBezTo>
                    <a:cubicBezTo>
                      <a:pt x="13210" y="19011"/>
                      <a:pt x="13310" y="18411"/>
                      <a:pt x="13443" y="17844"/>
                    </a:cubicBezTo>
                    <a:cubicBezTo>
                      <a:pt x="13643" y="17076"/>
                      <a:pt x="13843" y="16342"/>
                      <a:pt x="14077" y="15709"/>
                    </a:cubicBezTo>
                    <a:cubicBezTo>
                      <a:pt x="14091" y="15680"/>
                      <a:pt x="14117" y="15670"/>
                      <a:pt x="14142" y="15670"/>
                    </a:cubicBezTo>
                    <a:cubicBezTo>
                      <a:pt x="14177" y="15670"/>
                      <a:pt x="14210" y="15689"/>
                      <a:pt x="14210" y="15709"/>
                    </a:cubicBezTo>
                    <a:cubicBezTo>
                      <a:pt x="14244" y="16509"/>
                      <a:pt x="14277" y="17276"/>
                      <a:pt x="14277" y="18044"/>
                    </a:cubicBezTo>
                    <a:cubicBezTo>
                      <a:pt x="14277" y="18511"/>
                      <a:pt x="14277" y="18978"/>
                      <a:pt x="14277" y="19445"/>
                    </a:cubicBezTo>
                    <a:cubicBezTo>
                      <a:pt x="14277" y="19545"/>
                      <a:pt x="14277" y="19678"/>
                      <a:pt x="14277" y="19812"/>
                    </a:cubicBezTo>
                    <a:cubicBezTo>
                      <a:pt x="16178" y="20145"/>
                      <a:pt x="17980" y="20445"/>
                      <a:pt x="19748" y="20679"/>
                    </a:cubicBezTo>
                    <a:cubicBezTo>
                      <a:pt x="19848" y="20145"/>
                      <a:pt x="19948" y="19611"/>
                      <a:pt x="20014" y="19044"/>
                    </a:cubicBezTo>
                    <a:cubicBezTo>
                      <a:pt x="20181" y="17877"/>
                      <a:pt x="20281" y="16676"/>
                      <a:pt x="20415" y="15508"/>
                    </a:cubicBezTo>
                    <a:cubicBezTo>
                      <a:pt x="20481" y="14941"/>
                      <a:pt x="20515" y="14408"/>
                      <a:pt x="20582" y="13841"/>
                    </a:cubicBezTo>
                    <a:cubicBezTo>
                      <a:pt x="20582" y="13787"/>
                      <a:pt x="20648" y="13753"/>
                      <a:pt x="20711" y="13753"/>
                    </a:cubicBezTo>
                    <a:cubicBezTo>
                      <a:pt x="20765" y="13753"/>
                      <a:pt x="20815" y="13779"/>
                      <a:pt x="20815" y="13841"/>
                    </a:cubicBezTo>
                    <a:cubicBezTo>
                      <a:pt x="20848" y="14408"/>
                      <a:pt x="20915" y="14975"/>
                      <a:pt x="20948" y="15542"/>
                    </a:cubicBezTo>
                    <a:cubicBezTo>
                      <a:pt x="21015" y="16743"/>
                      <a:pt x="21049" y="17977"/>
                      <a:pt x="21015" y="19178"/>
                    </a:cubicBezTo>
                    <a:cubicBezTo>
                      <a:pt x="21015" y="19611"/>
                      <a:pt x="21015" y="20012"/>
                      <a:pt x="20982" y="20412"/>
                    </a:cubicBezTo>
                    <a:cubicBezTo>
                      <a:pt x="20982" y="20545"/>
                      <a:pt x="20982" y="20679"/>
                      <a:pt x="20982" y="20812"/>
                    </a:cubicBezTo>
                    <a:cubicBezTo>
                      <a:pt x="24117" y="21213"/>
                      <a:pt x="27120" y="21413"/>
                      <a:pt x="30055" y="21413"/>
                    </a:cubicBezTo>
                    <a:cubicBezTo>
                      <a:pt x="30188" y="20779"/>
                      <a:pt x="30288" y="20145"/>
                      <a:pt x="30322" y="19511"/>
                    </a:cubicBezTo>
                    <a:cubicBezTo>
                      <a:pt x="30355" y="19011"/>
                      <a:pt x="30355" y="18511"/>
                      <a:pt x="30288" y="17977"/>
                    </a:cubicBezTo>
                    <a:cubicBezTo>
                      <a:pt x="30269" y="17919"/>
                      <a:pt x="30317" y="17883"/>
                      <a:pt x="30368" y="17883"/>
                    </a:cubicBezTo>
                    <a:cubicBezTo>
                      <a:pt x="30404" y="17883"/>
                      <a:pt x="30441" y="17902"/>
                      <a:pt x="30455" y="17944"/>
                    </a:cubicBezTo>
                    <a:cubicBezTo>
                      <a:pt x="30722" y="18444"/>
                      <a:pt x="30922" y="18944"/>
                      <a:pt x="31089" y="19478"/>
                    </a:cubicBezTo>
                    <a:cubicBezTo>
                      <a:pt x="31256" y="20112"/>
                      <a:pt x="31356" y="20746"/>
                      <a:pt x="31389" y="21379"/>
                    </a:cubicBezTo>
                    <a:cubicBezTo>
                      <a:pt x="31956" y="21379"/>
                      <a:pt x="32557" y="21379"/>
                      <a:pt x="33124" y="21346"/>
                    </a:cubicBezTo>
                    <a:cubicBezTo>
                      <a:pt x="33157" y="20679"/>
                      <a:pt x="33191" y="20012"/>
                      <a:pt x="33191" y="19378"/>
                    </a:cubicBezTo>
                    <a:cubicBezTo>
                      <a:pt x="33191" y="18277"/>
                      <a:pt x="33090" y="17210"/>
                      <a:pt x="32623" y="16142"/>
                    </a:cubicBezTo>
                    <a:cubicBezTo>
                      <a:pt x="32623" y="16101"/>
                      <a:pt x="32649" y="16073"/>
                      <a:pt x="32676" y="16073"/>
                    </a:cubicBezTo>
                    <a:cubicBezTo>
                      <a:pt x="32693" y="16073"/>
                      <a:pt x="32711" y="16083"/>
                      <a:pt x="32724" y="16109"/>
                    </a:cubicBezTo>
                    <a:cubicBezTo>
                      <a:pt x="33557" y="17076"/>
                      <a:pt x="34024" y="18144"/>
                      <a:pt x="34325" y="19278"/>
                    </a:cubicBezTo>
                    <a:cubicBezTo>
                      <a:pt x="34491" y="19912"/>
                      <a:pt x="34558" y="20579"/>
                      <a:pt x="34625" y="21246"/>
                    </a:cubicBezTo>
                    <a:cubicBezTo>
                      <a:pt x="35759" y="21179"/>
                      <a:pt x="36893" y="21079"/>
                      <a:pt x="38027" y="20912"/>
                    </a:cubicBezTo>
                    <a:cubicBezTo>
                      <a:pt x="38261" y="20879"/>
                      <a:pt x="38428" y="19812"/>
                      <a:pt x="38528" y="18811"/>
                    </a:cubicBezTo>
                    <a:cubicBezTo>
                      <a:pt x="38594" y="17944"/>
                      <a:pt x="38661" y="17143"/>
                      <a:pt x="38628" y="17043"/>
                    </a:cubicBezTo>
                    <a:cubicBezTo>
                      <a:pt x="38561" y="16543"/>
                      <a:pt x="38494" y="15942"/>
                      <a:pt x="38461" y="15308"/>
                    </a:cubicBezTo>
                    <a:cubicBezTo>
                      <a:pt x="38361" y="14241"/>
                      <a:pt x="38294" y="13107"/>
                      <a:pt x="38061" y="12273"/>
                    </a:cubicBezTo>
                    <a:cubicBezTo>
                      <a:pt x="36693" y="7369"/>
                      <a:pt x="32523" y="4401"/>
                      <a:pt x="28821" y="2432"/>
                    </a:cubicBezTo>
                    <a:cubicBezTo>
                      <a:pt x="25618" y="731"/>
                      <a:pt x="22116" y="264"/>
                      <a:pt x="18714" y="64"/>
                    </a:cubicBezTo>
                    <a:cubicBezTo>
                      <a:pt x="17981" y="27"/>
                      <a:pt x="17246" y="0"/>
                      <a:pt x="165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38"/>
              <p:cNvSpPr/>
              <p:nvPr/>
            </p:nvSpPr>
            <p:spPr>
              <a:xfrm>
                <a:off x="1117250" y="3678750"/>
                <a:ext cx="467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2469" extrusionOk="0">
                    <a:moveTo>
                      <a:pt x="368" y="0"/>
                    </a:moveTo>
                    <a:cubicBezTo>
                      <a:pt x="201" y="567"/>
                      <a:pt x="101" y="1168"/>
                      <a:pt x="1" y="1835"/>
                    </a:cubicBezTo>
                    <a:cubicBezTo>
                      <a:pt x="468" y="2035"/>
                      <a:pt x="968" y="2268"/>
                      <a:pt x="1468" y="2468"/>
                    </a:cubicBezTo>
                    <a:cubicBezTo>
                      <a:pt x="1535" y="2168"/>
                      <a:pt x="1602" y="1868"/>
                      <a:pt x="1669" y="1568"/>
                    </a:cubicBezTo>
                    <a:cubicBezTo>
                      <a:pt x="1735" y="1234"/>
                      <a:pt x="1802" y="867"/>
                      <a:pt x="1869" y="467"/>
                    </a:cubicBezTo>
                    <a:cubicBezTo>
                      <a:pt x="1368" y="300"/>
                      <a:pt x="868" y="167"/>
                      <a:pt x="368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38"/>
              <p:cNvSpPr/>
              <p:nvPr/>
            </p:nvSpPr>
            <p:spPr>
              <a:xfrm>
                <a:off x="1175625" y="3697075"/>
                <a:ext cx="144300" cy="92600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3704" extrusionOk="0">
                    <a:moveTo>
                      <a:pt x="334" y="1"/>
                    </a:moveTo>
                    <a:cubicBezTo>
                      <a:pt x="234" y="535"/>
                      <a:pt x="168" y="1068"/>
                      <a:pt x="67" y="1602"/>
                    </a:cubicBezTo>
                    <a:cubicBezTo>
                      <a:pt x="34" y="1769"/>
                      <a:pt x="34" y="1902"/>
                      <a:pt x="1" y="2036"/>
                    </a:cubicBezTo>
                    <a:cubicBezTo>
                      <a:pt x="134" y="2102"/>
                      <a:pt x="301" y="2169"/>
                      <a:pt x="468" y="2236"/>
                    </a:cubicBezTo>
                    <a:cubicBezTo>
                      <a:pt x="534" y="2269"/>
                      <a:pt x="635" y="2303"/>
                      <a:pt x="701" y="2336"/>
                    </a:cubicBezTo>
                    <a:cubicBezTo>
                      <a:pt x="1468" y="2603"/>
                      <a:pt x="2236" y="2870"/>
                      <a:pt x="2970" y="3170"/>
                    </a:cubicBezTo>
                    <a:cubicBezTo>
                      <a:pt x="3537" y="3337"/>
                      <a:pt x="4070" y="3537"/>
                      <a:pt x="4604" y="3704"/>
                    </a:cubicBezTo>
                    <a:cubicBezTo>
                      <a:pt x="4904" y="2870"/>
                      <a:pt x="5305" y="2102"/>
                      <a:pt x="5772" y="1402"/>
                    </a:cubicBezTo>
                    <a:cubicBezTo>
                      <a:pt x="5138" y="1268"/>
                      <a:pt x="4504" y="1135"/>
                      <a:pt x="3870" y="968"/>
                    </a:cubicBezTo>
                    <a:cubicBezTo>
                      <a:pt x="2703" y="701"/>
                      <a:pt x="1502" y="334"/>
                      <a:pt x="3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38"/>
              <p:cNvSpPr/>
              <p:nvPr/>
            </p:nvSpPr>
            <p:spPr>
              <a:xfrm>
                <a:off x="1319075" y="3735450"/>
                <a:ext cx="67575" cy="76750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3070" extrusionOk="0">
                    <a:moveTo>
                      <a:pt x="601" y="0"/>
                    </a:moveTo>
                    <a:cubicBezTo>
                      <a:pt x="334" y="834"/>
                      <a:pt x="134" y="1668"/>
                      <a:pt x="0" y="2536"/>
                    </a:cubicBezTo>
                    <a:cubicBezTo>
                      <a:pt x="601" y="2736"/>
                      <a:pt x="1168" y="2902"/>
                      <a:pt x="1768" y="3069"/>
                    </a:cubicBezTo>
                    <a:cubicBezTo>
                      <a:pt x="2068" y="2169"/>
                      <a:pt x="2402" y="1268"/>
                      <a:pt x="2702" y="401"/>
                    </a:cubicBezTo>
                    <a:cubicBezTo>
                      <a:pt x="2002" y="267"/>
                      <a:pt x="1301" y="134"/>
                      <a:pt x="601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38"/>
              <p:cNvSpPr/>
              <p:nvPr/>
            </p:nvSpPr>
            <p:spPr>
              <a:xfrm>
                <a:off x="1390775" y="3748800"/>
                <a:ext cx="130950" cy="9757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3903" extrusionOk="0">
                    <a:moveTo>
                      <a:pt x="735" y="0"/>
                    </a:moveTo>
                    <a:cubicBezTo>
                      <a:pt x="468" y="934"/>
                      <a:pt x="201" y="1868"/>
                      <a:pt x="1" y="2835"/>
                    </a:cubicBezTo>
                    <a:cubicBezTo>
                      <a:pt x="735" y="3036"/>
                      <a:pt x="1435" y="3236"/>
                      <a:pt x="2169" y="3403"/>
                    </a:cubicBezTo>
                    <a:cubicBezTo>
                      <a:pt x="2369" y="2635"/>
                      <a:pt x="2569" y="1901"/>
                      <a:pt x="2803" y="1268"/>
                    </a:cubicBezTo>
                    <a:cubicBezTo>
                      <a:pt x="2816" y="1242"/>
                      <a:pt x="2838" y="1231"/>
                      <a:pt x="2861" y="1231"/>
                    </a:cubicBezTo>
                    <a:cubicBezTo>
                      <a:pt x="2898" y="1231"/>
                      <a:pt x="2936" y="1260"/>
                      <a:pt x="2936" y="1301"/>
                    </a:cubicBezTo>
                    <a:cubicBezTo>
                      <a:pt x="2970" y="2068"/>
                      <a:pt x="3003" y="2835"/>
                      <a:pt x="3003" y="3603"/>
                    </a:cubicBezTo>
                    <a:cubicBezTo>
                      <a:pt x="3503" y="3703"/>
                      <a:pt x="4004" y="3803"/>
                      <a:pt x="4504" y="3903"/>
                    </a:cubicBezTo>
                    <a:cubicBezTo>
                      <a:pt x="4738" y="2835"/>
                      <a:pt x="4938" y="1735"/>
                      <a:pt x="5238" y="667"/>
                    </a:cubicBezTo>
                    <a:cubicBezTo>
                      <a:pt x="3737" y="500"/>
                      <a:pt x="2236" y="267"/>
                      <a:pt x="73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38"/>
              <p:cNvSpPr/>
              <p:nvPr/>
            </p:nvSpPr>
            <p:spPr>
              <a:xfrm>
                <a:off x="1540900" y="3768800"/>
                <a:ext cx="78400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136" h="3804" extrusionOk="0">
                    <a:moveTo>
                      <a:pt x="534" y="1"/>
                    </a:moveTo>
                    <a:cubicBezTo>
                      <a:pt x="300" y="1135"/>
                      <a:pt x="167" y="2269"/>
                      <a:pt x="0" y="3403"/>
                    </a:cubicBezTo>
                    <a:cubicBezTo>
                      <a:pt x="901" y="3537"/>
                      <a:pt x="1801" y="3703"/>
                      <a:pt x="2735" y="3803"/>
                    </a:cubicBezTo>
                    <a:cubicBezTo>
                      <a:pt x="2902" y="2636"/>
                      <a:pt x="3002" y="1435"/>
                      <a:pt x="3136" y="267"/>
                    </a:cubicBezTo>
                    <a:cubicBezTo>
                      <a:pt x="2268" y="201"/>
                      <a:pt x="1368" y="101"/>
                      <a:pt x="5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38"/>
              <p:cNvSpPr/>
              <p:nvPr/>
            </p:nvSpPr>
            <p:spPr>
              <a:xfrm>
                <a:off x="2029575" y="3770475"/>
                <a:ext cx="45050" cy="91750"/>
              </a:xfrm>
              <a:custGeom>
                <a:avLst/>
                <a:gdLst/>
                <a:ahLst/>
                <a:cxnLst/>
                <a:rect l="l" t="t" r="r" b="b"/>
                <a:pathLst>
                  <a:path w="1802" h="3670" extrusionOk="0">
                    <a:moveTo>
                      <a:pt x="1635" y="0"/>
                    </a:moveTo>
                    <a:cubicBezTo>
                      <a:pt x="1101" y="67"/>
                      <a:pt x="534" y="134"/>
                      <a:pt x="0" y="167"/>
                    </a:cubicBezTo>
                    <a:cubicBezTo>
                      <a:pt x="67" y="968"/>
                      <a:pt x="134" y="1735"/>
                      <a:pt x="234" y="2502"/>
                    </a:cubicBezTo>
                    <a:cubicBezTo>
                      <a:pt x="301" y="2869"/>
                      <a:pt x="334" y="3269"/>
                      <a:pt x="401" y="3670"/>
                    </a:cubicBezTo>
                    <a:cubicBezTo>
                      <a:pt x="834" y="3603"/>
                      <a:pt x="1268" y="3570"/>
                      <a:pt x="1702" y="3503"/>
                    </a:cubicBezTo>
                    <a:cubicBezTo>
                      <a:pt x="1768" y="2636"/>
                      <a:pt x="1802" y="1835"/>
                      <a:pt x="1802" y="1702"/>
                    </a:cubicBezTo>
                    <a:cubicBezTo>
                      <a:pt x="1735" y="1235"/>
                      <a:pt x="1668" y="634"/>
                      <a:pt x="163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38"/>
              <p:cNvSpPr/>
              <p:nvPr/>
            </p:nvSpPr>
            <p:spPr>
              <a:xfrm>
                <a:off x="1632625" y="3776300"/>
                <a:ext cx="67575" cy="96775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387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7" y="1202"/>
                      <a:pt x="101" y="2436"/>
                      <a:pt x="67" y="3637"/>
                    </a:cubicBezTo>
                    <a:cubicBezTo>
                      <a:pt x="901" y="3737"/>
                      <a:pt x="1735" y="3804"/>
                      <a:pt x="2569" y="3870"/>
                    </a:cubicBezTo>
                    <a:cubicBezTo>
                      <a:pt x="2502" y="2636"/>
                      <a:pt x="2569" y="1402"/>
                      <a:pt x="2702" y="168"/>
                    </a:cubicBezTo>
                    <a:cubicBezTo>
                      <a:pt x="1802" y="134"/>
                      <a:pt x="901" y="68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38"/>
              <p:cNvSpPr/>
              <p:nvPr/>
            </p:nvSpPr>
            <p:spPr>
              <a:xfrm>
                <a:off x="1716850" y="3781300"/>
                <a:ext cx="59225" cy="94275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3771" extrusionOk="0">
                    <a:moveTo>
                      <a:pt x="34" y="1"/>
                    </a:moveTo>
                    <a:cubicBezTo>
                      <a:pt x="1" y="1235"/>
                      <a:pt x="1" y="2469"/>
                      <a:pt x="67" y="3704"/>
                    </a:cubicBezTo>
                    <a:cubicBezTo>
                      <a:pt x="701" y="3737"/>
                      <a:pt x="1335" y="3770"/>
                      <a:pt x="1969" y="3770"/>
                    </a:cubicBezTo>
                    <a:cubicBezTo>
                      <a:pt x="2169" y="2570"/>
                      <a:pt x="2336" y="1335"/>
                      <a:pt x="2369" y="101"/>
                    </a:cubicBezTo>
                    <a:cubicBezTo>
                      <a:pt x="1602" y="68"/>
                      <a:pt x="801" y="34"/>
                      <a:pt x="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38"/>
              <p:cNvSpPr/>
              <p:nvPr/>
            </p:nvSpPr>
            <p:spPr>
              <a:xfrm>
                <a:off x="1791900" y="3776300"/>
                <a:ext cx="226025" cy="100100"/>
              </a:xfrm>
              <a:custGeom>
                <a:avLst/>
                <a:gdLst/>
                <a:ahLst/>
                <a:cxnLst/>
                <a:rect l="l" t="t" r="r" b="b"/>
                <a:pathLst>
                  <a:path w="9041" h="4004" extrusionOk="0">
                    <a:moveTo>
                      <a:pt x="8774" y="1"/>
                    </a:moveTo>
                    <a:cubicBezTo>
                      <a:pt x="6349" y="226"/>
                      <a:pt x="3924" y="309"/>
                      <a:pt x="1479" y="309"/>
                    </a:cubicBezTo>
                    <a:cubicBezTo>
                      <a:pt x="1031" y="309"/>
                      <a:pt x="583" y="306"/>
                      <a:pt x="134" y="301"/>
                    </a:cubicBezTo>
                    <a:lnTo>
                      <a:pt x="134" y="301"/>
                    </a:lnTo>
                    <a:cubicBezTo>
                      <a:pt x="167" y="1535"/>
                      <a:pt x="134" y="2770"/>
                      <a:pt x="1" y="4004"/>
                    </a:cubicBezTo>
                    <a:cubicBezTo>
                      <a:pt x="1001" y="4004"/>
                      <a:pt x="2002" y="4004"/>
                      <a:pt x="3003" y="3970"/>
                    </a:cubicBezTo>
                    <a:cubicBezTo>
                      <a:pt x="3036" y="3470"/>
                      <a:pt x="3036" y="2970"/>
                      <a:pt x="2969" y="2436"/>
                    </a:cubicBezTo>
                    <a:cubicBezTo>
                      <a:pt x="2948" y="2371"/>
                      <a:pt x="3010" y="2335"/>
                      <a:pt x="3065" y="2335"/>
                    </a:cubicBezTo>
                    <a:cubicBezTo>
                      <a:pt x="3096" y="2335"/>
                      <a:pt x="3124" y="2346"/>
                      <a:pt x="3136" y="2369"/>
                    </a:cubicBezTo>
                    <a:cubicBezTo>
                      <a:pt x="3403" y="2870"/>
                      <a:pt x="3603" y="3403"/>
                      <a:pt x="3737" y="3937"/>
                    </a:cubicBezTo>
                    <a:cubicBezTo>
                      <a:pt x="4471" y="3904"/>
                      <a:pt x="5171" y="3870"/>
                      <a:pt x="5872" y="3837"/>
                    </a:cubicBezTo>
                    <a:cubicBezTo>
                      <a:pt x="5872" y="2736"/>
                      <a:pt x="5738" y="1635"/>
                      <a:pt x="5304" y="601"/>
                    </a:cubicBezTo>
                    <a:cubicBezTo>
                      <a:pt x="5304" y="560"/>
                      <a:pt x="5330" y="532"/>
                      <a:pt x="5357" y="532"/>
                    </a:cubicBezTo>
                    <a:cubicBezTo>
                      <a:pt x="5374" y="532"/>
                      <a:pt x="5392" y="542"/>
                      <a:pt x="5405" y="568"/>
                    </a:cubicBezTo>
                    <a:cubicBezTo>
                      <a:pt x="6238" y="1535"/>
                      <a:pt x="6705" y="2603"/>
                      <a:pt x="7006" y="3737"/>
                    </a:cubicBezTo>
                    <a:cubicBezTo>
                      <a:pt x="7673" y="3670"/>
                      <a:pt x="8373" y="3603"/>
                      <a:pt x="9040" y="3537"/>
                    </a:cubicBezTo>
                    <a:cubicBezTo>
                      <a:pt x="9007" y="3036"/>
                      <a:pt x="8974" y="2536"/>
                      <a:pt x="8907" y="2036"/>
                    </a:cubicBezTo>
                    <a:cubicBezTo>
                      <a:pt x="8840" y="1369"/>
                      <a:pt x="8807" y="701"/>
                      <a:pt x="877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38"/>
              <p:cNvSpPr/>
              <p:nvPr/>
            </p:nvSpPr>
            <p:spPr>
              <a:xfrm>
                <a:off x="1479175" y="4027325"/>
                <a:ext cx="154300" cy="40050"/>
              </a:xfrm>
              <a:custGeom>
                <a:avLst/>
                <a:gdLst/>
                <a:ahLst/>
                <a:cxnLst/>
                <a:rect l="l" t="t" r="r" b="b"/>
                <a:pathLst>
                  <a:path w="6172" h="1602" extrusionOk="0">
                    <a:moveTo>
                      <a:pt x="2170" y="0"/>
                    </a:moveTo>
                    <a:cubicBezTo>
                      <a:pt x="1439" y="0"/>
                      <a:pt x="712" y="89"/>
                      <a:pt x="1" y="267"/>
                    </a:cubicBezTo>
                    <a:lnTo>
                      <a:pt x="168" y="1034"/>
                    </a:lnTo>
                    <a:cubicBezTo>
                      <a:pt x="868" y="871"/>
                      <a:pt x="1569" y="789"/>
                      <a:pt x="2269" y="789"/>
                    </a:cubicBezTo>
                    <a:cubicBezTo>
                      <a:pt x="2569" y="789"/>
                      <a:pt x="2869" y="804"/>
                      <a:pt x="3170" y="834"/>
                    </a:cubicBezTo>
                    <a:cubicBezTo>
                      <a:pt x="4104" y="934"/>
                      <a:pt x="5004" y="1201"/>
                      <a:pt x="5838" y="1602"/>
                    </a:cubicBezTo>
                    <a:lnTo>
                      <a:pt x="6172" y="901"/>
                    </a:lnTo>
                    <a:cubicBezTo>
                      <a:pt x="5271" y="467"/>
                      <a:pt x="4270" y="167"/>
                      <a:pt x="3270" y="67"/>
                    </a:cubicBezTo>
                    <a:cubicBezTo>
                      <a:pt x="2903" y="23"/>
                      <a:pt x="2536" y="0"/>
                      <a:pt x="21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38"/>
              <p:cNvSpPr/>
              <p:nvPr/>
            </p:nvSpPr>
            <p:spPr>
              <a:xfrm>
                <a:off x="1593425" y="3737450"/>
                <a:ext cx="460350" cy="482750"/>
              </a:xfrm>
              <a:custGeom>
                <a:avLst/>
                <a:gdLst/>
                <a:ahLst/>
                <a:cxnLst/>
                <a:rect l="l" t="t" r="r" b="b"/>
                <a:pathLst>
                  <a:path w="18414" h="19310" extrusionOk="0">
                    <a:moveTo>
                      <a:pt x="9558" y="804"/>
                    </a:moveTo>
                    <a:cubicBezTo>
                      <a:pt x="9841" y="804"/>
                      <a:pt x="10125" y="821"/>
                      <a:pt x="10408" y="854"/>
                    </a:cubicBezTo>
                    <a:cubicBezTo>
                      <a:pt x="12510" y="1088"/>
                      <a:pt x="14411" y="2222"/>
                      <a:pt x="15712" y="4057"/>
                    </a:cubicBezTo>
                    <a:cubicBezTo>
                      <a:pt x="17046" y="5891"/>
                      <a:pt x="17613" y="8226"/>
                      <a:pt x="17346" y="10561"/>
                    </a:cubicBezTo>
                    <a:cubicBezTo>
                      <a:pt x="17046" y="12930"/>
                      <a:pt x="15979" y="15065"/>
                      <a:pt x="14278" y="16532"/>
                    </a:cubicBezTo>
                    <a:cubicBezTo>
                      <a:pt x="12798" y="17838"/>
                      <a:pt x="11016" y="18513"/>
                      <a:pt x="9172" y="18513"/>
                    </a:cubicBezTo>
                    <a:cubicBezTo>
                      <a:pt x="8896" y="18513"/>
                      <a:pt x="8618" y="18497"/>
                      <a:pt x="8340" y="18467"/>
                    </a:cubicBezTo>
                    <a:cubicBezTo>
                      <a:pt x="3937" y="17967"/>
                      <a:pt x="835" y="13597"/>
                      <a:pt x="1402" y="8727"/>
                    </a:cubicBezTo>
                    <a:cubicBezTo>
                      <a:pt x="1669" y="6358"/>
                      <a:pt x="2769" y="4257"/>
                      <a:pt x="4471" y="2756"/>
                    </a:cubicBezTo>
                    <a:cubicBezTo>
                      <a:pt x="5705" y="1655"/>
                      <a:pt x="7172" y="1021"/>
                      <a:pt x="8707" y="854"/>
                    </a:cubicBezTo>
                    <a:cubicBezTo>
                      <a:pt x="8990" y="821"/>
                      <a:pt x="9274" y="804"/>
                      <a:pt x="9558" y="804"/>
                    </a:cubicBezTo>
                    <a:close/>
                    <a:moveTo>
                      <a:pt x="9537" y="0"/>
                    </a:moveTo>
                    <a:cubicBezTo>
                      <a:pt x="7530" y="0"/>
                      <a:pt x="5587" y="740"/>
                      <a:pt x="3970" y="2155"/>
                    </a:cubicBezTo>
                    <a:cubicBezTo>
                      <a:pt x="2102" y="3790"/>
                      <a:pt x="901" y="6091"/>
                      <a:pt x="634" y="8627"/>
                    </a:cubicBezTo>
                    <a:cubicBezTo>
                      <a:pt x="1" y="13930"/>
                      <a:pt x="3436" y="18667"/>
                      <a:pt x="8273" y="19234"/>
                    </a:cubicBezTo>
                    <a:cubicBezTo>
                      <a:pt x="8573" y="19284"/>
                      <a:pt x="8882" y="19309"/>
                      <a:pt x="9195" y="19309"/>
                    </a:cubicBezTo>
                    <a:cubicBezTo>
                      <a:pt x="9507" y="19309"/>
                      <a:pt x="9824" y="19284"/>
                      <a:pt x="10141" y="19234"/>
                    </a:cubicBezTo>
                    <a:cubicBezTo>
                      <a:pt x="11809" y="19067"/>
                      <a:pt x="13410" y="18334"/>
                      <a:pt x="14778" y="17133"/>
                    </a:cubicBezTo>
                    <a:cubicBezTo>
                      <a:pt x="16646" y="15532"/>
                      <a:pt x="17813" y="13230"/>
                      <a:pt x="18114" y="10661"/>
                    </a:cubicBezTo>
                    <a:cubicBezTo>
                      <a:pt x="18414" y="8126"/>
                      <a:pt x="17780" y="5591"/>
                      <a:pt x="16346" y="3590"/>
                    </a:cubicBezTo>
                    <a:cubicBezTo>
                      <a:pt x="14911" y="1588"/>
                      <a:pt x="12843" y="321"/>
                      <a:pt x="10475" y="54"/>
                    </a:cubicBezTo>
                    <a:cubicBezTo>
                      <a:pt x="10161" y="18"/>
                      <a:pt x="9849" y="0"/>
                      <a:pt x="95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38"/>
              <p:cNvSpPr/>
              <p:nvPr/>
            </p:nvSpPr>
            <p:spPr>
              <a:xfrm>
                <a:off x="1073900" y="3677400"/>
                <a:ext cx="460350" cy="482125"/>
              </a:xfrm>
              <a:custGeom>
                <a:avLst/>
                <a:gdLst/>
                <a:ahLst/>
                <a:cxnLst/>
                <a:rect l="l" t="t" r="r" b="b"/>
                <a:pathLst>
                  <a:path w="18414" h="19285" extrusionOk="0">
                    <a:moveTo>
                      <a:pt x="9576" y="776"/>
                    </a:moveTo>
                    <a:cubicBezTo>
                      <a:pt x="9852" y="776"/>
                      <a:pt x="10130" y="791"/>
                      <a:pt x="10408" y="821"/>
                    </a:cubicBezTo>
                    <a:cubicBezTo>
                      <a:pt x="12509" y="1088"/>
                      <a:pt x="14410" y="2222"/>
                      <a:pt x="15711" y="4057"/>
                    </a:cubicBezTo>
                    <a:cubicBezTo>
                      <a:pt x="17046" y="5892"/>
                      <a:pt x="17613" y="8193"/>
                      <a:pt x="17346" y="10562"/>
                    </a:cubicBezTo>
                    <a:cubicBezTo>
                      <a:pt x="17079" y="12930"/>
                      <a:pt x="15978" y="15031"/>
                      <a:pt x="14277" y="16533"/>
                    </a:cubicBezTo>
                    <a:cubicBezTo>
                      <a:pt x="12814" y="17795"/>
                      <a:pt x="11055" y="18490"/>
                      <a:pt x="9233" y="18490"/>
                    </a:cubicBezTo>
                    <a:cubicBezTo>
                      <a:pt x="8936" y="18490"/>
                      <a:pt x="8638" y="18471"/>
                      <a:pt x="8339" y="18434"/>
                    </a:cubicBezTo>
                    <a:cubicBezTo>
                      <a:pt x="3970" y="17934"/>
                      <a:pt x="834" y="13564"/>
                      <a:pt x="1401" y="8727"/>
                    </a:cubicBezTo>
                    <a:cubicBezTo>
                      <a:pt x="1668" y="6359"/>
                      <a:pt x="2769" y="4224"/>
                      <a:pt x="4470" y="2756"/>
                    </a:cubicBezTo>
                    <a:cubicBezTo>
                      <a:pt x="5950" y="1450"/>
                      <a:pt x="7732" y="776"/>
                      <a:pt x="9576" y="776"/>
                    </a:cubicBezTo>
                    <a:close/>
                    <a:moveTo>
                      <a:pt x="9537" y="0"/>
                    </a:moveTo>
                    <a:cubicBezTo>
                      <a:pt x="7529" y="0"/>
                      <a:pt x="5587" y="740"/>
                      <a:pt x="3970" y="2156"/>
                    </a:cubicBezTo>
                    <a:cubicBezTo>
                      <a:pt x="2102" y="3757"/>
                      <a:pt x="934" y="6058"/>
                      <a:pt x="634" y="8627"/>
                    </a:cubicBezTo>
                    <a:cubicBezTo>
                      <a:pt x="0" y="13897"/>
                      <a:pt x="3436" y="18667"/>
                      <a:pt x="8273" y="19234"/>
                    </a:cubicBezTo>
                    <a:cubicBezTo>
                      <a:pt x="8573" y="19268"/>
                      <a:pt x="8882" y="19284"/>
                      <a:pt x="9194" y="19284"/>
                    </a:cubicBezTo>
                    <a:cubicBezTo>
                      <a:pt x="9507" y="19284"/>
                      <a:pt x="9824" y="19268"/>
                      <a:pt x="10141" y="19234"/>
                    </a:cubicBezTo>
                    <a:cubicBezTo>
                      <a:pt x="11809" y="19034"/>
                      <a:pt x="13410" y="18334"/>
                      <a:pt x="14777" y="17133"/>
                    </a:cubicBezTo>
                    <a:cubicBezTo>
                      <a:pt x="16645" y="15498"/>
                      <a:pt x="17846" y="13197"/>
                      <a:pt x="18113" y="10662"/>
                    </a:cubicBezTo>
                    <a:cubicBezTo>
                      <a:pt x="18413" y="8093"/>
                      <a:pt x="17780" y="5591"/>
                      <a:pt x="16345" y="3590"/>
                    </a:cubicBezTo>
                    <a:cubicBezTo>
                      <a:pt x="14911" y="1588"/>
                      <a:pt x="12843" y="321"/>
                      <a:pt x="10474" y="54"/>
                    </a:cubicBezTo>
                    <a:cubicBezTo>
                      <a:pt x="10161" y="18"/>
                      <a:pt x="9848" y="0"/>
                      <a:pt x="95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08" name="Google Shape;1208;p38"/>
          <p:cNvGrpSpPr/>
          <p:nvPr/>
        </p:nvGrpSpPr>
        <p:grpSpPr>
          <a:xfrm>
            <a:off x="7492838" y="3726229"/>
            <a:ext cx="1422745" cy="1436587"/>
            <a:chOff x="6972138" y="3272839"/>
            <a:chExt cx="1422745" cy="1436587"/>
          </a:xfrm>
        </p:grpSpPr>
        <p:grpSp>
          <p:nvGrpSpPr>
            <p:cNvPr id="1209" name="Google Shape;1209;p38"/>
            <p:cNvGrpSpPr/>
            <p:nvPr/>
          </p:nvGrpSpPr>
          <p:grpSpPr>
            <a:xfrm>
              <a:off x="6972138" y="3272839"/>
              <a:ext cx="1422745" cy="1436587"/>
              <a:chOff x="6972138" y="3272839"/>
              <a:chExt cx="1422745" cy="1436587"/>
            </a:xfrm>
          </p:grpSpPr>
          <p:sp>
            <p:nvSpPr>
              <p:cNvPr id="1210" name="Google Shape;1210;p38"/>
              <p:cNvSpPr/>
              <p:nvPr/>
            </p:nvSpPr>
            <p:spPr>
              <a:xfrm rot="858741">
                <a:off x="7154899" y="3415613"/>
                <a:ext cx="1054730" cy="1073909"/>
              </a:xfrm>
              <a:custGeom>
                <a:avLst/>
                <a:gdLst/>
                <a:ahLst/>
                <a:cxnLst/>
                <a:rect l="l" t="t" r="r" b="b"/>
                <a:pathLst>
                  <a:path w="48736" h="50142" extrusionOk="0">
                    <a:moveTo>
                      <a:pt x="24140" y="1"/>
                    </a:moveTo>
                    <a:cubicBezTo>
                      <a:pt x="24133" y="1"/>
                      <a:pt x="24125" y="2"/>
                      <a:pt x="24118" y="5"/>
                    </a:cubicBezTo>
                    <a:cubicBezTo>
                      <a:pt x="22250" y="238"/>
                      <a:pt x="20148" y="1005"/>
                      <a:pt x="19214" y="2740"/>
                    </a:cubicBezTo>
                    <a:cubicBezTo>
                      <a:pt x="18447" y="4241"/>
                      <a:pt x="18447" y="5976"/>
                      <a:pt x="19181" y="7443"/>
                    </a:cubicBezTo>
                    <a:cubicBezTo>
                      <a:pt x="18614" y="7510"/>
                      <a:pt x="18080" y="7610"/>
                      <a:pt x="17546" y="7677"/>
                    </a:cubicBezTo>
                    <a:cubicBezTo>
                      <a:pt x="14778" y="8177"/>
                      <a:pt x="11976" y="8811"/>
                      <a:pt x="9574" y="10546"/>
                    </a:cubicBezTo>
                    <a:cubicBezTo>
                      <a:pt x="8373" y="11413"/>
                      <a:pt x="7206" y="12480"/>
                      <a:pt x="6205" y="13748"/>
                    </a:cubicBezTo>
                    <a:cubicBezTo>
                      <a:pt x="3737" y="16750"/>
                      <a:pt x="1835" y="20186"/>
                      <a:pt x="1602" y="26023"/>
                    </a:cubicBezTo>
                    <a:cubicBezTo>
                      <a:pt x="1568" y="26557"/>
                      <a:pt x="1568" y="27124"/>
                      <a:pt x="1568" y="27691"/>
                    </a:cubicBezTo>
                    <a:cubicBezTo>
                      <a:pt x="1602" y="29426"/>
                      <a:pt x="1768" y="31327"/>
                      <a:pt x="2069" y="33495"/>
                    </a:cubicBezTo>
                    <a:cubicBezTo>
                      <a:pt x="3036" y="33529"/>
                      <a:pt x="4137" y="33529"/>
                      <a:pt x="5304" y="33529"/>
                    </a:cubicBezTo>
                    <a:cubicBezTo>
                      <a:pt x="5404" y="33996"/>
                      <a:pt x="5471" y="34463"/>
                      <a:pt x="5538" y="34930"/>
                    </a:cubicBezTo>
                    <a:cubicBezTo>
                      <a:pt x="5338" y="34863"/>
                      <a:pt x="5138" y="34796"/>
                      <a:pt x="4904" y="34763"/>
                    </a:cubicBezTo>
                    <a:cubicBezTo>
                      <a:pt x="4752" y="34740"/>
                      <a:pt x="4597" y="34729"/>
                      <a:pt x="4441" y="34729"/>
                    </a:cubicBezTo>
                    <a:cubicBezTo>
                      <a:pt x="3222" y="34729"/>
                      <a:pt x="1900" y="35404"/>
                      <a:pt x="1101" y="36497"/>
                    </a:cubicBezTo>
                    <a:cubicBezTo>
                      <a:pt x="167" y="37765"/>
                      <a:pt x="1" y="39333"/>
                      <a:pt x="167" y="40700"/>
                    </a:cubicBezTo>
                    <a:cubicBezTo>
                      <a:pt x="468" y="42935"/>
                      <a:pt x="1602" y="44870"/>
                      <a:pt x="3336" y="46104"/>
                    </a:cubicBezTo>
                    <a:cubicBezTo>
                      <a:pt x="4631" y="47001"/>
                      <a:pt x="6241" y="47469"/>
                      <a:pt x="7918" y="47469"/>
                    </a:cubicBezTo>
                    <a:cubicBezTo>
                      <a:pt x="8488" y="47469"/>
                      <a:pt x="9065" y="47415"/>
                      <a:pt x="9641" y="47305"/>
                    </a:cubicBezTo>
                    <a:cubicBezTo>
                      <a:pt x="9874" y="47272"/>
                      <a:pt x="10108" y="47205"/>
                      <a:pt x="10341" y="47072"/>
                    </a:cubicBezTo>
                    <a:cubicBezTo>
                      <a:pt x="12446" y="49012"/>
                      <a:pt x="15263" y="50141"/>
                      <a:pt x="18282" y="50141"/>
                    </a:cubicBezTo>
                    <a:cubicBezTo>
                      <a:pt x="18326" y="50141"/>
                      <a:pt x="18370" y="50141"/>
                      <a:pt x="18414" y="50141"/>
                    </a:cubicBezTo>
                    <a:cubicBezTo>
                      <a:pt x="23584" y="50040"/>
                      <a:pt x="28554" y="49240"/>
                      <a:pt x="33491" y="47739"/>
                    </a:cubicBezTo>
                    <a:cubicBezTo>
                      <a:pt x="36493" y="46838"/>
                      <a:pt x="38895" y="44803"/>
                      <a:pt x="40329" y="42202"/>
                    </a:cubicBezTo>
                    <a:lnTo>
                      <a:pt x="40363" y="42202"/>
                    </a:lnTo>
                    <a:cubicBezTo>
                      <a:pt x="40540" y="42300"/>
                      <a:pt x="40741" y="42329"/>
                      <a:pt x="40945" y="42329"/>
                    </a:cubicBezTo>
                    <a:cubicBezTo>
                      <a:pt x="41085" y="42329"/>
                      <a:pt x="41227" y="42315"/>
                      <a:pt x="41363" y="42302"/>
                    </a:cubicBezTo>
                    <a:cubicBezTo>
                      <a:pt x="43665" y="42001"/>
                      <a:pt x="45700" y="40867"/>
                      <a:pt x="47001" y="39199"/>
                    </a:cubicBezTo>
                    <a:cubicBezTo>
                      <a:pt x="48268" y="37532"/>
                      <a:pt x="48735" y="35297"/>
                      <a:pt x="48335" y="33095"/>
                    </a:cubicBezTo>
                    <a:cubicBezTo>
                      <a:pt x="48068" y="31727"/>
                      <a:pt x="47401" y="30293"/>
                      <a:pt x="46167" y="29392"/>
                    </a:cubicBezTo>
                    <a:cubicBezTo>
                      <a:pt x="45407" y="28838"/>
                      <a:pt x="44470" y="28549"/>
                      <a:pt x="43574" y="28549"/>
                    </a:cubicBezTo>
                    <a:cubicBezTo>
                      <a:pt x="43015" y="28549"/>
                      <a:pt x="42471" y="28661"/>
                      <a:pt x="41997" y="28892"/>
                    </a:cubicBezTo>
                    <a:cubicBezTo>
                      <a:pt x="41664" y="29059"/>
                      <a:pt x="41363" y="29326"/>
                      <a:pt x="41097" y="29626"/>
                    </a:cubicBezTo>
                    <a:cubicBezTo>
                      <a:pt x="41030" y="29059"/>
                      <a:pt x="40930" y="28525"/>
                      <a:pt x="40863" y="27958"/>
                    </a:cubicBezTo>
                    <a:cubicBezTo>
                      <a:pt x="41764" y="27691"/>
                      <a:pt x="42631" y="27391"/>
                      <a:pt x="43398" y="27124"/>
                    </a:cubicBezTo>
                    <a:cubicBezTo>
                      <a:pt x="43131" y="25356"/>
                      <a:pt x="42798" y="23755"/>
                      <a:pt x="42397" y="22321"/>
                    </a:cubicBezTo>
                    <a:cubicBezTo>
                      <a:pt x="42164" y="21420"/>
                      <a:pt x="41897" y="20553"/>
                      <a:pt x="41597" y="19785"/>
                    </a:cubicBezTo>
                    <a:cubicBezTo>
                      <a:pt x="39629" y="14348"/>
                      <a:pt x="36760" y="11646"/>
                      <a:pt x="33524" y="9511"/>
                    </a:cubicBezTo>
                    <a:cubicBezTo>
                      <a:pt x="32190" y="8611"/>
                      <a:pt x="30789" y="7977"/>
                      <a:pt x="29355" y="7510"/>
                    </a:cubicBezTo>
                    <a:cubicBezTo>
                      <a:pt x="27899" y="7025"/>
                      <a:pt x="26425" y="6855"/>
                      <a:pt x="24957" y="6855"/>
                    </a:cubicBezTo>
                    <a:cubicBezTo>
                      <a:pt x="23599" y="6855"/>
                      <a:pt x="22246" y="7000"/>
                      <a:pt x="20915" y="7176"/>
                    </a:cubicBezTo>
                    <a:cubicBezTo>
                      <a:pt x="20649" y="7210"/>
                      <a:pt x="20382" y="7243"/>
                      <a:pt x="20115" y="7277"/>
                    </a:cubicBezTo>
                    <a:cubicBezTo>
                      <a:pt x="19514" y="4508"/>
                      <a:pt x="22350" y="1873"/>
                      <a:pt x="24218" y="238"/>
                    </a:cubicBezTo>
                    <a:cubicBezTo>
                      <a:pt x="24310" y="177"/>
                      <a:pt x="24232" y="1"/>
                      <a:pt x="241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2286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47625" dir="24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11" name="Google Shape;1211;p38"/>
              <p:cNvGrpSpPr/>
              <p:nvPr/>
            </p:nvGrpSpPr>
            <p:grpSpPr>
              <a:xfrm rot="1232958">
                <a:off x="7134162" y="3429961"/>
                <a:ext cx="1098697" cy="1122344"/>
                <a:chOff x="853879" y="3531065"/>
                <a:chExt cx="1005363" cy="1027001"/>
              </a:xfrm>
            </p:grpSpPr>
            <p:sp>
              <p:nvSpPr>
                <p:cNvPr id="1212" name="Google Shape;1212;p38"/>
                <p:cNvSpPr/>
                <p:nvPr/>
              </p:nvSpPr>
              <p:spPr>
                <a:xfrm rot="-419147">
                  <a:off x="904983" y="4252327"/>
                  <a:ext cx="217653" cy="2503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76" h="12740" extrusionOk="0">
                      <a:moveTo>
                        <a:pt x="4457" y="0"/>
                      </a:moveTo>
                      <a:cubicBezTo>
                        <a:pt x="3233" y="0"/>
                        <a:pt x="1903" y="702"/>
                        <a:pt x="1101" y="1801"/>
                      </a:cubicBezTo>
                      <a:cubicBezTo>
                        <a:pt x="167" y="3035"/>
                        <a:pt x="1" y="4603"/>
                        <a:pt x="167" y="5970"/>
                      </a:cubicBezTo>
                      <a:cubicBezTo>
                        <a:pt x="468" y="8205"/>
                        <a:pt x="1602" y="10140"/>
                        <a:pt x="3336" y="11374"/>
                      </a:cubicBezTo>
                      <a:cubicBezTo>
                        <a:pt x="4631" y="12271"/>
                        <a:pt x="6241" y="12739"/>
                        <a:pt x="7918" y="12739"/>
                      </a:cubicBezTo>
                      <a:cubicBezTo>
                        <a:pt x="8488" y="12739"/>
                        <a:pt x="9065" y="12685"/>
                        <a:pt x="9641" y="12575"/>
                      </a:cubicBezTo>
                      <a:cubicBezTo>
                        <a:pt x="9974" y="12508"/>
                        <a:pt x="10308" y="12442"/>
                        <a:pt x="10575" y="12175"/>
                      </a:cubicBezTo>
                      <a:cubicBezTo>
                        <a:pt x="11075" y="11708"/>
                        <a:pt x="10975" y="10941"/>
                        <a:pt x="10842" y="10340"/>
                      </a:cubicBezTo>
                      <a:cubicBezTo>
                        <a:pt x="10241" y="7972"/>
                        <a:pt x="9474" y="5670"/>
                        <a:pt x="8440" y="3502"/>
                      </a:cubicBezTo>
                      <a:cubicBezTo>
                        <a:pt x="7739" y="2101"/>
                        <a:pt x="6572" y="266"/>
                        <a:pt x="4904" y="33"/>
                      </a:cubicBezTo>
                      <a:cubicBezTo>
                        <a:pt x="4757" y="11"/>
                        <a:pt x="4608" y="0"/>
                        <a:pt x="4457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3" name="Google Shape;1213;p38"/>
                <p:cNvSpPr/>
                <p:nvPr/>
              </p:nvSpPr>
              <p:spPr>
                <a:xfrm rot="-419147">
                  <a:off x="1659230" y="4039672"/>
                  <a:ext cx="184227" cy="270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75" h="13781" extrusionOk="0">
                      <a:moveTo>
                        <a:pt x="4213" y="1"/>
                      </a:moveTo>
                      <a:cubicBezTo>
                        <a:pt x="3654" y="1"/>
                        <a:pt x="3110" y="113"/>
                        <a:pt x="2636" y="344"/>
                      </a:cubicBezTo>
                      <a:cubicBezTo>
                        <a:pt x="1135" y="1111"/>
                        <a:pt x="568" y="3179"/>
                        <a:pt x="368" y="4747"/>
                      </a:cubicBezTo>
                      <a:cubicBezTo>
                        <a:pt x="34" y="7116"/>
                        <a:pt x="1" y="9551"/>
                        <a:pt x="168" y="11986"/>
                      </a:cubicBezTo>
                      <a:cubicBezTo>
                        <a:pt x="201" y="12619"/>
                        <a:pt x="368" y="13353"/>
                        <a:pt x="968" y="13654"/>
                      </a:cubicBezTo>
                      <a:cubicBezTo>
                        <a:pt x="1166" y="13752"/>
                        <a:pt x="1375" y="13781"/>
                        <a:pt x="1582" y="13781"/>
                      </a:cubicBezTo>
                      <a:cubicBezTo>
                        <a:pt x="1724" y="13781"/>
                        <a:pt x="1866" y="13767"/>
                        <a:pt x="2002" y="13754"/>
                      </a:cubicBezTo>
                      <a:cubicBezTo>
                        <a:pt x="4304" y="13453"/>
                        <a:pt x="6339" y="12319"/>
                        <a:pt x="7606" y="10651"/>
                      </a:cubicBezTo>
                      <a:cubicBezTo>
                        <a:pt x="8907" y="8984"/>
                        <a:pt x="9374" y="6749"/>
                        <a:pt x="8974" y="4547"/>
                      </a:cubicBezTo>
                      <a:cubicBezTo>
                        <a:pt x="8707" y="3179"/>
                        <a:pt x="8040" y="1745"/>
                        <a:pt x="6806" y="844"/>
                      </a:cubicBezTo>
                      <a:cubicBezTo>
                        <a:pt x="6046" y="290"/>
                        <a:pt x="5109" y="1"/>
                        <a:pt x="4213" y="1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4" name="Google Shape;1214;p38"/>
                <p:cNvSpPr/>
                <p:nvPr/>
              </p:nvSpPr>
              <p:spPr>
                <a:xfrm rot="-419147">
                  <a:off x="1705641" y="4112418"/>
                  <a:ext cx="105761" cy="1396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2" h="7107" extrusionOk="0">
                      <a:moveTo>
                        <a:pt x="4058" y="1"/>
                      </a:moveTo>
                      <a:cubicBezTo>
                        <a:pt x="3288" y="1"/>
                        <a:pt x="2585" y="642"/>
                        <a:pt x="2022" y="1270"/>
                      </a:cubicBezTo>
                      <a:cubicBezTo>
                        <a:pt x="1422" y="1937"/>
                        <a:pt x="955" y="2738"/>
                        <a:pt x="621" y="3605"/>
                      </a:cubicBezTo>
                      <a:cubicBezTo>
                        <a:pt x="488" y="3972"/>
                        <a:pt x="388" y="4372"/>
                        <a:pt x="288" y="4773"/>
                      </a:cubicBezTo>
                      <a:cubicBezTo>
                        <a:pt x="154" y="5373"/>
                        <a:pt x="54" y="5973"/>
                        <a:pt x="21" y="6641"/>
                      </a:cubicBezTo>
                      <a:cubicBezTo>
                        <a:pt x="1" y="6922"/>
                        <a:pt x="247" y="7106"/>
                        <a:pt x="454" y="7106"/>
                      </a:cubicBezTo>
                      <a:cubicBezTo>
                        <a:pt x="590" y="7106"/>
                        <a:pt x="708" y="7026"/>
                        <a:pt x="721" y="6841"/>
                      </a:cubicBezTo>
                      <a:cubicBezTo>
                        <a:pt x="755" y="5873"/>
                        <a:pt x="922" y="4973"/>
                        <a:pt x="1222" y="4139"/>
                      </a:cubicBezTo>
                      <a:cubicBezTo>
                        <a:pt x="1874" y="3755"/>
                        <a:pt x="2692" y="3404"/>
                        <a:pt x="3435" y="3404"/>
                      </a:cubicBezTo>
                      <a:cubicBezTo>
                        <a:pt x="3983" y="3404"/>
                        <a:pt x="4489" y="3595"/>
                        <a:pt x="4858" y="4105"/>
                      </a:cubicBezTo>
                      <a:cubicBezTo>
                        <a:pt x="4858" y="4105"/>
                        <a:pt x="4891" y="4105"/>
                        <a:pt x="4891" y="4072"/>
                      </a:cubicBezTo>
                      <a:cubicBezTo>
                        <a:pt x="4582" y="3049"/>
                        <a:pt x="3961" y="2719"/>
                        <a:pt x="3259" y="2719"/>
                      </a:cubicBezTo>
                      <a:cubicBezTo>
                        <a:pt x="2748" y="2719"/>
                        <a:pt x="2195" y="2894"/>
                        <a:pt x="1689" y="3105"/>
                      </a:cubicBezTo>
                      <a:lnTo>
                        <a:pt x="1722" y="3005"/>
                      </a:lnTo>
                      <a:cubicBezTo>
                        <a:pt x="2283" y="2024"/>
                        <a:pt x="3361" y="526"/>
                        <a:pt x="4620" y="526"/>
                      </a:cubicBezTo>
                      <a:cubicBezTo>
                        <a:pt x="4860" y="526"/>
                        <a:pt x="5107" y="580"/>
                        <a:pt x="5358" y="703"/>
                      </a:cubicBezTo>
                      <a:cubicBezTo>
                        <a:pt x="5358" y="713"/>
                        <a:pt x="5361" y="717"/>
                        <a:pt x="5364" y="717"/>
                      </a:cubicBezTo>
                      <a:cubicBezTo>
                        <a:pt x="5372" y="717"/>
                        <a:pt x="5382" y="693"/>
                        <a:pt x="5358" y="670"/>
                      </a:cubicBezTo>
                      <a:cubicBezTo>
                        <a:pt x="4913" y="189"/>
                        <a:pt x="4476" y="1"/>
                        <a:pt x="4058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5" name="Google Shape;1215;p38"/>
                <p:cNvSpPr/>
                <p:nvPr/>
              </p:nvSpPr>
              <p:spPr>
                <a:xfrm rot="-419147">
                  <a:off x="933848" y="4352942"/>
                  <a:ext cx="135984" cy="115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0" h="5882" extrusionOk="0">
                      <a:moveTo>
                        <a:pt x="1528" y="1"/>
                      </a:moveTo>
                      <a:cubicBezTo>
                        <a:pt x="955" y="1"/>
                        <a:pt x="416" y="287"/>
                        <a:pt x="0" y="1103"/>
                      </a:cubicBezTo>
                      <a:cubicBezTo>
                        <a:pt x="0" y="1103"/>
                        <a:pt x="15" y="1118"/>
                        <a:pt x="25" y="1118"/>
                      </a:cubicBezTo>
                      <a:cubicBezTo>
                        <a:pt x="30" y="1118"/>
                        <a:pt x="33" y="1114"/>
                        <a:pt x="33" y="1103"/>
                      </a:cubicBezTo>
                      <a:cubicBezTo>
                        <a:pt x="373" y="781"/>
                        <a:pt x="759" y="651"/>
                        <a:pt x="1160" y="651"/>
                      </a:cubicBezTo>
                      <a:cubicBezTo>
                        <a:pt x="2254" y="651"/>
                        <a:pt x="3462" y="1621"/>
                        <a:pt x="4170" y="2304"/>
                      </a:cubicBezTo>
                      <a:cubicBezTo>
                        <a:pt x="4170" y="2304"/>
                        <a:pt x="4203" y="2337"/>
                        <a:pt x="4203" y="2371"/>
                      </a:cubicBezTo>
                      <a:cubicBezTo>
                        <a:pt x="3969" y="2347"/>
                        <a:pt x="3730" y="2330"/>
                        <a:pt x="3495" y="2330"/>
                      </a:cubicBezTo>
                      <a:cubicBezTo>
                        <a:pt x="2422" y="2330"/>
                        <a:pt x="1434" y="2673"/>
                        <a:pt x="1434" y="4205"/>
                      </a:cubicBezTo>
                      <a:cubicBezTo>
                        <a:pt x="1434" y="4222"/>
                        <a:pt x="1443" y="4230"/>
                        <a:pt x="1451" y="4230"/>
                      </a:cubicBezTo>
                      <a:cubicBezTo>
                        <a:pt x="1459" y="4230"/>
                        <a:pt x="1468" y="4222"/>
                        <a:pt x="1468" y="4205"/>
                      </a:cubicBezTo>
                      <a:cubicBezTo>
                        <a:pt x="1791" y="3322"/>
                        <a:pt x="2616" y="3051"/>
                        <a:pt x="3510" y="3051"/>
                      </a:cubicBezTo>
                      <a:cubicBezTo>
                        <a:pt x="4000" y="3051"/>
                        <a:pt x="4510" y="3132"/>
                        <a:pt x="4970" y="3238"/>
                      </a:cubicBezTo>
                      <a:cubicBezTo>
                        <a:pt x="5471" y="3939"/>
                        <a:pt x="5904" y="4773"/>
                        <a:pt x="6205" y="5673"/>
                      </a:cubicBezTo>
                      <a:cubicBezTo>
                        <a:pt x="6257" y="5820"/>
                        <a:pt x="6353" y="5881"/>
                        <a:pt x="6454" y="5881"/>
                      </a:cubicBezTo>
                      <a:cubicBezTo>
                        <a:pt x="6673" y="5881"/>
                        <a:pt x="6919" y="5593"/>
                        <a:pt x="6805" y="5273"/>
                      </a:cubicBezTo>
                      <a:cubicBezTo>
                        <a:pt x="6605" y="4672"/>
                        <a:pt x="6338" y="4105"/>
                        <a:pt x="6038" y="3572"/>
                      </a:cubicBezTo>
                      <a:cubicBezTo>
                        <a:pt x="5838" y="3205"/>
                        <a:pt x="5604" y="2871"/>
                        <a:pt x="5371" y="2571"/>
                      </a:cubicBezTo>
                      <a:cubicBezTo>
                        <a:pt x="4804" y="1804"/>
                        <a:pt x="4136" y="1203"/>
                        <a:pt x="3403" y="703"/>
                      </a:cubicBezTo>
                      <a:cubicBezTo>
                        <a:pt x="2812" y="338"/>
                        <a:pt x="2150" y="1"/>
                        <a:pt x="1528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6" name="Google Shape;1216;p38"/>
                <p:cNvSpPr/>
                <p:nvPr/>
              </p:nvSpPr>
              <p:spPr>
                <a:xfrm rot="-419147">
                  <a:off x="952097" y="3747271"/>
                  <a:ext cx="756461" cy="7676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95" h="39064" extrusionOk="0">
                      <a:moveTo>
                        <a:pt x="24060" y="0"/>
                      </a:moveTo>
                      <a:cubicBezTo>
                        <a:pt x="24013" y="0"/>
                        <a:pt x="23965" y="1"/>
                        <a:pt x="23917" y="1"/>
                      </a:cubicBezTo>
                      <a:cubicBezTo>
                        <a:pt x="18747" y="101"/>
                        <a:pt x="13743" y="869"/>
                        <a:pt x="8840" y="2403"/>
                      </a:cubicBezTo>
                      <a:cubicBezTo>
                        <a:pt x="3469" y="4037"/>
                        <a:pt x="0" y="9241"/>
                        <a:pt x="534" y="14812"/>
                      </a:cubicBezTo>
                      <a:cubicBezTo>
                        <a:pt x="1001" y="19849"/>
                        <a:pt x="1802" y="24852"/>
                        <a:pt x="2902" y="29789"/>
                      </a:cubicBezTo>
                      <a:cubicBezTo>
                        <a:pt x="4126" y="35213"/>
                        <a:pt x="8924" y="39063"/>
                        <a:pt x="14468" y="39063"/>
                      </a:cubicBezTo>
                      <a:cubicBezTo>
                        <a:pt x="14516" y="39063"/>
                        <a:pt x="14563" y="39063"/>
                        <a:pt x="14611" y="39063"/>
                      </a:cubicBezTo>
                      <a:cubicBezTo>
                        <a:pt x="19781" y="38962"/>
                        <a:pt x="24751" y="38195"/>
                        <a:pt x="29688" y="36661"/>
                      </a:cubicBezTo>
                      <a:cubicBezTo>
                        <a:pt x="35059" y="35026"/>
                        <a:pt x="38494" y="29823"/>
                        <a:pt x="37961" y="24252"/>
                      </a:cubicBezTo>
                      <a:cubicBezTo>
                        <a:pt x="37494" y="19215"/>
                        <a:pt x="36693" y="14211"/>
                        <a:pt x="35592" y="9275"/>
                      </a:cubicBezTo>
                      <a:cubicBezTo>
                        <a:pt x="34402" y="3850"/>
                        <a:pt x="29604" y="0"/>
                        <a:pt x="24060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7" name="Google Shape;1217;p38"/>
                <p:cNvSpPr/>
                <p:nvPr/>
              </p:nvSpPr>
              <p:spPr>
                <a:xfrm rot="-419147">
                  <a:off x="1313155" y="4258333"/>
                  <a:ext cx="127181" cy="51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2" h="2617" extrusionOk="0">
                      <a:moveTo>
                        <a:pt x="3533" y="1"/>
                      </a:moveTo>
                      <a:cubicBezTo>
                        <a:pt x="3337" y="1"/>
                        <a:pt x="3138" y="15"/>
                        <a:pt x="2936" y="48"/>
                      </a:cubicBezTo>
                      <a:cubicBezTo>
                        <a:pt x="2502" y="114"/>
                        <a:pt x="2102" y="248"/>
                        <a:pt x="1769" y="415"/>
                      </a:cubicBezTo>
                      <a:cubicBezTo>
                        <a:pt x="1402" y="581"/>
                        <a:pt x="1101" y="782"/>
                        <a:pt x="835" y="1048"/>
                      </a:cubicBezTo>
                      <a:cubicBezTo>
                        <a:pt x="368" y="1515"/>
                        <a:pt x="101" y="2083"/>
                        <a:pt x="1" y="2616"/>
                      </a:cubicBezTo>
                      <a:cubicBezTo>
                        <a:pt x="401" y="2149"/>
                        <a:pt x="801" y="1682"/>
                        <a:pt x="1302" y="1315"/>
                      </a:cubicBezTo>
                      <a:cubicBezTo>
                        <a:pt x="1802" y="948"/>
                        <a:pt x="2369" y="715"/>
                        <a:pt x="3003" y="615"/>
                      </a:cubicBezTo>
                      <a:cubicBezTo>
                        <a:pt x="3195" y="583"/>
                        <a:pt x="3395" y="568"/>
                        <a:pt x="3596" y="568"/>
                      </a:cubicBezTo>
                      <a:cubicBezTo>
                        <a:pt x="4024" y="568"/>
                        <a:pt x="4463" y="635"/>
                        <a:pt x="4871" y="748"/>
                      </a:cubicBezTo>
                      <a:cubicBezTo>
                        <a:pt x="5471" y="948"/>
                        <a:pt x="6038" y="1215"/>
                        <a:pt x="6472" y="1616"/>
                      </a:cubicBezTo>
                      <a:cubicBezTo>
                        <a:pt x="6339" y="1082"/>
                        <a:pt x="5838" y="615"/>
                        <a:pt x="5204" y="348"/>
                      </a:cubicBezTo>
                      <a:cubicBezTo>
                        <a:pt x="4724" y="146"/>
                        <a:pt x="4147" y="1"/>
                        <a:pt x="3533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8" name="Google Shape;1218;p38"/>
                <p:cNvSpPr/>
                <p:nvPr/>
              </p:nvSpPr>
              <p:spPr>
                <a:xfrm rot="-419147">
                  <a:off x="1028830" y="4127347"/>
                  <a:ext cx="164380" cy="86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65" h="4402" extrusionOk="0">
                      <a:moveTo>
                        <a:pt x="6629" y="0"/>
                      </a:moveTo>
                      <a:cubicBezTo>
                        <a:pt x="3662" y="0"/>
                        <a:pt x="1049" y="1794"/>
                        <a:pt x="26" y="4280"/>
                      </a:cubicBezTo>
                      <a:cubicBezTo>
                        <a:pt x="0" y="4331"/>
                        <a:pt x="92" y="4402"/>
                        <a:pt x="167" y="4402"/>
                      </a:cubicBezTo>
                      <a:cubicBezTo>
                        <a:pt x="189" y="4402"/>
                        <a:pt x="210" y="4395"/>
                        <a:pt x="226" y="4380"/>
                      </a:cubicBezTo>
                      <a:cubicBezTo>
                        <a:pt x="2194" y="2145"/>
                        <a:pt x="4729" y="1344"/>
                        <a:pt x="7931" y="1111"/>
                      </a:cubicBezTo>
                      <a:cubicBezTo>
                        <a:pt x="8098" y="1111"/>
                        <a:pt x="8298" y="1044"/>
                        <a:pt x="8332" y="877"/>
                      </a:cubicBezTo>
                      <a:cubicBezTo>
                        <a:pt x="8365" y="710"/>
                        <a:pt x="8365" y="644"/>
                        <a:pt x="8298" y="477"/>
                      </a:cubicBezTo>
                      <a:cubicBezTo>
                        <a:pt x="8265" y="310"/>
                        <a:pt x="8065" y="143"/>
                        <a:pt x="7898" y="110"/>
                      </a:cubicBezTo>
                      <a:cubicBezTo>
                        <a:pt x="7470" y="36"/>
                        <a:pt x="7046" y="0"/>
                        <a:pt x="662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9" name="Google Shape;1219;p38"/>
                <p:cNvSpPr/>
                <p:nvPr/>
              </p:nvSpPr>
              <p:spPr>
                <a:xfrm rot="-419147">
                  <a:off x="1447646" y="4019492"/>
                  <a:ext cx="176760" cy="591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95" h="3008" extrusionOk="0">
                      <a:moveTo>
                        <a:pt x="3254" y="1"/>
                      </a:moveTo>
                      <a:cubicBezTo>
                        <a:pt x="2298" y="1"/>
                        <a:pt x="1317" y="187"/>
                        <a:pt x="368" y="588"/>
                      </a:cubicBezTo>
                      <a:cubicBezTo>
                        <a:pt x="201" y="688"/>
                        <a:pt x="68" y="888"/>
                        <a:pt x="34" y="1055"/>
                      </a:cubicBezTo>
                      <a:cubicBezTo>
                        <a:pt x="1" y="1222"/>
                        <a:pt x="34" y="1288"/>
                        <a:pt x="101" y="1422"/>
                      </a:cubicBezTo>
                      <a:cubicBezTo>
                        <a:pt x="179" y="1551"/>
                        <a:pt x="316" y="1600"/>
                        <a:pt x="452" y="1600"/>
                      </a:cubicBezTo>
                      <a:cubicBezTo>
                        <a:pt x="491" y="1600"/>
                        <a:pt x="530" y="1596"/>
                        <a:pt x="568" y="1589"/>
                      </a:cubicBezTo>
                      <a:cubicBezTo>
                        <a:pt x="1543" y="1423"/>
                        <a:pt x="2473" y="1328"/>
                        <a:pt x="3364" y="1328"/>
                      </a:cubicBezTo>
                      <a:cubicBezTo>
                        <a:pt x="5340" y="1328"/>
                        <a:pt x="7129" y="1794"/>
                        <a:pt x="8807" y="2990"/>
                      </a:cubicBezTo>
                      <a:cubicBezTo>
                        <a:pt x="8826" y="3002"/>
                        <a:pt x="8845" y="3008"/>
                        <a:pt x="8862" y="3008"/>
                      </a:cubicBezTo>
                      <a:cubicBezTo>
                        <a:pt x="8939" y="3008"/>
                        <a:pt x="8995" y="2904"/>
                        <a:pt x="8941" y="2823"/>
                      </a:cubicBezTo>
                      <a:cubicBezTo>
                        <a:pt x="7715" y="1079"/>
                        <a:pt x="5557" y="1"/>
                        <a:pt x="325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0" name="Google Shape;1220;p38"/>
                <p:cNvSpPr/>
                <p:nvPr/>
              </p:nvSpPr>
              <p:spPr>
                <a:xfrm rot="10302730">
                  <a:off x="1223180" y="4350044"/>
                  <a:ext cx="367086" cy="1260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81" h="6414" extrusionOk="0">
                      <a:moveTo>
                        <a:pt x="18680" y="1"/>
                      </a:moveTo>
                      <a:cubicBezTo>
                        <a:pt x="17012" y="234"/>
                        <a:pt x="15278" y="501"/>
                        <a:pt x="13477" y="802"/>
                      </a:cubicBezTo>
                      <a:lnTo>
                        <a:pt x="13477" y="768"/>
                      </a:lnTo>
                      <a:cubicBezTo>
                        <a:pt x="13243" y="802"/>
                        <a:pt x="13010" y="868"/>
                        <a:pt x="12743" y="902"/>
                      </a:cubicBezTo>
                      <a:cubicBezTo>
                        <a:pt x="10141" y="1302"/>
                        <a:pt x="7372" y="1702"/>
                        <a:pt x="4737" y="2102"/>
                      </a:cubicBezTo>
                      <a:lnTo>
                        <a:pt x="4670" y="2102"/>
                      </a:lnTo>
                      <a:cubicBezTo>
                        <a:pt x="3102" y="2303"/>
                        <a:pt x="1501" y="2536"/>
                        <a:pt x="0" y="2770"/>
                      </a:cubicBezTo>
                      <a:cubicBezTo>
                        <a:pt x="1219" y="4801"/>
                        <a:pt x="1514" y="6414"/>
                        <a:pt x="5954" y="6414"/>
                      </a:cubicBezTo>
                      <a:cubicBezTo>
                        <a:pt x="6983" y="6414"/>
                        <a:pt x="8236" y="6327"/>
                        <a:pt x="9774" y="6139"/>
                      </a:cubicBezTo>
                      <a:cubicBezTo>
                        <a:pt x="17646" y="4638"/>
                        <a:pt x="17746" y="3303"/>
                        <a:pt x="18680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1" name="Google Shape;1221;p38"/>
                <p:cNvSpPr/>
                <p:nvPr/>
              </p:nvSpPr>
              <p:spPr>
                <a:xfrm rot="-419147">
                  <a:off x="1458740" y="4142343"/>
                  <a:ext cx="152609" cy="5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66" h="2970" extrusionOk="0">
                      <a:moveTo>
                        <a:pt x="5221" y="1"/>
                      </a:moveTo>
                      <a:cubicBezTo>
                        <a:pt x="3204" y="1"/>
                        <a:pt x="828" y="1447"/>
                        <a:pt x="27" y="2894"/>
                      </a:cubicBezTo>
                      <a:cubicBezTo>
                        <a:pt x="0" y="2921"/>
                        <a:pt x="17" y="2970"/>
                        <a:pt x="59" y="2970"/>
                      </a:cubicBezTo>
                      <a:cubicBezTo>
                        <a:pt x="70" y="2970"/>
                        <a:pt x="81" y="2967"/>
                        <a:pt x="94" y="2961"/>
                      </a:cubicBezTo>
                      <a:cubicBezTo>
                        <a:pt x="1361" y="2294"/>
                        <a:pt x="2462" y="1493"/>
                        <a:pt x="3897" y="1193"/>
                      </a:cubicBezTo>
                      <a:cubicBezTo>
                        <a:pt x="4177" y="1144"/>
                        <a:pt x="4448" y="1124"/>
                        <a:pt x="4712" y="1124"/>
                      </a:cubicBezTo>
                      <a:cubicBezTo>
                        <a:pt x="5703" y="1124"/>
                        <a:pt x="6605" y="1400"/>
                        <a:pt x="7633" y="1426"/>
                      </a:cubicBezTo>
                      <a:cubicBezTo>
                        <a:pt x="7733" y="1426"/>
                        <a:pt x="7766" y="1326"/>
                        <a:pt x="7733" y="1259"/>
                      </a:cubicBezTo>
                      <a:cubicBezTo>
                        <a:pt x="7144" y="360"/>
                        <a:pt x="6227" y="1"/>
                        <a:pt x="522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2" name="Google Shape;1222;p38"/>
                <p:cNvSpPr/>
                <p:nvPr/>
              </p:nvSpPr>
              <p:spPr>
                <a:xfrm rot="-419147">
                  <a:off x="1464356" y="4120591"/>
                  <a:ext cx="43291" cy="299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3" h="1523" extrusionOk="0">
                      <a:moveTo>
                        <a:pt x="1846" y="0"/>
                      </a:moveTo>
                      <a:cubicBezTo>
                        <a:pt x="1518" y="0"/>
                        <a:pt x="1144" y="293"/>
                        <a:pt x="901" y="455"/>
                      </a:cubicBezTo>
                      <a:cubicBezTo>
                        <a:pt x="434" y="722"/>
                        <a:pt x="201" y="1022"/>
                        <a:pt x="0" y="1489"/>
                      </a:cubicBezTo>
                      <a:cubicBezTo>
                        <a:pt x="0" y="1489"/>
                        <a:pt x="0" y="1522"/>
                        <a:pt x="0" y="1522"/>
                      </a:cubicBezTo>
                      <a:cubicBezTo>
                        <a:pt x="201" y="1422"/>
                        <a:pt x="367" y="1322"/>
                        <a:pt x="534" y="1222"/>
                      </a:cubicBezTo>
                      <a:cubicBezTo>
                        <a:pt x="768" y="1122"/>
                        <a:pt x="934" y="955"/>
                        <a:pt x="1135" y="855"/>
                      </a:cubicBezTo>
                      <a:cubicBezTo>
                        <a:pt x="1435" y="655"/>
                        <a:pt x="1969" y="588"/>
                        <a:pt x="2135" y="288"/>
                      </a:cubicBezTo>
                      <a:cubicBezTo>
                        <a:pt x="2202" y="188"/>
                        <a:pt x="2169" y="88"/>
                        <a:pt x="2069" y="55"/>
                      </a:cubicBezTo>
                      <a:cubicBezTo>
                        <a:pt x="1999" y="16"/>
                        <a:pt x="1924" y="0"/>
                        <a:pt x="184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3" name="Google Shape;1223;p38"/>
                <p:cNvSpPr/>
                <p:nvPr/>
              </p:nvSpPr>
              <p:spPr>
                <a:xfrm rot="-419147">
                  <a:off x="1104242" y="4251250"/>
                  <a:ext cx="154593" cy="46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7" h="2389" extrusionOk="0">
                      <a:moveTo>
                        <a:pt x="3763" y="0"/>
                      </a:moveTo>
                      <a:cubicBezTo>
                        <a:pt x="2067" y="0"/>
                        <a:pt x="462" y="629"/>
                        <a:pt x="28" y="2247"/>
                      </a:cubicBezTo>
                      <a:cubicBezTo>
                        <a:pt x="0" y="2329"/>
                        <a:pt x="63" y="2389"/>
                        <a:pt x="123" y="2389"/>
                      </a:cubicBezTo>
                      <a:cubicBezTo>
                        <a:pt x="136" y="2389"/>
                        <a:pt x="149" y="2386"/>
                        <a:pt x="161" y="2380"/>
                      </a:cubicBezTo>
                      <a:cubicBezTo>
                        <a:pt x="1395" y="1946"/>
                        <a:pt x="2296" y="1179"/>
                        <a:pt x="3630" y="979"/>
                      </a:cubicBezTo>
                      <a:cubicBezTo>
                        <a:pt x="3908" y="941"/>
                        <a:pt x="4181" y="925"/>
                        <a:pt x="4449" y="925"/>
                      </a:cubicBezTo>
                      <a:cubicBezTo>
                        <a:pt x="5595" y="925"/>
                        <a:pt x="6664" y="1223"/>
                        <a:pt x="7800" y="1413"/>
                      </a:cubicBezTo>
                      <a:cubicBezTo>
                        <a:pt x="7866" y="1413"/>
                        <a:pt x="7866" y="1346"/>
                        <a:pt x="7833" y="1313"/>
                      </a:cubicBezTo>
                      <a:cubicBezTo>
                        <a:pt x="6955" y="530"/>
                        <a:pt x="5320" y="0"/>
                        <a:pt x="376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4" name="Google Shape;1224;p38"/>
                <p:cNvSpPr/>
                <p:nvPr/>
              </p:nvSpPr>
              <p:spPr>
                <a:xfrm rot="-419147">
                  <a:off x="1175319" y="4208963"/>
                  <a:ext cx="49835" cy="175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6" h="893" extrusionOk="0">
                      <a:moveTo>
                        <a:pt x="559" y="0"/>
                      </a:moveTo>
                      <a:cubicBezTo>
                        <a:pt x="383" y="0"/>
                        <a:pt x="219" y="41"/>
                        <a:pt x="101" y="159"/>
                      </a:cubicBezTo>
                      <a:cubicBezTo>
                        <a:pt x="1" y="225"/>
                        <a:pt x="34" y="325"/>
                        <a:pt x="101" y="392"/>
                      </a:cubicBezTo>
                      <a:cubicBezTo>
                        <a:pt x="368" y="659"/>
                        <a:pt x="901" y="559"/>
                        <a:pt x="1235" y="626"/>
                      </a:cubicBezTo>
                      <a:cubicBezTo>
                        <a:pt x="1468" y="659"/>
                        <a:pt x="1702" y="759"/>
                        <a:pt x="1935" y="792"/>
                      </a:cubicBezTo>
                      <a:cubicBezTo>
                        <a:pt x="2136" y="826"/>
                        <a:pt x="2336" y="859"/>
                        <a:pt x="2502" y="892"/>
                      </a:cubicBezTo>
                      <a:cubicBezTo>
                        <a:pt x="2536" y="892"/>
                        <a:pt x="2536" y="859"/>
                        <a:pt x="2536" y="859"/>
                      </a:cubicBezTo>
                      <a:cubicBezTo>
                        <a:pt x="2169" y="459"/>
                        <a:pt x="1869" y="292"/>
                        <a:pt x="1335" y="159"/>
                      </a:cubicBezTo>
                      <a:cubicBezTo>
                        <a:pt x="1132" y="98"/>
                        <a:pt x="831" y="0"/>
                        <a:pt x="559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5" name="Google Shape;1225;p38"/>
                <p:cNvSpPr/>
                <p:nvPr/>
              </p:nvSpPr>
              <p:spPr>
                <a:xfrm rot="-419147">
                  <a:off x="882689" y="3667190"/>
                  <a:ext cx="822684" cy="5239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65" h="26664" extrusionOk="0">
                      <a:moveTo>
                        <a:pt x="23418" y="1"/>
                      </a:moveTo>
                      <a:cubicBezTo>
                        <a:pt x="22056" y="1"/>
                        <a:pt x="20694" y="146"/>
                        <a:pt x="19348" y="322"/>
                      </a:cubicBezTo>
                      <a:cubicBezTo>
                        <a:pt x="18814" y="389"/>
                        <a:pt x="18247" y="489"/>
                        <a:pt x="17680" y="589"/>
                      </a:cubicBezTo>
                      <a:cubicBezTo>
                        <a:pt x="17113" y="656"/>
                        <a:pt x="16546" y="756"/>
                        <a:pt x="15979" y="823"/>
                      </a:cubicBezTo>
                      <a:cubicBezTo>
                        <a:pt x="13210" y="1323"/>
                        <a:pt x="10442" y="1957"/>
                        <a:pt x="8040" y="3692"/>
                      </a:cubicBezTo>
                      <a:cubicBezTo>
                        <a:pt x="6806" y="4559"/>
                        <a:pt x="5672" y="5626"/>
                        <a:pt x="4638" y="6860"/>
                      </a:cubicBezTo>
                      <a:cubicBezTo>
                        <a:pt x="2203" y="9896"/>
                        <a:pt x="268" y="13332"/>
                        <a:pt x="34" y="19169"/>
                      </a:cubicBezTo>
                      <a:cubicBezTo>
                        <a:pt x="34" y="19703"/>
                        <a:pt x="1" y="20270"/>
                        <a:pt x="34" y="20837"/>
                      </a:cubicBezTo>
                      <a:cubicBezTo>
                        <a:pt x="34" y="22572"/>
                        <a:pt x="201" y="24473"/>
                        <a:pt x="535" y="26608"/>
                      </a:cubicBezTo>
                      <a:cubicBezTo>
                        <a:pt x="1199" y="26647"/>
                        <a:pt x="1921" y="26663"/>
                        <a:pt x="2686" y="26663"/>
                      </a:cubicBezTo>
                      <a:cubicBezTo>
                        <a:pt x="3227" y="26663"/>
                        <a:pt x="3790" y="26655"/>
                        <a:pt x="4371" y="26641"/>
                      </a:cubicBezTo>
                      <a:cubicBezTo>
                        <a:pt x="4471" y="25574"/>
                        <a:pt x="4604" y="24540"/>
                        <a:pt x="4771" y="23506"/>
                      </a:cubicBezTo>
                      <a:cubicBezTo>
                        <a:pt x="4838" y="22939"/>
                        <a:pt x="4938" y="22438"/>
                        <a:pt x="5005" y="22005"/>
                      </a:cubicBezTo>
                      <a:cubicBezTo>
                        <a:pt x="5171" y="21071"/>
                        <a:pt x="5305" y="20370"/>
                        <a:pt x="5472" y="19770"/>
                      </a:cubicBezTo>
                      <a:cubicBezTo>
                        <a:pt x="5772" y="18435"/>
                        <a:pt x="6105" y="17535"/>
                        <a:pt x="6672" y="15500"/>
                      </a:cubicBezTo>
                      <a:cubicBezTo>
                        <a:pt x="6708" y="15430"/>
                        <a:pt x="6780" y="15387"/>
                        <a:pt x="6840" y="15387"/>
                      </a:cubicBezTo>
                      <a:cubicBezTo>
                        <a:pt x="6895" y="15387"/>
                        <a:pt x="6939" y="15421"/>
                        <a:pt x="6939" y="15500"/>
                      </a:cubicBezTo>
                      <a:cubicBezTo>
                        <a:pt x="6772" y="17535"/>
                        <a:pt x="6839" y="18502"/>
                        <a:pt x="6906" y="19803"/>
                      </a:cubicBezTo>
                      <a:cubicBezTo>
                        <a:pt x="6939" y="20504"/>
                        <a:pt x="7006" y="21304"/>
                        <a:pt x="7039" y="22405"/>
                      </a:cubicBezTo>
                      <a:cubicBezTo>
                        <a:pt x="7073" y="22772"/>
                        <a:pt x="7073" y="23206"/>
                        <a:pt x="7073" y="23673"/>
                      </a:cubicBezTo>
                      <a:cubicBezTo>
                        <a:pt x="7106" y="24640"/>
                        <a:pt x="7173" y="25574"/>
                        <a:pt x="7239" y="26541"/>
                      </a:cubicBezTo>
                      <a:cubicBezTo>
                        <a:pt x="8941" y="26441"/>
                        <a:pt x="10742" y="26308"/>
                        <a:pt x="12610" y="26108"/>
                      </a:cubicBezTo>
                      <a:cubicBezTo>
                        <a:pt x="12710" y="25074"/>
                        <a:pt x="12810" y="24106"/>
                        <a:pt x="12877" y="23139"/>
                      </a:cubicBezTo>
                      <a:cubicBezTo>
                        <a:pt x="12977" y="21971"/>
                        <a:pt x="13077" y="20837"/>
                        <a:pt x="13177" y="19736"/>
                      </a:cubicBezTo>
                      <a:cubicBezTo>
                        <a:pt x="13244" y="18669"/>
                        <a:pt x="13310" y="17668"/>
                        <a:pt x="13344" y="16667"/>
                      </a:cubicBezTo>
                      <a:cubicBezTo>
                        <a:pt x="13344" y="16576"/>
                        <a:pt x="13404" y="16524"/>
                        <a:pt x="13459" y="16524"/>
                      </a:cubicBezTo>
                      <a:cubicBezTo>
                        <a:pt x="13503" y="16524"/>
                        <a:pt x="13544" y="16559"/>
                        <a:pt x="13544" y="16634"/>
                      </a:cubicBezTo>
                      <a:cubicBezTo>
                        <a:pt x="13644" y="17601"/>
                        <a:pt x="13744" y="18636"/>
                        <a:pt x="13811" y="19703"/>
                      </a:cubicBezTo>
                      <a:cubicBezTo>
                        <a:pt x="13878" y="20837"/>
                        <a:pt x="13911" y="22005"/>
                        <a:pt x="13978" y="23206"/>
                      </a:cubicBezTo>
                      <a:cubicBezTo>
                        <a:pt x="14011" y="24106"/>
                        <a:pt x="14011" y="25007"/>
                        <a:pt x="14044" y="25941"/>
                      </a:cubicBezTo>
                      <a:cubicBezTo>
                        <a:pt x="15345" y="25807"/>
                        <a:pt x="16713" y="25641"/>
                        <a:pt x="18047" y="25440"/>
                      </a:cubicBezTo>
                      <a:cubicBezTo>
                        <a:pt x="18047" y="24740"/>
                        <a:pt x="18047" y="24006"/>
                        <a:pt x="18047" y="23339"/>
                      </a:cubicBezTo>
                      <a:cubicBezTo>
                        <a:pt x="18047" y="22972"/>
                        <a:pt x="18047" y="22638"/>
                        <a:pt x="18047" y="22305"/>
                      </a:cubicBezTo>
                      <a:cubicBezTo>
                        <a:pt x="18047" y="22105"/>
                        <a:pt x="18186" y="21994"/>
                        <a:pt x="18328" y="21994"/>
                      </a:cubicBezTo>
                      <a:cubicBezTo>
                        <a:pt x="18447" y="21994"/>
                        <a:pt x="18569" y="22071"/>
                        <a:pt x="18614" y="22238"/>
                      </a:cubicBezTo>
                      <a:cubicBezTo>
                        <a:pt x="18714" y="22572"/>
                        <a:pt x="18781" y="22939"/>
                        <a:pt x="18881" y="23306"/>
                      </a:cubicBezTo>
                      <a:cubicBezTo>
                        <a:pt x="19015" y="23939"/>
                        <a:pt x="19148" y="24607"/>
                        <a:pt x="19248" y="25274"/>
                      </a:cubicBezTo>
                      <a:cubicBezTo>
                        <a:pt x="21283" y="25007"/>
                        <a:pt x="23318" y="24673"/>
                        <a:pt x="25286" y="24340"/>
                      </a:cubicBezTo>
                      <a:cubicBezTo>
                        <a:pt x="25152" y="23773"/>
                        <a:pt x="25052" y="23239"/>
                        <a:pt x="24985" y="22705"/>
                      </a:cubicBezTo>
                      <a:cubicBezTo>
                        <a:pt x="24952" y="22438"/>
                        <a:pt x="24919" y="22171"/>
                        <a:pt x="24885" y="21905"/>
                      </a:cubicBezTo>
                      <a:cubicBezTo>
                        <a:pt x="24885" y="21707"/>
                        <a:pt x="24992" y="21615"/>
                        <a:pt x="25112" y="21615"/>
                      </a:cubicBezTo>
                      <a:cubicBezTo>
                        <a:pt x="25213" y="21615"/>
                        <a:pt x="25324" y="21682"/>
                        <a:pt x="25386" y="21805"/>
                      </a:cubicBezTo>
                      <a:cubicBezTo>
                        <a:pt x="25486" y="22038"/>
                        <a:pt x="25619" y="22272"/>
                        <a:pt x="25753" y="22538"/>
                      </a:cubicBezTo>
                      <a:cubicBezTo>
                        <a:pt x="25986" y="23005"/>
                        <a:pt x="26253" y="23506"/>
                        <a:pt x="26520" y="24106"/>
                      </a:cubicBezTo>
                      <a:cubicBezTo>
                        <a:pt x="28121" y="23806"/>
                        <a:pt x="29722" y="23506"/>
                        <a:pt x="31223" y="23172"/>
                      </a:cubicBezTo>
                      <a:cubicBezTo>
                        <a:pt x="31090" y="22505"/>
                        <a:pt x="30956" y="21838"/>
                        <a:pt x="30823" y="21204"/>
                      </a:cubicBezTo>
                      <a:cubicBezTo>
                        <a:pt x="30489" y="19736"/>
                        <a:pt x="30122" y="18369"/>
                        <a:pt x="29722" y="17001"/>
                      </a:cubicBezTo>
                      <a:cubicBezTo>
                        <a:pt x="29455" y="16134"/>
                        <a:pt x="29188" y="15300"/>
                        <a:pt x="28855" y="14466"/>
                      </a:cubicBezTo>
                      <a:cubicBezTo>
                        <a:pt x="28774" y="14244"/>
                        <a:pt x="28913" y="14108"/>
                        <a:pt x="29071" y="14108"/>
                      </a:cubicBezTo>
                      <a:cubicBezTo>
                        <a:pt x="29176" y="14108"/>
                        <a:pt x="29289" y="14167"/>
                        <a:pt x="29355" y="14299"/>
                      </a:cubicBezTo>
                      <a:cubicBezTo>
                        <a:pt x="29789" y="15066"/>
                        <a:pt x="30223" y="15900"/>
                        <a:pt x="30623" y="16768"/>
                      </a:cubicBezTo>
                      <a:cubicBezTo>
                        <a:pt x="31223" y="17968"/>
                        <a:pt x="31790" y="19269"/>
                        <a:pt x="32324" y="20637"/>
                      </a:cubicBezTo>
                      <a:cubicBezTo>
                        <a:pt x="32591" y="21304"/>
                        <a:pt x="32858" y="22038"/>
                        <a:pt x="33125" y="22739"/>
                      </a:cubicBezTo>
                      <a:cubicBezTo>
                        <a:pt x="34159" y="22505"/>
                        <a:pt x="35159" y="22272"/>
                        <a:pt x="36127" y="22005"/>
                      </a:cubicBezTo>
                      <a:cubicBezTo>
                        <a:pt x="35793" y="21071"/>
                        <a:pt x="35460" y="20170"/>
                        <a:pt x="35126" y="19269"/>
                      </a:cubicBezTo>
                      <a:cubicBezTo>
                        <a:pt x="34659" y="18068"/>
                        <a:pt x="34192" y="16901"/>
                        <a:pt x="33725" y="15800"/>
                      </a:cubicBezTo>
                      <a:cubicBezTo>
                        <a:pt x="32758" y="13532"/>
                        <a:pt x="31757" y="11464"/>
                        <a:pt x="30489" y="9629"/>
                      </a:cubicBezTo>
                      <a:cubicBezTo>
                        <a:pt x="30419" y="9535"/>
                        <a:pt x="30498" y="9440"/>
                        <a:pt x="30586" y="9440"/>
                      </a:cubicBezTo>
                      <a:cubicBezTo>
                        <a:pt x="30622" y="9440"/>
                        <a:pt x="30660" y="9457"/>
                        <a:pt x="30690" y="9496"/>
                      </a:cubicBezTo>
                      <a:cubicBezTo>
                        <a:pt x="32291" y="11197"/>
                        <a:pt x="33625" y="13165"/>
                        <a:pt x="34926" y="15367"/>
                      </a:cubicBezTo>
                      <a:cubicBezTo>
                        <a:pt x="35493" y="16334"/>
                        <a:pt x="36060" y="17335"/>
                        <a:pt x="36627" y="18369"/>
                      </a:cubicBezTo>
                      <a:cubicBezTo>
                        <a:pt x="36894" y="18902"/>
                        <a:pt x="37161" y="19436"/>
                        <a:pt x="37461" y="19970"/>
                      </a:cubicBezTo>
                      <a:cubicBezTo>
                        <a:pt x="37728" y="20470"/>
                        <a:pt x="37961" y="20937"/>
                        <a:pt x="38228" y="21438"/>
                      </a:cubicBezTo>
                      <a:cubicBezTo>
                        <a:pt x="39563" y="21071"/>
                        <a:pt x="40797" y="20670"/>
                        <a:pt x="41864" y="20270"/>
                      </a:cubicBezTo>
                      <a:cubicBezTo>
                        <a:pt x="41597" y="18502"/>
                        <a:pt x="41264" y="16901"/>
                        <a:pt x="40863" y="15467"/>
                      </a:cubicBezTo>
                      <a:cubicBezTo>
                        <a:pt x="40630" y="14566"/>
                        <a:pt x="40363" y="13732"/>
                        <a:pt x="40063" y="12931"/>
                      </a:cubicBezTo>
                      <a:cubicBezTo>
                        <a:pt x="38095" y="7494"/>
                        <a:pt x="35226" y="4792"/>
                        <a:pt x="31990" y="2657"/>
                      </a:cubicBezTo>
                      <a:cubicBezTo>
                        <a:pt x="30623" y="1757"/>
                        <a:pt x="29222" y="1123"/>
                        <a:pt x="27821" y="656"/>
                      </a:cubicBezTo>
                      <a:cubicBezTo>
                        <a:pt x="26365" y="171"/>
                        <a:pt x="24891" y="1"/>
                        <a:pt x="2341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6" name="Google Shape;1226;p38"/>
                <p:cNvSpPr/>
                <p:nvPr/>
              </p:nvSpPr>
              <p:spPr>
                <a:xfrm rot="-419147">
                  <a:off x="902877" y="4089217"/>
                  <a:ext cx="58363" cy="452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0" h="2302" extrusionOk="0">
                      <a:moveTo>
                        <a:pt x="0" y="0"/>
                      </a:moveTo>
                      <a:cubicBezTo>
                        <a:pt x="0" y="534"/>
                        <a:pt x="0" y="1101"/>
                        <a:pt x="0" y="1668"/>
                      </a:cubicBezTo>
                      <a:cubicBezTo>
                        <a:pt x="801" y="1935"/>
                        <a:pt x="1601" y="2135"/>
                        <a:pt x="2402" y="2302"/>
                      </a:cubicBezTo>
                      <a:cubicBezTo>
                        <a:pt x="2569" y="1668"/>
                        <a:pt x="2769" y="1034"/>
                        <a:pt x="2969" y="401"/>
                      </a:cubicBezTo>
                      <a:cubicBezTo>
                        <a:pt x="1968" y="334"/>
                        <a:pt x="1001" y="20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7" name="Google Shape;1227;p38"/>
                <p:cNvSpPr/>
                <p:nvPr/>
              </p:nvSpPr>
              <p:spPr>
                <a:xfrm rot="-419147">
                  <a:off x="965263" y="4091627"/>
                  <a:ext cx="45256" cy="465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3" h="2369" extrusionOk="0">
                      <a:moveTo>
                        <a:pt x="468" y="0"/>
                      </a:moveTo>
                      <a:cubicBezTo>
                        <a:pt x="301" y="667"/>
                        <a:pt x="134" y="1335"/>
                        <a:pt x="1" y="2002"/>
                      </a:cubicBezTo>
                      <a:cubicBezTo>
                        <a:pt x="101" y="2035"/>
                        <a:pt x="168" y="2035"/>
                        <a:pt x="268" y="2068"/>
                      </a:cubicBezTo>
                      <a:cubicBezTo>
                        <a:pt x="801" y="2169"/>
                        <a:pt x="1335" y="2269"/>
                        <a:pt x="1836" y="2369"/>
                      </a:cubicBezTo>
                      <a:cubicBezTo>
                        <a:pt x="2002" y="1435"/>
                        <a:pt x="2169" y="734"/>
                        <a:pt x="2303" y="134"/>
                      </a:cubicBezTo>
                      <a:cubicBezTo>
                        <a:pt x="2036" y="100"/>
                        <a:pt x="1735" y="100"/>
                        <a:pt x="1469" y="67"/>
                      </a:cubicBezTo>
                      <a:cubicBezTo>
                        <a:pt x="1135" y="67"/>
                        <a:pt x="801" y="34"/>
                        <a:pt x="46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8" name="Google Shape;1228;p38"/>
                <p:cNvSpPr/>
                <p:nvPr/>
              </p:nvSpPr>
              <p:spPr>
                <a:xfrm rot="-419147">
                  <a:off x="1039063" y="4086925"/>
                  <a:ext cx="28867" cy="54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9" h="2769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68" y="701"/>
                        <a:pt x="101" y="1501"/>
                        <a:pt x="134" y="2602"/>
                      </a:cubicBezTo>
                      <a:cubicBezTo>
                        <a:pt x="501" y="2635"/>
                        <a:pt x="868" y="2702"/>
                        <a:pt x="1235" y="2769"/>
                      </a:cubicBezTo>
                      <a:cubicBezTo>
                        <a:pt x="1268" y="1868"/>
                        <a:pt x="1369" y="934"/>
                        <a:pt x="1469" y="33"/>
                      </a:cubicBezTo>
                      <a:cubicBezTo>
                        <a:pt x="968" y="33"/>
                        <a:pt x="501" y="33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9" name="Google Shape;1229;p38"/>
                <p:cNvSpPr/>
                <p:nvPr/>
              </p:nvSpPr>
              <p:spPr>
                <a:xfrm rot="-419147">
                  <a:off x="1130083" y="4074293"/>
                  <a:ext cx="32149" cy="66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6" h="3403" extrusionOk="0">
                      <a:moveTo>
                        <a:pt x="1635" y="0"/>
                      </a:moveTo>
                      <a:lnTo>
                        <a:pt x="1635" y="0"/>
                      </a:lnTo>
                      <a:cubicBezTo>
                        <a:pt x="1168" y="34"/>
                        <a:pt x="668" y="34"/>
                        <a:pt x="201" y="67"/>
                      </a:cubicBezTo>
                      <a:cubicBezTo>
                        <a:pt x="134" y="1134"/>
                        <a:pt x="34" y="2202"/>
                        <a:pt x="1" y="3269"/>
                      </a:cubicBezTo>
                      <a:cubicBezTo>
                        <a:pt x="468" y="3303"/>
                        <a:pt x="901" y="3369"/>
                        <a:pt x="1368" y="3403"/>
                      </a:cubicBezTo>
                      <a:cubicBezTo>
                        <a:pt x="1468" y="2235"/>
                        <a:pt x="1568" y="1101"/>
                        <a:pt x="163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0" name="Google Shape;1230;p38"/>
                <p:cNvSpPr/>
                <p:nvPr/>
              </p:nvSpPr>
              <p:spPr>
                <a:xfrm rot="-419147">
                  <a:off x="1075263" y="4082084"/>
                  <a:ext cx="46553" cy="60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9" h="3103" extrusionOk="0">
                      <a:moveTo>
                        <a:pt x="101" y="0"/>
                      </a:moveTo>
                      <a:cubicBezTo>
                        <a:pt x="67" y="968"/>
                        <a:pt x="1" y="1902"/>
                        <a:pt x="1" y="2836"/>
                      </a:cubicBezTo>
                      <a:cubicBezTo>
                        <a:pt x="668" y="2936"/>
                        <a:pt x="1335" y="3003"/>
                        <a:pt x="2035" y="3103"/>
                      </a:cubicBezTo>
                      <a:cubicBezTo>
                        <a:pt x="2069" y="2035"/>
                        <a:pt x="2235" y="1001"/>
                        <a:pt x="2369" y="0"/>
                      </a:cubicBezTo>
                      <a:cubicBezTo>
                        <a:pt x="1857" y="0"/>
                        <a:pt x="1361" y="15"/>
                        <a:pt x="859" y="15"/>
                      </a:cubicBezTo>
                      <a:cubicBezTo>
                        <a:pt x="608" y="15"/>
                        <a:pt x="356" y="12"/>
                        <a:pt x="10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1" name="Google Shape;1231;p38"/>
                <p:cNvSpPr/>
                <p:nvPr/>
              </p:nvSpPr>
              <p:spPr>
                <a:xfrm rot="-419147">
                  <a:off x="1221641" y="4045491"/>
                  <a:ext cx="93754" cy="84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1" h="4304" extrusionOk="0">
                      <a:moveTo>
                        <a:pt x="4103" y="1"/>
                      </a:moveTo>
                      <a:cubicBezTo>
                        <a:pt x="3870" y="34"/>
                        <a:pt x="3636" y="68"/>
                        <a:pt x="3369" y="101"/>
                      </a:cubicBezTo>
                      <a:cubicBezTo>
                        <a:pt x="2235" y="234"/>
                        <a:pt x="1134" y="368"/>
                        <a:pt x="0" y="468"/>
                      </a:cubicBezTo>
                      <a:cubicBezTo>
                        <a:pt x="100" y="1735"/>
                        <a:pt x="134" y="3003"/>
                        <a:pt x="134" y="4271"/>
                      </a:cubicBezTo>
                      <a:cubicBezTo>
                        <a:pt x="667" y="4304"/>
                        <a:pt x="1234" y="4304"/>
                        <a:pt x="1802" y="4304"/>
                      </a:cubicBezTo>
                      <a:cubicBezTo>
                        <a:pt x="1802" y="3937"/>
                        <a:pt x="1802" y="3603"/>
                        <a:pt x="1802" y="3270"/>
                      </a:cubicBezTo>
                      <a:cubicBezTo>
                        <a:pt x="1802" y="3070"/>
                        <a:pt x="1940" y="2959"/>
                        <a:pt x="2083" y="2959"/>
                      </a:cubicBezTo>
                      <a:cubicBezTo>
                        <a:pt x="2202" y="2959"/>
                        <a:pt x="2323" y="3036"/>
                        <a:pt x="2369" y="3203"/>
                      </a:cubicBezTo>
                      <a:cubicBezTo>
                        <a:pt x="2435" y="3537"/>
                        <a:pt x="2535" y="3904"/>
                        <a:pt x="2602" y="4271"/>
                      </a:cubicBezTo>
                      <a:cubicBezTo>
                        <a:pt x="2969" y="4271"/>
                        <a:pt x="3303" y="4237"/>
                        <a:pt x="3670" y="4237"/>
                      </a:cubicBezTo>
                      <a:cubicBezTo>
                        <a:pt x="4036" y="4204"/>
                        <a:pt x="4403" y="4171"/>
                        <a:pt x="4770" y="4137"/>
                      </a:cubicBezTo>
                      <a:cubicBezTo>
                        <a:pt x="4604" y="2736"/>
                        <a:pt x="4470" y="1335"/>
                        <a:pt x="410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2" name="Google Shape;1232;p38"/>
                <p:cNvSpPr/>
                <p:nvPr/>
              </p:nvSpPr>
              <p:spPr>
                <a:xfrm rot="-419147">
                  <a:off x="1305345" y="4014014"/>
                  <a:ext cx="118004" cy="100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5" h="5104" extrusionOk="0">
                      <a:moveTo>
                        <a:pt x="5170" y="0"/>
                      </a:moveTo>
                      <a:cubicBezTo>
                        <a:pt x="3469" y="400"/>
                        <a:pt x="1768" y="701"/>
                        <a:pt x="0" y="967"/>
                      </a:cubicBezTo>
                      <a:cubicBezTo>
                        <a:pt x="500" y="2302"/>
                        <a:pt x="701" y="3703"/>
                        <a:pt x="967" y="5104"/>
                      </a:cubicBezTo>
                      <a:cubicBezTo>
                        <a:pt x="2068" y="5004"/>
                        <a:pt x="3202" y="4837"/>
                        <a:pt x="4336" y="4670"/>
                      </a:cubicBezTo>
                      <a:cubicBezTo>
                        <a:pt x="4303" y="4403"/>
                        <a:pt x="4270" y="4136"/>
                        <a:pt x="4270" y="3870"/>
                      </a:cubicBezTo>
                      <a:cubicBezTo>
                        <a:pt x="4252" y="3677"/>
                        <a:pt x="4354" y="3585"/>
                        <a:pt x="4474" y="3585"/>
                      </a:cubicBezTo>
                      <a:cubicBezTo>
                        <a:pt x="4583" y="3585"/>
                        <a:pt x="4707" y="3660"/>
                        <a:pt x="4770" y="3803"/>
                      </a:cubicBezTo>
                      <a:cubicBezTo>
                        <a:pt x="4870" y="4003"/>
                        <a:pt x="4970" y="4237"/>
                        <a:pt x="5137" y="4537"/>
                      </a:cubicBezTo>
                      <a:cubicBezTo>
                        <a:pt x="5404" y="4470"/>
                        <a:pt x="5704" y="4403"/>
                        <a:pt x="6004" y="4337"/>
                      </a:cubicBezTo>
                      <a:cubicBezTo>
                        <a:pt x="5737" y="2902"/>
                        <a:pt x="5471" y="1434"/>
                        <a:pt x="517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3" name="Google Shape;1233;p38"/>
                <p:cNvSpPr/>
                <p:nvPr/>
              </p:nvSpPr>
              <p:spPr>
                <a:xfrm rot="-419147">
                  <a:off x="1421415" y="3982264"/>
                  <a:ext cx="80628" cy="99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3" h="5038" extrusionOk="0">
                      <a:moveTo>
                        <a:pt x="3002" y="0"/>
                      </a:moveTo>
                      <a:cubicBezTo>
                        <a:pt x="2001" y="267"/>
                        <a:pt x="1001" y="534"/>
                        <a:pt x="0" y="768"/>
                      </a:cubicBezTo>
                      <a:cubicBezTo>
                        <a:pt x="467" y="2169"/>
                        <a:pt x="867" y="3603"/>
                        <a:pt x="1234" y="5037"/>
                      </a:cubicBezTo>
                      <a:cubicBezTo>
                        <a:pt x="2202" y="4804"/>
                        <a:pt x="3169" y="4504"/>
                        <a:pt x="4103" y="4170"/>
                      </a:cubicBezTo>
                      <a:cubicBezTo>
                        <a:pt x="3769" y="2736"/>
                        <a:pt x="3436" y="1335"/>
                        <a:pt x="300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4" name="Google Shape;1234;p38"/>
                <p:cNvSpPr/>
                <p:nvPr/>
              </p:nvSpPr>
              <p:spPr>
                <a:xfrm rot="-419147">
                  <a:off x="1174962" y="4065233"/>
                  <a:ext cx="36727" cy="7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9" h="3737" extrusionOk="0">
                      <a:moveTo>
                        <a:pt x="1835" y="1"/>
                      </a:moveTo>
                      <a:lnTo>
                        <a:pt x="1835" y="1"/>
                      </a:lnTo>
                      <a:cubicBezTo>
                        <a:pt x="1234" y="34"/>
                        <a:pt x="601" y="101"/>
                        <a:pt x="0" y="134"/>
                      </a:cubicBezTo>
                      <a:cubicBezTo>
                        <a:pt x="67" y="1268"/>
                        <a:pt x="100" y="2436"/>
                        <a:pt x="134" y="3637"/>
                      </a:cubicBezTo>
                      <a:cubicBezTo>
                        <a:pt x="701" y="3670"/>
                        <a:pt x="1234" y="3703"/>
                        <a:pt x="1768" y="3737"/>
                      </a:cubicBezTo>
                      <a:cubicBezTo>
                        <a:pt x="1835" y="2502"/>
                        <a:pt x="1868" y="1235"/>
                        <a:pt x="183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5" name="Google Shape;1235;p38"/>
                <p:cNvSpPr/>
                <p:nvPr/>
              </p:nvSpPr>
              <p:spPr>
                <a:xfrm rot="-419147">
                  <a:off x="1534290" y="3945968"/>
                  <a:ext cx="47221" cy="76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3" h="3870" extrusionOk="0">
                      <a:moveTo>
                        <a:pt x="1001" y="0"/>
                      </a:moveTo>
                      <a:cubicBezTo>
                        <a:pt x="901" y="34"/>
                        <a:pt x="768" y="100"/>
                        <a:pt x="667" y="134"/>
                      </a:cubicBezTo>
                      <a:cubicBezTo>
                        <a:pt x="434" y="200"/>
                        <a:pt x="200" y="267"/>
                        <a:pt x="0" y="334"/>
                      </a:cubicBezTo>
                      <a:cubicBezTo>
                        <a:pt x="567" y="1435"/>
                        <a:pt x="1168" y="2535"/>
                        <a:pt x="1601" y="3736"/>
                      </a:cubicBezTo>
                      <a:cubicBezTo>
                        <a:pt x="1635" y="3803"/>
                        <a:pt x="1635" y="3836"/>
                        <a:pt x="1668" y="3870"/>
                      </a:cubicBezTo>
                      <a:cubicBezTo>
                        <a:pt x="1902" y="3736"/>
                        <a:pt x="2135" y="3603"/>
                        <a:pt x="2402" y="3469"/>
                      </a:cubicBezTo>
                      <a:cubicBezTo>
                        <a:pt x="1935" y="2268"/>
                        <a:pt x="1501" y="1101"/>
                        <a:pt x="100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6" name="Google Shape;1236;p38"/>
                <p:cNvSpPr/>
                <p:nvPr/>
              </p:nvSpPr>
              <p:spPr>
                <a:xfrm rot="-419147">
                  <a:off x="1494996" y="3959871"/>
                  <a:ext cx="60996" cy="85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4" h="4337" extrusionOk="0">
                      <a:moveTo>
                        <a:pt x="1535" y="1"/>
                      </a:moveTo>
                      <a:cubicBezTo>
                        <a:pt x="1035" y="167"/>
                        <a:pt x="535" y="301"/>
                        <a:pt x="1" y="468"/>
                      </a:cubicBezTo>
                      <a:cubicBezTo>
                        <a:pt x="601" y="1668"/>
                        <a:pt x="1168" y="2969"/>
                        <a:pt x="1702" y="4337"/>
                      </a:cubicBezTo>
                      <a:cubicBezTo>
                        <a:pt x="2169" y="4137"/>
                        <a:pt x="2636" y="3937"/>
                        <a:pt x="3103" y="3703"/>
                      </a:cubicBezTo>
                      <a:cubicBezTo>
                        <a:pt x="2636" y="2436"/>
                        <a:pt x="2069" y="1235"/>
                        <a:pt x="153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7" name="Google Shape;1237;p38"/>
                <p:cNvSpPr/>
                <p:nvPr/>
              </p:nvSpPr>
              <p:spPr>
                <a:xfrm rot="-419147">
                  <a:off x="1574180" y="3916536"/>
                  <a:ext cx="59680" cy="74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3770" extrusionOk="0">
                      <a:moveTo>
                        <a:pt x="1869" y="0"/>
                      </a:moveTo>
                      <a:cubicBezTo>
                        <a:pt x="1268" y="267"/>
                        <a:pt x="635" y="534"/>
                        <a:pt x="1" y="768"/>
                      </a:cubicBezTo>
                      <a:cubicBezTo>
                        <a:pt x="568" y="1735"/>
                        <a:pt x="1135" y="2736"/>
                        <a:pt x="1702" y="3770"/>
                      </a:cubicBezTo>
                      <a:cubicBezTo>
                        <a:pt x="2136" y="3503"/>
                        <a:pt x="2603" y="3236"/>
                        <a:pt x="3036" y="2936"/>
                      </a:cubicBezTo>
                      <a:cubicBezTo>
                        <a:pt x="3003" y="2836"/>
                        <a:pt x="2970" y="2736"/>
                        <a:pt x="2936" y="2669"/>
                      </a:cubicBezTo>
                      <a:cubicBezTo>
                        <a:pt x="2536" y="1802"/>
                        <a:pt x="2202" y="901"/>
                        <a:pt x="186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8" name="Google Shape;1238;p38"/>
                <p:cNvSpPr/>
                <p:nvPr/>
              </p:nvSpPr>
              <p:spPr>
                <a:xfrm rot="-419147">
                  <a:off x="1615645" y="3877752"/>
                  <a:ext cx="71470" cy="83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7" h="4271" extrusionOk="0">
                      <a:moveTo>
                        <a:pt x="2836" y="0"/>
                      </a:moveTo>
                      <a:cubicBezTo>
                        <a:pt x="1902" y="534"/>
                        <a:pt x="968" y="1035"/>
                        <a:pt x="1" y="1468"/>
                      </a:cubicBezTo>
                      <a:cubicBezTo>
                        <a:pt x="434" y="2402"/>
                        <a:pt x="834" y="3336"/>
                        <a:pt x="1235" y="4270"/>
                      </a:cubicBezTo>
                      <a:cubicBezTo>
                        <a:pt x="2069" y="3736"/>
                        <a:pt x="2869" y="3169"/>
                        <a:pt x="3636" y="2536"/>
                      </a:cubicBezTo>
                      <a:cubicBezTo>
                        <a:pt x="3403" y="1635"/>
                        <a:pt x="3136" y="801"/>
                        <a:pt x="283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9" name="Google Shape;1239;p38"/>
                <p:cNvSpPr/>
                <p:nvPr/>
              </p:nvSpPr>
              <p:spPr>
                <a:xfrm rot="-419147">
                  <a:off x="1174688" y="3537598"/>
                  <a:ext cx="117218" cy="160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5" h="8150" extrusionOk="0">
                      <a:moveTo>
                        <a:pt x="5794" y="1"/>
                      </a:moveTo>
                      <a:cubicBezTo>
                        <a:pt x="5787" y="1"/>
                        <a:pt x="5779" y="2"/>
                        <a:pt x="5772" y="5"/>
                      </a:cubicBezTo>
                      <a:cubicBezTo>
                        <a:pt x="3904" y="238"/>
                        <a:pt x="1802" y="1005"/>
                        <a:pt x="868" y="2740"/>
                      </a:cubicBezTo>
                      <a:cubicBezTo>
                        <a:pt x="1" y="4441"/>
                        <a:pt x="101" y="6409"/>
                        <a:pt x="1135" y="7977"/>
                      </a:cubicBezTo>
                      <a:cubicBezTo>
                        <a:pt x="1212" y="8098"/>
                        <a:pt x="1332" y="8150"/>
                        <a:pt x="1455" y="8150"/>
                      </a:cubicBezTo>
                      <a:cubicBezTo>
                        <a:pt x="1703" y="8150"/>
                        <a:pt x="1958" y="7934"/>
                        <a:pt x="1869" y="7643"/>
                      </a:cubicBezTo>
                      <a:cubicBezTo>
                        <a:pt x="902" y="4741"/>
                        <a:pt x="3937" y="1939"/>
                        <a:pt x="5872" y="238"/>
                      </a:cubicBezTo>
                      <a:cubicBezTo>
                        <a:pt x="5964" y="177"/>
                        <a:pt x="5886" y="1"/>
                        <a:pt x="579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40" name="Google Shape;1240;p38"/>
              <p:cNvSpPr/>
              <p:nvPr/>
            </p:nvSpPr>
            <p:spPr>
              <a:xfrm rot="8451631">
                <a:off x="7704427" y="4222467"/>
                <a:ext cx="75100" cy="70000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5052" extrusionOk="0">
                    <a:moveTo>
                      <a:pt x="1469" y="1"/>
                    </a:moveTo>
                    <a:cubicBezTo>
                      <a:pt x="975" y="1"/>
                      <a:pt x="594" y="306"/>
                      <a:pt x="535" y="1091"/>
                    </a:cubicBezTo>
                    <a:cubicBezTo>
                      <a:pt x="535" y="1091"/>
                      <a:pt x="1" y="4493"/>
                      <a:pt x="1035" y="4994"/>
                    </a:cubicBezTo>
                    <a:cubicBezTo>
                      <a:pt x="1109" y="5033"/>
                      <a:pt x="1190" y="5052"/>
                      <a:pt x="1278" y="5052"/>
                    </a:cubicBezTo>
                    <a:cubicBezTo>
                      <a:pt x="2372" y="5052"/>
                      <a:pt x="4363" y="2141"/>
                      <a:pt x="3437" y="1091"/>
                    </a:cubicBezTo>
                    <a:cubicBezTo>
                      <a:pt x="2880" y="479"/>
                      <a:pt x="2087" y="1"/>
                      <a:pt x="14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38"/>
              <p:cNvSpPr/>
              <p:nvPr/>
            </p:nvSpPr>
            <p:spPr>
              <a:xfrm rot="7739846">
                <a:off x="7775562" y="4340341"/>
                <a:ext cx="86165" cy="80315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5052" extrusionOk="0">
                    <a:moveTo>
                      <a:pt x="1469" y="1"/>
                    </a:moveTo>
                    <a:cubicBezTo>
                      <a:pt x="975" y="1"/>
                      <a:pt x="594" y="306"/>
                      <a:pt x="535" y="1091"/>
                    </a:cubicBezTo>
                    <a:cubicBezTo>
                      <a:pt x="535" y="1091"/>
                      <a:pt x="1" y="4493"/>
                      <a:pt x="1035" y="4994"/>
                    </a:cubicBezTo>
                    <a:cubicBezTo>
                      <a:pt x="1109" y="5033"/>
                      <a:pt x="1190" y="5052"/>
                      <a:pt x="1278" y="5052"/>
                    </a:cubicBezTo>
                    <a:cubicBezTo>
                      <a:pt x="2372" y="5052"/>
                      <a:pt x="4363" y="2141"/>
                      <a:pt x="3437" y="1091"/>
                    </a:cubicBezTo>
                    <a:cubicBezTo>
                      <a:pt x="2880" y="479"/>
                      <a:pt x="2087" y="1"/>
                      <a:pt x="14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42" name="Google Shape;1242;p38"/>
            <p:cNvSpPr/>
            <p:nvPr/>
          </p:nvSpPr>
          <p:spPr>
            <a:xfrm rot="-10258371">
              <a:off x="7420391" y="4197700"/>
              <a:ext cx="75096" cy="69992"/>
            </a:xfrm>
            <a:custGeom>
              <a:avLst/>
              <a:gdLst/>
              <a:ahLst/>
              <a:cxnLst/>
              <a:rect l="l" t="t" r="r" b="b"/>
              <a:pathLst>
                <a:path w="4364" h="5052" extrusionOk="0">
                  <a:moveTo>
                    <a:pt x="1469" y="1"/>
                  </a:moveTo>
                  <a:cubicBezTo>
                    <a:pt x="975" y="1"/>
                    <a:pt x="594" y="306"/>
                    <a:pt x="535" y="1091"/>
                  </a:cubicBezTo>
                  <a:cubicBezTo>
                    <a:pt x="535" y="1091"/>
                    <a:pt x="1" y="4493"/>
                    <a:pt x="1035" y="4994"/>
                  </a:cubicBezTo>
                  <a:cubicBezTo>
                    <a:pt x="1109" y="5033"/>
                    <a:pt x="1190" y="5052"/>
                    <a:pt x="1278" y="5052"/>
                  </a:cubicBezTo>
                  <a:cubicBezTo>
                    <a:pt x="2372" y="5052"/>
                    <a:pt x="4363" y="2141"/>
                    <a:pt x="3437" y="1091"/>
                  </a:cubicBezTo>
                  <a:cubicBezTo>
                    <a:pt x="2880" y="479"/>
                    <a:pt x="2087" y="1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8"/>
            <p:cNvSpPr/>
            <p:nvPr/>
          </p:nvSpPr>
          <p:spPr>
            <a:xfrm rot="-10094684">
              <a:off x="7336496" y="4297516"/>
              <a:ext cx="86163" cy="80308"/>
            </a:xfrm>
            <a:custGeom>
              <a:avLst/>
              <a:gdLst/>
              <a:ahLst/>
              <a:cxnLst/>
              <a:rect l="l" t="t" r="r" b="b"/>
              <a:pathLst>
                <a:path w="4364" h="5052" extrusionOk="0">
                  <a:moveTo>
                    <a:pt x="1469" y="1"/>
                  </a:moveTo>
                  <a:cubicBezTo>
                    <a:pt x="975" y="1"/>
                    <a:pt x="594" y="306"/>
                    <a:pt x="535" y="1091"/>
                  </a:cubicBezTo>
                  <a:cubicBezTo>
                    <a:pt x="535" y="1091"/>
                    <a:pt x="1" y="4493"/>
                    <a:pt x="1035" y="4994"/>
                  </a:cubicBezTo>
                  <a:cubicBezTo>
                    <a:pt x="1109" y="5033"/>
                    <a:pt x="1190" y="5052"/>
                    <a:pt x="1278" y="5052"/>
                  </a:cubicBezTo>
                  <a:cubicBezTo>
                    <a:pt x="2372" y="5052"/>
                    <a:pt x="4363" y="2141"/>
                    <a:pt x="3437" y="1091"/>
                  </a:cubicBezTo>
                  <a:cubicBezTo>
                    <a:pt x="2880" y="479"/>
                    <a:pt x="2087" y="1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94712242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Feeling Activities for Kindergarten by Slidesgo">
  <a:themeElements>
    <a:clrScheme name="Simple Light">
      <a:dk1>
        <a:srgbClr val="844851"/>
      </a:dk1>
      <a:lt1>
        <a:srgbClr val="F0E6DA"/>
      </a:lt1>
      <a:dk2>
        <a:srgbClr val="5C679E"/>
      </a:dk2>
      <a:lt2>
        <a:srgbClr val="F4F4F4"/>
      </a:lt2>
      <a:accent1>
        <a:srgbClr val="38965D"/>
      </a:accent1>
      <a:accent2>
        <a:srgbClr val="98D0C3"/>
      </a:accent2>
      <a:accent3>
        <a:srgbClr val="EAC044"/>
      </a:accent3>
      <a:accent4>
        <a:srgbClr val="DB722F"/>
      </a:accent4>
      <a:accent5>
        <a:srgbClr val="E69EA1"/>
      </a:accent5>
      <a:accent6>
        <a:srgbClr val="D184B7"/>
      </a:accent6>
      <a:hlink>
        <a:srgbClr val="5C679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71</Words>
  <Application>Microsoft Office PowerPoint</Application>
  <PresentationFormat>On-screen Show (16:9)</PresentationFormat>
  <Paragraphs>17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Anaheim</vt:lpstr>
      <vt:lpstr>Arial</vt:lpstr>
      <vt:lpstr>Bebas Neue</vt:lpstr>
      <vt:lpstr>Comfortaa</vt:lpstr>
      <vt:lpstr>Nunito Light</vt:lpstr>
      <vt:lpstr>Segoe Script</vt:lpstr>
      <vt:lpstr>Times New Roman</vt:lpstr>
      <vt:lpstr>Titan One</vt:lpstr>
      <vt:lpstr>Feeling Activities for Kindergarten by Slidesgo</vt:lpstr>
      <vt:lpstr>Thi tài cùng bé</vt:lpstr>
      <vt:lpstr>Bé hãy chọn một chủ đề</vt:lpstr>
      <vt:lpstr>Quả gì mà chua chua thế Xin thưa rằng quả ...... gì?</vt:lpstr>
      <vt:lpstr>PowerPoint Presentation</vt:lpstr>
      <vt:lpstr>Con gì chân ngắn Mà lại có màng Mỏ bẹt màu vàng Hay kêu cạp cạp ?</vt:lpstr>
      <vt:lpstr>PowerPoint Presentation</vt:lpstr>
      <vt:lpstr>Đâu là hoa loa kèn ?</vt:lpstr>
      <vt:lpstr>PowerPoint Presentation</vt:lpstr>
      <vt:lpstr>Vài hàng cước trắng Có cán cầm tay Giúp bé hàng ngày Đánh răng sạch bóng Là cái gì 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 tài cùng bé</dc:title>
  <dc:creator>Administrator</dc:creator>
  <cp:lastModifiedBy>Administrator</cp:lastModifiedBy>
  <cp:revision>15</cp:revision>
  <dcterms:created xsi:type="dcterms:W3CDTF">2022-08-08T03:14:02Z</dcterms:created>
  <dcterms:modified xsi:type="dcterms:W3CDTF">2024-06-17T02:12:40Z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5BA93A182AA340F4BA8E37BBBD2029A9</vt:lpwstr>
  </property>
  <property fmtid="{D5CDD505-2E9C-101B-9397-08002B2CF9AE}" pid="3" name="KSOProductBuildVer">
    <vt:lpwstr>1033-11.2.0.11191</vt:lpwstr>
  </property>
</Properties>
</file>