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sldIdLst>
    <p:sldId id="256" r:id="rId2"/>
    <p:sldId id="28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75" r:id="rId19"/>
    <p:sldId id="279" r:id="rId20"/>
    <p:sldId id="281" r:id="rId21"/>
    <p:sldId id="283" r:id="rId22"/>
    <p:sldId id="284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4627"/>
  </p:normalViewPr>
  <p:slideViewPr>
    <p:cSldViewPr>
      <p:cViewPr>
        <p:scale>
          <a:sx n="50" d="100"/>
          <a:sy n="50" d="100"/>
        </p:scale>
        <p:origin x="576" y="3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3B10-DDBD-41CE-9DB2-AA4F65A20EE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1705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65C-BF7A-4CC1-B2C9-8236B6921090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457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4CA1-18E4-4C9A-A7B1-63085BCC4F7E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919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2D9-F4C7-406F-B601-DD192D3F187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9808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E303-0C69-43BD-A535-BE1EFC09918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822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7E2B-D5B8-436B-AFAF-17C05861766F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327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4B8EA-9A2B-45D0-A3C5-2F278887E78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441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17077-2DB9-4AE3-ACA3-6AAC60B7AE8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280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CDD1-7839-4BB5-BC8D-A650916BC7A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5699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FE077-2905-4992-8C91-41C42EF26E9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040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2F16-E8A5-4A1F-8764-8EE54F7DFD0B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3532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2D1E7-CA31-4967-8C6C-40C1EB9EA9B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4760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hyperlink" Target="../Local%20Settings/Luan/PW%20HAI%20PHONG/5%20-%20The%20gioi%20quanh%20be%20-CHUAN/CACFILE/chua%20dung.wa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15B832B5-54D4-4747-BA9E-2A6055661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007" y="307623"/>
            <a:ext cx="601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  <p:pic>
        <p:nvPicPr>
          <p:cNvPr id="13313" name="Picture 3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1920">
            <a:off x="6034088" y="5302250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5502276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943601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10201"/>
            <a:ext cx="9144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5976938"/>
            <a:ext cx="9144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1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366">
            <a:off x="1568450" y="5272088"/>
            <a:ext cx="971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FFEC1B-CE3A-0F4A-B183-7B831376581C}"/>
              </a:ext>
            </a:extLst>
          </p:cNvPr>
          <p:cNvSpPr/>
          <p:nvPr/>
        </p:nvSpPr>
        <p:spPr>
          <a:xfrm>
            <a:off x="6603683" y="2103203"/>
            <a:ext cx="914400" cy="29577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322" name="Picture 15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0292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9" descr="D:\AAA\anh dep\gif_icon3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8562">
            <a:off x="9372600" y="4876801"/>
            <a:ext cx="76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BE989EE7-DC41-304E-9212-E8C2EC9B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2" y="2459504"/>
            <a:ext cx="5333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2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số lượng 1,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610CF-1180-DF40-AEF5-86D640441670}"/>
              </a:ext>
            </a:extLst>
          </p:cNvPr>
          <p:cNvSpPr/>
          <p:nvPr/>
        </p:nvSpPr>
        <p:spPr>
          <a:xfrm>
            <a:off x="3655866" y="1083151"/>
            <a:ext cx="5295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D379CBA-91F6-01D0-53FB-E38E04A2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82B01-FCC6-B0BD-7C1D-E747CAD611CA}"/>
              </a:ext>
            </a:extLst>
          </p:cNvPr>
          <p:cNvSpPr txBox="1"/>
          <p:nvPr/>
        </p:nvSpPr>
        <p:spPr>
          <a:xfrm>
            <a:off x="3429002" y="344486"/>
            <a:ext cx="499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alt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GIA THUỴ</a:t>
            </a:r>
            <a:endParaRPr lang="en-US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97B6-5737-34D7-677C-92BDF76B938C}"/>
              </a:ext>
            </a:extLst>
          </p:cNvPr>
          <p:cNvCxnSpPr>
            <a:cxnSpLocks/>
          </p:cNvCxnSpPr>
          <p:nvPr/>
        </p:nvCxnSpPr>
        <p:spPr>
          <a:xfrm>
            <a:off x="4495800" y="1052372"/>
            <a:ext cx="2743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6282C1-418B-5FA7-0DF6-ACBBC6A54C91}"/>
              </a:ext>
            </a:extLst>
          </p:cNvPr>
          <p:cNvSpPr txBox="1"/>
          <p:nvPr/>
        </p:nvSpPr>
        <p:spPr>
          <a:xfrm>
            <a:off x="2514600" y="3017917"/>
            <a:ext cx="7467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D7C7B-28F1-E176-C279-3CEDC7CDEE78}"/>
              </a:ext>
            </a:extLst>
          </p:cNvPr>
          <p:cNvSpPr txBox="1"/>
          <p:nvPr/>
        </p:nvSpPr>
        <p:spPr>
          <a:xfrm>
            <a:off x="2815774" y="3725651"/>
            <a:ext cx="6633027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tài:TÌM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HIỂU MỘT SỐ BIỂN BÁO GIAO THÔNG ĐƯỜNG BỘ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pic>
        <p:nvPicPr>
          <p:cNvPr id="23" name="Picture 22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366" y="1427790"/>
            <a:ext cx="1270634" cy="10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9245"/>
      </p:ext>
    </p:extLst>
  </p:cSld>
  <p:clrMapOvr>
    <a:masterClrMapping/>
  </p:clrMapOvr>
  <p:transition advTm="57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hiệu 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95" t="3333" r="1695"/>
          <a:stretch/>
        </p:blipFill>
        <p:spPr>
          <a:xfrm>
            <a:off x="76200" y="228600"/>
            <a:ext cx="11887200" cy="6629400"/>
          </a:xfrm>
          <a:prstGeom prst="rect">
            <a:avLst/>
          </a:prstGeom>
        </p:spPr>
      </p:pic>
      <p:pic>
        <p:nvPicPr>
          <p:cNvPr id="6" name="mở rộng biển hiệu 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26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638"/>
            <a:ext cx="11811000" cy="796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274639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149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nguy hiể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28" t="1189" r="2858" b="2381"/>
          <a:stretch/>
        </p:blipFill>
        <p:spPr>
          <a:xfrm>
            <a:off x="152400" y="352835"/>
            <a:ext cx="12039600" cy="6172200"/>
          </a:xfrm>
          <a:prstGeom prst="rect">
            <a:avLst/>
          </a:prstGeom>
        </p:spPr>
      </p:pic>
      <p:pic>
        <p:nvPicPr>
          <p:cNvPr id="6" name="mở rộng biển nguy hiể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0881" y="3252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" t="1309" r="1667" b="5483"/>
          <a:stretch/>
        </p:blipFill>
        <p:spPr>
          <a:xfrm>
            <a:off x="228600" y="1"/>
            <a:ext cx="11963400" cy="6476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11734800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60960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GIÁO DỤC TRẺ: </a:t>
            </a:r>
            <a:endParaRPr lang="en-US" sz="6000" b="1" dirty="0"/>
          </a:p>
        </p:txBody>
      </p:sp>
      <p:pic>
        <p:nvPicPr>
          <p:cNvPr id="6" name="giáodục giao thô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7" name="giáodục giao th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4225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2438"/>
            <a:ext cx="12192000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609600"/>
            <a:ext cx="9829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7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13" r="1429"/>
          <a:stretch/>
        </p:blipFill>
        <p:spPr>
          <a:xfrm>
            <a:off x="-76200" y="1"/>
            <a:ext cx="12192000" cy="696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85800"/>
            <a:ext cx="8381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úng em qua ngã tư đ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30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02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WordArt 31"/>
          <p:cNvSpPr>
            <a:spLocks noChangeArrowheads="1" noChangeShapeType="1" noTextEdit="1"/>
          </p:cNvSpPr>
          <p:nvPr/>
        </p:nvSpPr>
        <p:spPr bwMode="auto">
          <a:xfrm>
            <a:off x="2800350" y="1981200"/>
            <a:ext cx="6248400" cy="1824038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găp</a:t>
            </a:r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428625"/>
            <a:ext cx="12496800" cy="771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457201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2.Phương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5788"/>
            <a:ext cx="12192000" cy="80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2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8125"/>
            <a:ext cx="12192000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371475"/>
            <a:ext cx="12344400" cy="76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3" y="-466725"/>
            <a:ext cx="10620375" cy="8048625"/>
          </a:xfrm>
          <a:prstGeom prst="rect">
            <a:avLst/>
          </a:prstGeom>
        </p:spPr>
      </p:pic>
      <p:pic>
        <p:nvPicPr>
          <p:cNvPr id="6" name="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13" y="228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ở rộng biển cấ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8" y="-581025"/>
            <a:ext cx="10677525" cy="8020050"/>
          </a:xfrm>
          <a:prstGeom prst="rect">
            <a:avLst/>
          </a:prstGeom>
        </p:spPr>
      </p:pic>
      <p:pic>
        <p:nvPicPr>
          <p:cNvPr id="6" name="mở rộng biển cấ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iển hiệulện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14474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126164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ển hiệulệ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</TotalTime>
  <Words>219</Words>
  <Application>Microsoft Office PowerPoint</Application>
  <PresentationFormat>Widescreen</PresentationFormat>
  <Paragraphs>25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 TRẺ: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68</cp:revision>
  <dcterms:created xsi:type="dcterms:W3CDTF">2009-12-27T08:21:08Z</dcterms:created>
  <dcterms:modified xsi:type="dcterms:W3CDTF">2024-09-24T05:28:38Z</dcterms:modified>
</cp:coreProperties>
</file>