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113AC-1433-4523-8A1E-EAC8F8A805DC}" v="202" dt="2022-05-29T10:39:11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761" autoAdjust="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67586E-0558-A038-032D-22440D0999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1D3557-468E-6CDF-1B10-898F0D5B1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AD1D80-89D9-C018-645C-E3C0939F31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96442C-B759-47B7-A5D3-89491E540C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41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7EF06-6B6C-27C9-9FD2-6A8E09104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2ABBB-80EE-919A-6B7D-FB4F592D5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3D607B-358C-900B-6197-8A0CFF1A64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2007A-DF82-44A6-AE70-13D68B55B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38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406104-29EF-9D24-C2C2-F03A349BD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DB5AC9-BC11-AD81-E119-603721713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372754-AF00-CDAA-5D16-8A46247775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89A7A-C64D-4CE2-BCA2-3EB83EB4AB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59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C75F2C-1CDA-DB1F-5295-9DDEAF1D27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74FEF4-58C6-BB75-1300-978A31906E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7C6A00-2091-2B98-D2CA-55B77300F8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CE9DC-1B62-4B5D-A813-5F3FD60166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89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78B7B8-4B46-D0C1-AAAF-9280B3A74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FE7352-0564-A8CC-A964-CB57814073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02F5A1-A3EA-D16E-4400-BA229BCB8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E6DD0F-C282-4D18-A8E8-29187B6523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65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02B63-BF91-9229-E077-29FB3635EE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FB4980-509E-FA16-F729-9EE1DC2CD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181EB-60C2-33F5-46EC-1A39B8BA02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9A0E34-5B1E-497D-BF4C-8DD7F5FD50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8592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8CF997-3F72-78BF-D08E-4E3E143449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36663DF-D750-B3C1-CBD2-585135D5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8FFAD9F-C91C-1D12-3BCE-92AA5E1D2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46B7F-54FE-4AAF-945B-4CB5967F78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10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F96D74-2263-716F-1930-DC1C0656D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07901D4-2F72-EF49-2B1A-49BFFD43F1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3BB62AE-D5E4-01E0-93DF-EDF8F742F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7ACA2C-2233-45C9-B275-BB5A08315A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88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E07C032-1332-884C-3F22-DDC3EB4424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6E3AD3-6322-60DA-048D-6112697D10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BB432-CD20-C87D-1518-268BC0F2D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62EDD-B649-4B91-AFAE-73E118A3D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60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82DAE0-69EB-A247-F703-C3A157CCB2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7CFF13-4E72-6EBE-E70E-DE69128F9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E7218C-F796-DDE7-59B1-2DBF036FE8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795CB8-04CC-4D38-9D94-27474734DD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48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97F30-3361-6936-87AA-403BE17A90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CD9789-C7BA-F4A2-93A1-DE29603EE9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ECBB94-22A5-241F-9DEF-A154AD30C9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A57B69-CCEF-4AD7-8D7F-67F1226F1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8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F35FA09-007F-46B1-58F5-C724E0CD5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ABA7227-9134-CE77-9173-DA5300526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11CAE7C-BB9A-805B-FAD7-DB662D5169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2B6223B-D70F-3758-662F-1545C5D340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F54F3B-6AAC-4216-A15F-90920A1E81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9AAD257-F293-4FC6-9FF2-5390BDC1FCF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>
            <a:extLst>
              <a:ext uri="{FF2B5EF4-FFF2-40B4-BE49-F238E27FC236}">
                <a16:creationId xmlns:a16="http://schemas.microsoft.com/office/drawing/2014/main" id="{82DF6E7E-8847-CF4F-7BAA-0C13EEDC4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DDDC6F4B-7E55-B0E3-30FF-0E22D12DE8F8}"/>
              </a:ext>
            </a:extLst>
          </p:cNvPr>
          <p:cNvSpPr txBox="1"/>
          <p:nvPr/>
        </p:nvSpPr>
        <p:spPr>
          <a:xfrm>
            <a:off x="-4212" y="142725"/>
            <a:ext cx="9144000" cy="9694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vi-VN" sz="3200" dirty="0">
                <a:latin typeface="Arial"/>
                <a:cs typeface="Arial"/>
              </a:rPr>
              <a:t>      </a:t>
            </a:r>
            <a:r>
              <a:rPr lang="vi-VN" sz="2500" dirty="0">
                <a:latin typeface="Arial"/>
                <a:cs typeface="Arial"/>
              </a:rPr>
              <a:t>UBND QUẬN LONG BIÊN</a:t>
            </a:r>
          </a:p>
          <a:p>
            <a:pPr algn="ctr"/>
            <a:r>
              <a:rPr lang="vi-VN" sz="2500" dirty="0">
                <a:latin typeface="Arial"/>
                <a:cs typeface="Arial"/>
              </a:rPr>
              <a:t>TRƯỜNG MẦM NON </a:t>
            </a:r>
            <a:r>
              <a:rPr lang="en-US" sz="2500" dirty="0" smtClean="0">
                <a:latin typeface="Arial"/>
                <a:cs typeface="Arial"/>
              </a:rPr>
              <a:t>GIA THUỴ </a:t>
            </a:r>
            <a:endParaRPr lang="vi-VN" sz="2500" dirty="0">
              <a:cs typeface="Arial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DFD82A7A-E1F0-360A-2110-92C471E11E19}"/>
              </a:ext>
            </a:extLst>
          </p:cNvPr>
          <p:cNvSpPr txBox="1"/>
          <p:nvPr/>
        </p:nvSpPr>
        <p:spPr>
          <a:xfrm>
            <a:off x="816038" y="3193938"/>
            <a:ext cx="85673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sz="3200" dirty="0">
                <a:latin typeface="Arial"/>
                <a:cs typeface="Arial"/>
              </a:rPr>
              <a:t>ĐỀ TÀI: PHÂN BIỆT NHIỀU HƠN - ÍT HƠN</a:t>
            </a:r>
          </a:p>
          <a:p>
            <a:r>
              <a:rPr lang="vi-VN" sz="3200" dirty="0">
                <a:latin typeface="Arial"/>
                <a:cs typeface="Arial"/>
              </a:rPr>
              <a:t>CHỦ ĐIỂM: THẾ GIỚI ĐỘNG VẬT</a:t>
            </a:r>
          </a:p>
          <a:p>
            <a:r>
              <a:rPr lang="vi-VN" sz="3200" dirty="0">
                <a:latin typeface="Arial"/>
                <a:cs typeface="Arial"/>
              </a:rPr>
              <a:t>Lứa tuổi: </a:t>
            </a:r>
            <a:r>
              <a:rPr lang="en-US" sz="3200" dirty="0" smtClean="0">
                <a:latin typeface="Arial"/>
                <a:cs typeface="Arial"/>
              </a:rPr>
              <a:t>3-4 </a:t>
            </a:r>
            <a:r>
              <a:rPr lang="en-US" sz="3200" dirty="0" err="1" smtClean="0">
                <a:latin typeface="Arial"/>
                <a:cs typeface="Arial"/>
              </a:rPr>
              <a:t>tuổi</a:t>
            </a:r>
            <a:endParaRPr lang="vi-VN" sz="3200" dirty="0">
              <a:latin typeface="Arial"/>
              <a:cs typeface="Arial"/>
            </a:endParaRPr>
          </a:p>
          <a:p>
            <a:r>
              <a:rPr lang="vi-VN" sz="3200" dirty="0">
                <a:latin typeface="Arial"/>
                <a:cs typeface="Arial"/>
              </a:rPr>
              <a:t>Giáo viên: Nguyễn </a:t>
            </a:r>
            <a:r>
              <a:rPr lang="vi-VN" sz="3200" dirty="0" smtClean="0">
                <a:latin typeface="Arial"/>
                <a:cs typeface="Arial"/>
              </a:rPr>
              <a:t>Thị </a:t>
            </a:r>
            <a:r>
              <a:rPr lang="en-US" sz="3200" dirty="0" err="1" smtClean="0">
                <a:latin typeface="Arial"/>
                <a:cs typeface="Arial"/>
              </a:rPr>
              <a:t>Hương</a:t>
            </a:r>
            <a:endParaRPr lang="vi-VN" sz="3200" dirty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Vista 4">
            <a:extLst>
              <a:ext uri="{FF2B5EF4-FFF2-40B4-BE49-F238E27FC236}">
                <a16:creationId xmlns:a16="http://schemas.microsoft.com/office/drawing/2014/main" id="{5FA5B311-6441-C959-F5C3-77E36374D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338"/>
            <a:ext cx="9144000" cy="672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meo13">
            <a:extLst>
              <a:ext uri="{FF2B5EF4-FFF2-40B4-BE49-F238E27FC236}">
                <a16:creationId xmlns:a16="http://schemas.microsoft.com/office/drawing/2014/main" id="{1F6C05E4-C352-8B95-022B-085865EE3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ga">
            <a:extLst>
              <a:ext uri="{FF2B5EF4-FFF2-40B4-BE49-F238E27FC236}">
                <a16:creationId xmlns:a16="http://schemas.microsoft.com/office/drawing/2014/main" id="{FCE46B94-B7A5-066C-0F0E-9815F4B96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0"/>
            <a:ext cx="9982200" cy="792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vit">
            <a:extLst>
              <a:ext uri="{FF2B5EF4-FFF2-40B4-BE49-F238E27FC236}">
                <a16:creationId xmlns:a16="http://schemas.microsoft.com/office/drawing/2014/main" id="{89CD7798-61BD-557B-1BB8-DF859F7E4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tho">
            <a:extLst>
              <a:ext uri="{FF2B5EF4-FFF2-40B4-BE49-F238E27FC236}">
                <a16:creationId xmlns:a16="http://schemas.microsoft.com/office/drawing/2014/main" id="{4BE17A5E-5BE3-9011-A2F3-D34F661C1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tho">
            <a:extLst>
              <a:ext uri="{FF2B5EF4-FFF2-40B4-BE49-F238E27FC236}">
                <a16:creationId xmlns:a16="http://schemas.microsoft.com/office/drawing/2014/main" id="{96BDBA05-14CE-92A7-E443-AFC54D517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tho">
            <a:extLst>
              <a:ext uri="{FF2B5EF4-FFF2-40B4-BE49-F238E27FC236}">
                <a16:creationId xmlns:a16="http://schemas.microsoft.com/office/drawing/2014/main" id="{C0038DE4-06C3-E4DD-686B-A1D8824AF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"/>
            <a:ext cx="20669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ca rot">
            <a:extLst>
              <a:ext uri="{FF2B5EF4-FFF2-40B4-BE49-F238E27FC236}">
                <a16:creationId xmlns:a16="http://schemas.microsoft.com/office/drawing/2014/main" id="{F32CC305-6905-1260-DA8B-1029B45FA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a rot">
            <a:extLst>
              <a:ext uri="{FF2B5EF4-FFF2-40B4-BE49-F238E27FC236}">
                <a16:creationId xmlns:a16="http://schemas.microsoft.com/office/drawing/2014/main" id="{942B3767-54B0-1D18-650A-25087507C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505200"/>
            <a:ext cx="13716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572"/>
            <a:ext cx="9220200" cy="6867572"/>
          </a:xfrm>
        </p:spPr>
      </p:pic>
      <p:sp>
        <p:nvSpPr>
          <p:cNvPr id="5" name="TextBox 4"/>
          <p:cNvSpPr txBox="1"/>
          <p:nvPr/>
        </p:nvSpPr>
        <p:spPr>
          <a:xfrm>
            <a:off x="2590800" y="12954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mtClean="0"/>
              <a:t>Xin chào và hẹn gặp lại các con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853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36</Words>
  <Application>Microsoft Office PowerPoint</Application>
  <PresentationFormat>On-screen Show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Huy Khanh</dc:creator>
  <cp:lastModifiedBy>Administrator</cp:lastModifiedBy>
  <cp:revision>41</cp:revision>
  <dcterms:created xsi:type="dcterms:W3CDTF">2001-07-24T13:37:36Z</dcterms:created>
  <dcterms:modified xsi:type="dcterms:W3CDTF">2024-05-10T08:47:08Z</dcterms:modified>
</cp:coreProperties>
</file>