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6" r:id="rId3"/>
  </p:sldMasterIdLst>
  <p:notesMasterIdLst>
    <p:notesMasterId r:id="rId14"/>
  </p:notesMasterIdLst>
  <p:sldIdLst>
    <p:sldId id="275" r:id="rId4"/>
    <p:sldId id="261" r:id="rId5"/>
    <p:sldId id="263" r:id="rId6"/>
    <p:sldId id="267" r:id="rId7"/>
    <p:sldId id="268" r:id="rId8"/>
    <p:sldId id="282" r:id="rId9"/>
    <p:sldId id="269" r:id="rId10"/>
    <p:sldId id="271" r:id="rId11"/>
    <p:sldId id="272" r:id="rId12"/>
    <p:sldId id="280" r:id="rId13"/>
  </p:sldIdLst>
  <p:sldSz cx="18288000" cy="10287000"/>
  <p:notesSz cx="6858000" cy="9144000"/>
  <p:embeddedFontLst>
    <p:embeddedFont>
      <p:font typeface="#9Slide03 Ample" panose="020B0604020202020204" charset="0"/>
      <p:regular r:id="rId15"/>
    </p:embeddedFont>
    <p:embeddedFont>
      <p:font typeface="#9Slide07 Itim" panose="020B0604020202020204" charset="-34"/>
      <p:regular r:id="rId16"/>
    </p:embeddedFont>
    <p:embeddedFont>
      <p:font typeface="等线" panose="020B0604020202020204" charset="-122"/>
      <p:regular r:id="rId17"/>
    </p:embeddedFont>
    <p:embeddedFont>
      <p:font typeface="宋体" panose="020B0604020202020204" charset="-122"/>
      <p:regular r:id="rId18"/>
    </p:embeddedFont>
    <p:embeddedFont>
      <p:font typeface="#9Slide05 Amplify" panose="020B0604020202020204" charset="0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96" autoAdjust="0"/>
    <p:restoredTop sz="94622" autoAdjust="0"/>
  </p:normalViewPr>
  <p:slideViewPr>
    <p:cSldViewPr>
      <p:cViewPr varScale="1">
        <p:scale>
          <a:sx n="62" d="100"/>
          <a:sy n="62" d="100"/>
        </p:scale>
        <p:origin x="5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DF2BB-A85B-474D-8E58-5895D5E6F41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5E7E5-20EE-4660-9312-669EF7BAC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7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930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27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1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904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95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39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59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84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03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111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4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000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1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97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1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9" y="369096"/>
            <a:ext cx="2225674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3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32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85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72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5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83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6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73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19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3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9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6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A0AA2EA-6845-45EF-8AE7-23AD5465075B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5"/>
            <a:ext cx="5047536" cy="196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2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85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12" Type="http://schemas.openxmlformats.org/officeDocument/2006/relationships/image" Target="../media/image4.em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7.sv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679" y="6301195"/>
            <a:ext cx="6871962" cy="43155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10117420" y="223904"/>
            <a:ext cx="7431260" cy="36294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218" y="2040272"/>
            <a:ext cx="772696" cy="77269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730" y="1098992"/>
            <a:ext cx="702516" cy="7025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41517" y="1152997"/>
            <a:ext cx="144599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</a:t>
            </a:r>
            <a:r>
              <a:rPr kumimoji="0" lang="vi-VN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ƯỜNG</a:t>
            </a:r>
            <a:r>
              <a:rPr kumimoji="0" lang="en-US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MẦM </a:t>
            </a:r>
            <a:r>
              <a:rPr kumimoji="0" lang="en-US" sz="27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NON </a:t>
            </a:r>
            <a:r>
              <a:rPr lang="en-US" sz="2700" b="1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GIA QUẤT</a:t>
            </a:r>
            <a:endParaRPr kumimoji="0" lang="en-US" sz="27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61389" y="471600"/>
            <a:ext cx="144599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PHÒNG GIÁO DỤC VÀ ĐÀO TẠO QUẬN LONG BIÊN</a:t>
            </a:r>
            <a:endParaRPr kumimoji="0" lang="en-US" sz="27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2153" y="3565512"/>
            <a:ext cx="1731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LĨNH VỰC PHÁT TRIỂN NGÔN NGỮ 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2085" y="5931863"/>
            <a:ext cx="7556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Lứa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tuổi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: </a:t>
            </a: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Nhà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trẻ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36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36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D2</a:t>
            </a:r>
            <a:endParaRPr kumimoji="0" lang="en-US" sz="3600" b="0" i="1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1176" y="6251103"/>
            <a:ext cx="7477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Amplify" panose="02000000000000000000" pitchFamily="2" charset="0"/>
              <a:ea typeface="宋体" pitchFamily="2" charset="-122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77838" y="7170211"/>
            <a:ext cx="56466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mtClean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GV: NGUYỄN Thị Phương Hiếu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7167" y="4703691"/>
            <a:ext cx="1731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Truyện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: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không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vâng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23" name="图片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2" y="267768"/>
            <a:ext cx="2364582" cy="209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3317" descr="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82382" y="518445"/>
            <a:ext cx="1819085" cy="42521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447">
            <a:off x="2740451" y="1920006"/>
            <a:ext cx="1426864" cy="26542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308012"/>
      </p:ext>
    </p:extLst>
  </p:cSld>
  <p:clrMapOvr>
    <a:masterClrMapping/>
  </p:clrMapOvr>
  <p:transition spd="slow" advClick="0" advTm="332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6.17284E-7 L -3.05556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-1.85185E-6 L 3.61111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32099E-6 L -4.16667E-6 -0.07223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48101" y="5228451"/>
            <a:ext cx="110240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9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XIN CHÀO</a:t>
            </a:r>
          </a:p>
          <a:p>
            <a:pPr algn="ctr" defTabSz="1371600"/>
            <a:r>
              <a:rPr lang="en-GB" sz="9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HẸN GẶP LẠI </a:t>
            </a:r>
            <a:endParaRPr lang="en-US" sz="9000" b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91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9"/>
    </mc:Choice>
    <mc:Fallback xmlns="">
      <p:transition spd="slow" advTm="2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7358" y="2106074"/>
            <a:ext cx="1731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hát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nhắc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đến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đấy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! </a:t>
            </a:r>
            <a:endParaRPr lang="en-US" sz="6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079" y="751531"/>
            <a:ext cx="1731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ơi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hát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nhắc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đến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nào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đấy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? </a:t>
            </a:r>
            <a:endParaRPr lang="en-US" sz="6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0" y="3460618"/>
            <a:ext cx="3850673" cy="6938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0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9563">
        <p:split orient="vert"/>
      </p:transition>
    </mc:Choice>
    <mc:Fallback xmlns="">
      <p:transition spd="slow" advClick="0" advTm="395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/>
          <p:nvPr/>
        </p:nvGrpSpPr>
        <p:grpSpPr>
          <a:xfrm>
            <a:off x="1066800" y="1028700"/>
            <a:ext cx="15240000" cy="8610600"/>
            <a:chOff x="0" y="0"/>
            <a:chExt cx="13841800" cy="4936261"/>
          </a:xfrm>
        </p:grpSpPr>
        <p:sp>
          <p:nvSpPr>
            <p:cNvPr id="9" name="Freeform 4"/>
            <p:cNvSpPr/>
            <p:nvPr/>
          </p:nvSpPr>
          <p:spPr>
            <a:xfrm>
              <a:off x="0" y="-4073"/>
              <a:ext cx="13848190" cy="4942864"/>
            </a:xfrm>
            <a:custGeom>
              <a:avLst/>
              <a:gdLst/>
              <a:ahLst/>
              <a:cxnLst/>
              <a:rect l="l" t="t" r="r" b="b"/>
              <a:pathLst>
                <a:path w="13848190" h="4942864">
                  <a:moveTo>
                    <a:pt x="13220413" y="4888386"/>
                  </a:moveTo>
                  <a:cubicBezTo>
                    <a:pt x="13220413" y="4888386"/>
                    <a:pt x="12489538" y="4942864"/>
                    <a:pt x="10601337" y="4940243"/>
                  </a:cubicBezTo>
                  <a:cubicBezTo>
                    <a:pt x="5051941" y="4938080"/>
                    <a:pt x="1057074" y="4930255"/>
                    <a:pt x="1057074" y="4930255"/>
                  </a:cubicBezTo>
                  <a:cubicBezTo>
                    <a:pt x="812932" y="4921421"/>
                    <a:pt x="449110" y="4900190"/>
                    <a:pt x="282371" y="4842013"/>
                  </a:cubicBezTo>
                  <a:cubicBezTo>
                    <a:pt x="4469" y="4745050"/>
                    <a:pt x="0" y="4571771"/>
                    <a:pt x="0" y="3713326"/>
                  </a:cubicBezTo>
                  <a:lnTo>
                    <a:pt x="0" y="371328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23469" y="15681"/>
                    <a:pt x="8555088" y="7673"/>
                  </a:cubicBezTo>
                  <a:cubicBezTo>
                    <a:pt x="12270610" y="0"/>
                    <a:pt x="12987344" y="6979"/>
                    <a:pt x="12987344" y="6979"/>
                  </a:cubicBezTo>
                  <a:cubicBezTo>
                    <a:pt x="13355651" y="14458"/>
                    <a:pt x="13493911" y="42638"/>
                    <a:pt x="13691651" y="165219"/>
                  </a:cubicBezTo>
                  <a:cubicBezTo>
                    <a:pt x="13842668" y="258836"/>
                    <a:pt x="13848190" y="476157"/>
                    <a:pt x="13839050" y="3713287"/>
                  </a:cubicBezTo>
                  <a:lnTo>
                    <a:pt x="13839050" y="3713326"/>
                  </a:lnTo>
                  <a:cubicBezTo>
                    <a:pt x="13839048" y="4689736"/>
                    <a:pt x="13796265" y="4838324"/>
                    <a:pt x="13220413" y="4888386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537838" y="750592"/>
            <a:ext cx="1731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vừa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lắng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nghe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câu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chuyện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lang="en-US" sz="6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12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506" y="28107"/>
            <a:ext cx="2364582" cy="209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58600" y="3007009"/>
            <a:ext cx="7794426" cy="727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5226" y="4847129"/>
            <a:ext cx="3012473" cy="54278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47" y="2464102"/>
            <a:ext cx="11233553" cy="6946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19384"/>
      </p:ext>
    </p:extLst>
  </p:cSld>
  <p:clrMapOvr>
    <a:masterClrMapping/>
  </p:clrMapOvr>
  <p:transition spd="slow" advClick="0" advTm="17425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107" y="486286"/>
            <a:ext cx="159258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Trước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khi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chợ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ẹ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dặn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điều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907000" y="2628900"/>
            <a:ext cx="2047040" cy="6289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490" y="2019301"/>
            <a:ext cx="3085330" cy="6974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451950"/>
      </p:ext>
    </p:extLst>
  </p:cSld>
  <p:clrMapOvr>
    <a:masterClrMapping/>
  </p:clrMapOvr>
  <p:transition spd="med" advTm="2696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57 0.02762 L -0.44757 0.027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66 -0.00571 L 0.46866 -0.0057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495300"/>
            <a:ext cx="128016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nào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rủ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chơi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76600" y="2019300"/>
            <a:ext cx="3510116" cy="3200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059400" y="2857500"/>
            <a:ext cx="2047040" cy="62894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436891"/>
      </p:ext>
    </p:extLst>
  </p:cSld>
  <p:clrMapOvr>
    <a:masterClrMapping/>
  </p:clrMapOvr>
  <p:transition spd="med" advTm="3842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57 0.02762 L -0.44757 0.027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66 0.07114 C 0.24766 0.12408 0.25269 0.19815 0.27066 0.19707 C 0.2967 0.19707 0.2987 -0.05092 0.32969 -0.05185 C 0.35764 -0.05185 0.34262 0.16513 0.36962 0.1642 C 0.39766 0.1642 0.38264 0.0071 0.41267 0.0071 C 0.43967 0.0071 0.42465 0.11312 0.4487 0.11312 C 0.4717 0.11312 0.45964 0.0321 0.48064 0.0321 C 0.49262 0.0321 0.49366 0.05417 0.49462 0.07114 " pathEditMode="relative" rAng="0" ptsTypes="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495300"/>
            <a:ext cx="1280160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Lúc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đầu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Bướm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rủ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chơi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thì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trả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như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nào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10200" y="2933700"/>
            <a:ext cx="3510116" cy="3200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44000" y="2557403"/>
            <a:ext cx="2199440" cy="6757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397053"/>
      </p:ext>
    </p:extLst>
  </p:cSld>
  <p:clrMapOvr>
    <a:masterClrMapping/>
  </p:clrMapOvr>
  <p:transition spd="med" advTm="3842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400" y="495300"/>
            <a:ext cx="123444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Ai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giúp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đỡ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về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nhà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902" y="4457700"/>
            <a:ext cx="2232685" cy="50803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960452"/>
      </p:ext>
    </p:extLst>
  </p:cSld>
  <p:clrMapOvr>
    <a:masterClrMapping/>
  </p:clrMapOvr>
  <p:transition spd="med" advTm="3028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0247 L -0.45164 0.0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490" y="2019301"/>
            <a:ext cx="3085330" cy="69747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264532"/>
            <a:ext cx="147828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Về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đến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nhà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nói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điều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với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mẹ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754600" y="3175844"/>
            <a:ext cx="2047040" cy="6289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1638300"/>
            <a:ext cx="3124200" cy="732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59601"/>
      </p:ext>
    </p:extLst>
  </p:cSld>
  <p:clrMapOvr>
    <a:masterClrMapping/>
  </p:clrMapOvr>
  <p:transition spd="med" advTm="3807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66 -0.00571 L 0.46866 -0.0057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18 -0.04028 L -0.54757 -0.040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94 0.00679 L -0.42709 0.011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5181600" y="419100"/>
            <a:ext cx="12725400" cy="5486400"/>
            <a:chOff x="0" y="0"/>
            <a:chExt cx="13841800" cy="4936261"/>
          </a:xfrm>
        </p:grpSpPr>
        <p:sp>
          <p:nvSpPr>
            <p:cNvPr id="3" name="Freeform 4"/>
            <p:cNvSpPr/>
            <p:nvPr/>
          </p:nvSpPr>
          <p:spPr>
            <a:xfrm>
              <a:off x="0" y="-4073"/>
              <a:ext cx="13848190" cy="4942864"/>
            </a:xfrm>
            <a:custGeom>
              <a:avLst/>
              <a:gdLst/>
              <a:ahLst/>
              <a:cxnLst/>
              <a:rect l="l" t="t" r="r" b="b"/>
              <a:pathLst>
                <a:path w="13848190" h="4942864">
                  <a:moveTo>
                    <a:pt x="13220413" y="4888386"/>
                  </a:moveTo>
                  <a:cubicBezTo>
                    <a:pt x="13220413" y="4888386"/>
                    <a:pt x="12489538" y="4942864"/>
                    <a:pt x="10601337" y="4940243"/>
                  </a:cubicBezTo>
                  <a:cubicBezTo>
                    <a:pt x="5051941" y="4938080"/>
                    <a:pt x="1057074" y="4930255"/>
                    <a:pt x="1057074" y="4930255"/>
                  </a:cubicBezTo>
                  <a:cubicBezTo>
                    <a:pt x="812932" y="4921421"/>
                    <a:pt x="449110" y="4900190"/>
                    <a:pt x="282371" y="4842013"/>
                  </a:cubicBezTo>
                  <a:cubicBezTo>
                    <a:pt x="4469" y="4745050"/>
                    <a:pt x="0" y="4571771"/>
                    <a:pt x="0" y="3713326"/>
                  </a:cubicBezTo>
                  <a:lnTo>
                    <a:pt x="0" y="371328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23469" y="15681"/>
                    <a:pt x="8555088" y="7673"/>
                  </a:cubicBezTo>
                  <a:cubicBezTo>
                    <a:pt x="12270610" y="0"/>
                    <a:pt x="12987344" y="6979"/>
                    <a:pt x="12987344" y="6979"/>
                  </a:cubicBezTo>
                  <a:cubicBezTo>
                    <a:pt x="13355651" y="14458"/>
                    <a:pt x="13493911" y="42638"/>
                    <a:pt x="13691651" y="165219"/>
                  </a:cubicBezTo>
                  <a:cubicBezTo>
                    <a:pt x="13842668" y="258836"/>
                    <a:pt x="13848190" y="476157"/>
                    <a:pt x="13839050" y="3713287"/>
                  </a:cubicBezTo>
                  <a:lnTo>
                    <a:pt x="13839050" y="3713326"/>
                  </a:lnTo>
                  <a:cubicBezTo>
                    <a:pt x="13839048" y="4689736"/>
                    <a:pt x="13796265" y="4838324"/>
                    <a:pt x="13220413" y="4888386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4" name="Rectangle 3"/>
          <p:cNvSpPr/>
          <p:nvPr/>
        </p:nvSpPr>
        <p:spPr>
          <a:xfrm>
            <a:off x="5641737" y="2002902"/>
            <a:ext cx="11811000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ạ!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không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được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mải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chơi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giống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mà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quên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mất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mẹ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dặn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.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phải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ngoan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ngoãn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vâng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ông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bố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mẹ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nhé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!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18730" y="723900"/>
            <a:ext cx="434633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GIÁO DỤC </a:t>
            </a:r>
            <a:r>
              <a:rPr kumimoji="0" lang="en-GB" sz="6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endParaRPr kumimoji="0" lang="en-US" sz="6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1818174"/>
      </p:ext>
    </p:extLst>
  </p:cSld>
  <p:clrMapOvr>
    <a:masterClrMapping/>
  </p:clrMapOvr>
  <p:transition spd="med" advTm="192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2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|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173</Words>
  <Application>Microsoft Office PowerPoint</Application>
  <PresentationFormat>Custom</PresentationFormat>
  <Paragraphs>20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#9Slide03 Ample</vt:lpstr>
      <vt:lpstr>#9Slide07 Itim</vt:lpstr>
      <vt:lpstr>等线</vt:lpstr>
      <vt:lpstr>Times New Roman</vt:lpstr>
      <vt:lpstr>Arial</vt:lpstr>
      <vt:lpstr>宋体</vt:lpstr>
      <vt:lpstr>#9Slide05 Amplify</vt:lpstr>
      <vt:lpstr>Calibri Light</vt:lpstr>
      <vt:lpstr>Calibri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Animated Handwritten and Illustrated Classroom Rules Education Presentation</dc:title>
  <dc:creator>Ms. Lien</dc:creator>
  <cp:lastModifiedBy>Administrator</cp:lastModifiedBy>
  <cp:revision>47</cp:revision>
  <dcterms:created xsi:type="dcterms:W3CDTF">2006-08-16T00:00:00Z</dcterms:created>
  <dcterms:modified xsi:type="dcterms:W3CDTF">2024-09-05T09:23:05Z</dcterms:modified>
  <dc:identifier>DAEuAPYQVZA</dc:identifier>
</cp:coreProperties>
</file>