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5" r:id="rId3"/>
    <p:sldId id="266" r:id="rId4"/>
    <p:sldId id="256" r:id="rId5"/>
    <p:sldId id="257" r:id="rId6"/>
    <p:sldId id="258" r:id="rId7"/>
    <p:sldId id="259" r:id="rId8"/>
    <p:sldId id="260" r:id="rId9"/>
    <p:sldId id="261" r:id="rId10"/>
    <p:sldId id="262" r:id="rId11"/>
    <p:sldId id="275" r:id="rId12"/>
    <p:sldId id="263" r:id="rId13"/>
    <p:sldId id="274" r:id="rId14"/>
    <p:sldId id="270" r:id="rId15"/>
    <p:sldId id="271" r:id="rId16"/>
    <p:sldId id="272" r:id="rId17"/>
    <p:sldId id="273" r:id="rId18"/>
    <p:sldId id="267" r:id="rId19"/>
    <p:sldId id="268" r:id="rId20"/>
    <p:sldId id="269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E647F-D0D7-4393-B999-075B702566F4}" type="datetimeFigureOut">
              <a:rPr lang="en-US" smtClean="0"/>
              <a:t>14/6/2020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B7921-01D7-4B0E-8908-BD31FCBD9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104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E647F-D0D7-4393-B999-075B702566F4}" type="datetimeFigureOut">
              <a:rPr lang="en-US" smtClean="0"/>
              <a:t>14/6/2020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B7921-01D7-4B0E-8908-BD31FCBD9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21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E647F-D0D7-4393-B999-075B702566F4}" type="datetimeFigureOut">
              <a:rPr lang="en-US" smtClean="0"/>
              <a:t>14/6/2020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B7921-01D7-4B0E-8908-BD31FCBD9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826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E647F-D0D7-4393-B999-075B702566F4}" type="datetimeFigureOut">
              <a:rPr lang="en-US" smtClean="0"/>
              <a:t>14/6/2020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B7921-01D7-4B0E-8908-BD31FCBD9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436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E647F-D0D7-4393-B999-075B702566F4}" type="datetimeFigureOut">
              <a:rPr lang="en-US" smtClean="0"/>
              <a:t>14/6/2020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B7921-01D7-4B0E-8908-BD31FCBD9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112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E647F-D0D7-4393-B999-075B702566F4}" type="datetimeFigureOut">
              <a:rPr lang="en-US" smtClean="0"/>
              <a:t>14/6/2020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B7921-01D7-4B0E-8908-BD31FCBD9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582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E647F-D0D7-4393-B999-075B702566F4}" type="datetimeFigureOut">
              <a:rPr lang="en-US" smtClean="0"/>
              <a:t>14/6/2020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B7921-01D7-4B0E-8908-BD31FCBD9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984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E647F-D0D7-4393-B999-075B702566F4}" type="datetimeFigureOut">
              <a:rPr lang="en-US" smtClean="0"/>
              <a:t>14/6/2020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B7921-01D7-4B0E-8908-BD31FCBD9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673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E647F-D0D7-4393-B999-075B702566F4}" type="datetimeFigureOut">
              <a:rPr lang="en-US" smtClean="0"/>
              <a:t>14/6/2020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B7921-01D7-4B0E-8908-BD31FCBD9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485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E647F-D0D7-4393-B999-075B702566F4}" type="datetimeFigureOut">
              <a:rPr lang="en-US" smtClean="0"/>
              <a:t>14/6/2020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B7921-01D7-4B0E-8908-BD31FCBD9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467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E647F-D0D7-4393-B999-075B702566F4}" type="datetimeFigureOut">
              <a:rPr lang="en-US" smtClean="0"/>
              <a:t>14/6/2020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B7921-01D7-4B0E-8908-BD31FCBD9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945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E647F-D0D7-4393-B999-075B702566F4}" type="datetimeFigureOut">
              <a:rPr lang="en-US" smtClean="0"/>
              <a:t>14/6/2020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DB7921-01D7-4B0E-8908-BD31FCBD9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498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14320hinh-nen-bong-hoa-vang-ruc-ro-danh-cho-lapto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9067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33398" y="1674674"/>
            <a:ext cx="838200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Chủ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đề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: </a:t>
            </a:r>
            <a:r>
              <a:rPr lang="en-US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nước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và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hiện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tượng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tự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nhiên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5800" y="3442855"/>
            <a:ext cx="76962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Đề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tài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: </a:t>
            </a:r>
            <a:r>
              <a:rPr lang="en-US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Truyện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: </a:t>
            </a:r>
            <a:r>
              <a:rPr lang="en-US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Sự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tích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ngày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và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đêm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200" y="5495330"/>
            <a:ext cx="88392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Giáo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viên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: </a:t>
            </a:r>
            <a:r>
              <a:rPr lang="en-US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Đỗ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Thị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Thanh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Hà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5559" y="381000"/>
            <a:ext cx="87166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Kiểm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tra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chất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lượng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cuối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năm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97023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876800"/>
            <a:ext cx="8229600" cy="1524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đó</a:t>
            </a:r>
            <a:r>
              <a:rPr lang="en-US" sz="2000" dirty="0"/>
              <a:t> </a:t>
            </a:r>
            <a:r>
              <a:rPr lang="en-US" sz="2000" dirty="0" err="1"/>
              <a:t>trở</a:t>
            </a:r>
            <a:r>
              <a:rPr lang="en-US" sz="2000" dirty="0"/>
              <a:t> </a:t>
            </a:r>
            <a:r>
              <a:rPr lang="en-US" sz="2000" dirty="0" err="1"/>
              <a:t>đi</a:t>
            </a:r>
            <a:r>
              <a:rPr lang="en-US" sz="2000" dirty="0"/>
              <a:t>, </a:t>
            </a:r>
            <a:r>
              <a:rPr lang="en-US" sz="2000" dirty="0" err="1"/>
              <a:t>Gà</a:t>
            </a:r>
            <a:r>
              <a:rPr lang="en-US" sz="2000" dirty="0"/>
              <a:t> </a:t>
            </a:r>
            <a:r>
              <a:rPr lang="en-US" sz="2000" dirty="0" err="1"/>
              <a:t>Trống</a:t>
            </a:r>
            <a:r>
              <a:rPr lang="en-US" sz="2000" dirty="0"/>
              <a:t> </a:t>
            </a:r>
            <a:r>
              <a:rPr lang="en-US" sz="2000" dirty="0" err="1"/>
              <a:t>luôn</a:t>
            </a:r>
            <a:r>
              <a:rPr lang="en-US" sz="2000" dirty="0"/>
              <a:t> </a:t>
            </a:r>
            <a:r>
              <a:rPr lang="en-US" sz="2000" dirty="0" err="1"/>
              <a:t>dậy</a:t>
            </a:r>
            <a:r>
              <a:rPr lang="en-US" sz="2000" dirty="0"/>
              <a:t> </a:t>
            </a:r>
            <a:r>
              <a:rPr lang="en-US" sz="2000" dirty="0" err="1"/>
              <a:t>sớm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cất</a:t>
            </a:r>
            <a:r>
              <a:rPr lang="en-US" sz="2000" dirty="0"/>
              <a:t> </a:t>
            </a:r>
            <a:r>
              <a:rPr lang="en-US" sz="2000" dirty="0" err="1"/>
              <a:t>tiếng</a:t>
            </a:r>
            <a:r>
              <a:rPr lang="en-US" sz="2000" dirty="0"/>
              <a:t> </a:t>
            </a:r>
            <a:r>
              <a:rPr lang="en-US" sz="2000" dirty="0" err="1"/>
              <a:t>gáy</a:t>
            </a:r>
            <a:r>
              <a:rPr lang="en-US" sz="2000" dirty="0"/>
              <a:t> “ò ó o” </a:t>
            </a:r>
            <a:r>
              <a:rPr lang="en-US" sz="2000" dirty="0" err="1"/>
              <a:t>để</a:t>
            </a:r>
            <a:r>
              <a:rPr lang="en-US" sz="2000" dirty="0"/>
              <a:t> </a:t>
            </a:r>
            <a:r>
              <a:rPr lang="en-US" sz="2000" dirty="0" err="1"/>
              <a:t>đánh</a:t>
            </a:r>
            <a:r>
              <a:rPr lang="en-US" sz="2000" dirty="0"/>
              <a:t> </a:t>
            </a:r>
            <a:r>
              <a:rPr lang="en-US" sz="2000" dirty="0" err="1"/>
              <a:t>thức</a:t>
            </a:r>
            <a:r>
              <a:rPr lang="en-US" sz="2000" dirty="0"/>
              <a:t> </a:t>
            </a:r>
            <a:r>
              <a:rPr lang="en-US" sz="2000" dirty="0" err="1"/>
              <a:t>Mặt</a:t>
            </a:r>
            <a:r>
              <a:rPr lang="en-US" sz="2000" dirty="0"/>
              <a:t> </a:t>
            </a:r>
            <a:r>
              <a:rPr lang="en-US" sz="2000" dirty="0" err="1"/>
              <a:t>Trời</a:t>
            </a:r>
            <a:r>
              <a:rPr lang="en-US" sz="2000" dirty="0"/>
              <a:t> </a:t>
            </a:r>
            <a:r>
              <a:rPr lang="en-US" sz="2000" dirty="0" err="1"/>
              <a:t>dậy</a:t>
            </a:r>
            <a:r>
              <a:rPr lang="en-US" sz="2000" dirty="0"/>
              <a:t>. Ở </a:t>
            </a:r>
            <a:r>
              <a:rPr lang="en-US" sz="2000" dirty="0" err="1"/>
              <a:t>tít</a:t>
            </a:r>
            <a:r>
              <a:rPr lang="en-US" sz="2000" dirty="0"/>
              <a:t> </a:t>
            </a:r>
            <a:r>
              <a:rPr lang="en-US" sz="2000" dirty="0" err="1"/>
              <a:t>trên</a:t>
            </a:r>
            <a:r>
              <a:rPr lang="en-US" sz="2000" dirty="0"/>
              <a:t> </a:t>
            </a:r>
            <a:r>
              <a:rPr lang="en-US" sz="2000" dirty="0" err="1"/>
              <a:t>cao</a:t>
            </a:r>
            <a:r>
              <a:rPr lang="en-US" sz="2000" dirty="0"/>
              <a:t>, </a:t>
            </a:r>
            <a:r>
              <a:rPr lang="en-US" sz="2000" dirty="0" err="1"/>
              <a:t>Mặt</a:t>
            </a:r>
            <a:r>
              <a:rPr lang="en-US" sz="2000" dirty="0"/>
              <a:t> </a:t>
            </a:r>
            <a:r>
              <a:rPr lang="en-US" sz="2000" dirty="0" err="1"/>
              <a:t>Trời</a:t>
            </a:r>
            <a:r>
              <a:rPr lang="en-US" sz="2000" dirty="0"/>
              <a:t>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gương</a:t>
            </a:r>
            <a:r>
              <a:rPr lang="en-US" sz="2000" dirty="0"/>
              <a:t> </a:t>
            </a:r>
            <a:r>
              <a:rPr lang="en-US" sz="2000" dirty="0" err="1"/>
              <a:t>mặt</a:t>
            </a:r>
            <a:r>
              <a:rPr lang="en-US" sz="2000" dirty="0"/>
              <a:t> </a:t>
            </a:r>
            <a:r>
              <a:rPr lang="en-US" sz="2000" dirty="0" err="1"/>
              <a:t>hồng</a:t>
            </a:r>
            <a:r>
              <a:rPr lang="en-US" sz="2000" dirty="0"/>
              <a:t> </a:t>
            </a:r>
            <a:r>
              <a:rPr lang="en-US" sz="2000" dirty="0" err="1"/>
              <a:t>hào</a:t>
            </a:r>
            <a:r>
              <a:rPr lang="en-US" sz="2000" dirty="0"/>
              <a:t> </a:t>
            </a:r>
            <a:r>
              <a:rPr lang="en-US" sz="2000" dirty="0" err="1"/>
              <a:t>tròn</a:t>
            </a:r>
            <a:r>
              <a:rPr lang="en-US" sz="2000" dirty="0"/>
              <a:t> </a:t>
            </a:r>
            <a:r>
              <a:rPr lang="en-US" sz="2000" dirty="0" err="1"/>
              <a:t>trịa</a:t>
            </a:r>
            <a:r>
              <a:rPr lang="en-US" sz="2000" dirty="0"/>
              <a:t>, </a:t>
            </a:r>
            <a:r>
              <a:rPr lang="en-US" sz="2000" dirty="0" err="1"/>
              <a:t>mỉm</a:t>
            </a:r>
            <a:r>
              <a:rPr lang="en-US" sz="2000" dirty="0"/>
              <a:t> </a:t>
            </a:r>
            <a:r>
              <a:rPr lang="en-US" sz="2000" dirty="0" err="1"/>
              <a:t>cười</a:t>
            </a:r>
            <a:r>
              <a:rPr lang="en-US" sz="2000" dirty="0"/>
              <a:t> </a:t>
            </a:r>
            <a:r>
              <a:rPr lang="en-US" sz="2000" dirty="0" err="1"/>
              <a:t>nhìn</a:t>
            </a:r>
            <a:r>
              <a:rPr lang="en-US" sz="2000" dirty="0"/>
              <a:t> </a:t>
            </a:r>
            <a:r>
              <a:rPr lang="en-US" sz="2000" dirty="0" err="1"/>
              <a:t>Gà</a:t>
            </a:r>
            <a:r>
              <a:rPr lang="en-US" sz="2000" dirty="0"/>
              <a:t> </a:t>
            </a:r>
            <a:r>
              <a:rPr lang="en-US" sz="2000" dirty="0" err="1"/>
              <a:t>Trống</a:t>
            </a:r>
            <a:r>
              <a:rPr lang="en-US" sz="2000" dirty="0"/>
              <a:t>. </a:t>
            </a:r>
            <a:r>
              <a:rPr lang="en-US" sz="2000" dirty="0" err="1"/>
              <a:t>Muôn</a:t>
            </a:r>
            <a:r>
              <a:rPr lang="en-US" sz="2000" dirty="0"/>
              <a:t> </a:t>
            </a:r>
            <a:r>
              <a:rPr lang="en-US" sz="2000" dirty="0" err="1"/>
              <a:t>loài</a:t>
            </a:r>
            <a:r>
              <a:rPr lang="en-US" sz="2000" dirty="0"/>
              <a:t> </a:t>
            </a:r>
            <a:r>
              <a:rPr lang="en-US" sz="2000" dirty="0" err="1"/>
              <a:t>hoa</a:t>
            </a:r>
            <a:r>
              <a:rPr lang="en-US" sz="2000" dirty="0"/>
              <a:t> </a:t>
            </a:r>
            <a:r>
              <a:rPr lang="en-US" sz="2000" dirty="0" err="1"/>
              <a:t>đua</a:t>
            </a:r>
            <a:r>
              <a:rPr lang="en-US" sz="2000" dirty="0"/>
              <a:t> </a:t>
            </a:r>
            <a:r>
              <a:rPr lang="en-US" sz="2000" dirty="0" err="1"/>
              <a:t>nở</a:t>
            </a:r>
            <a:r>
              <a:rPr lang="en-US" sz="2000" dirty="0"/>
              <a:t>, </a:t>
            </a:r>
            <a:r>
              <a:rPr lang="en-US" sz="2000" dirty="0" err="1"/>
              <a:t>khoe</a:t>
            </a:r>
            <a:r>
              <a:rPr lang="en-US" sz="2000" dirty="0"/>
              <a:t> </a:t>
            </a:r>
            <a:r>
              <a:rPr lang="en-US" sz="2000" dirty="0" err="1"/>
              <a:t>sắc</a:t>
            </a:r>
            <a:r>
              <a:rPr lang="en-US" sz="2000" dirty="0"/>
              <a:t> </a:t>
            </a:r>
            <a:r>
              <a:rPr lang="en-US" sz="2000" dirty="0" err="1"/>
              <a:t>màu</a:t>
            </a:r>
            <a:r>
              <a:rPr lang="en-US" sz="2000" dirty="0"/>
              <a:t> </a:t>
            </a:r>
            <a:r>
              <a:rPr lang="en-US" sz="2000" dirty="0" err="1"/>
              <a:t>rực</a:t>
            </a:r>
            <a:r>
              <a:rPr lang="en-US" sz="2000" dirty="0"/>
              <a:t> </a:t>
            </a:r>
            <a:r>
              <a:rPr lang="en-US" sz="2000" dirty="0" err="1"/>
              <a:t>rỡ</a:t>
            </a:r>
            <a:r>
              <a:rPr lang="en-US" sz="2000" dirty="0"/>
              <a:t>. </a:t>
            </a:r>
            <a:r>
              <a:rPr lang="en-US" sz="2000" dirty="0" err="1"/>
              <a:t>Cây</a:t>
            </a:r>
            <a:r>
              <a:rPr lang="en-US" sz="2000" dirty="0"/>
              <a:t> </a:t>
            </a:r>
            <a:r>
              <a:rPr lang="en-US" sz="2000" dirty="0" err="1"/>
              <a:t>lá</a:t>
            </a:r>
            <a:r>
              <a:rPr lang="en-US" sz="2000" dirty="0"/>
              <a:t> </a:t>
            </a:r>
            <a:r>
              <a:rPr lang="en-US" sz="2000" dirty="0" err="1"/>
              <a:t>cũng</a:t>
            </a:r>
            <a:r>
              <a:rPr lang="en-US" sz="2000" dirty="0"/>
              <a:t> </a:t>
            </a:r>
            <a:r>
              <a:rPr lang="en-US" sz="2000" dirty="0" err="1"/>
              <a:t>mở</a:t>
            </a:r>
            <a:r>
              <a:rPr lang="en-US" sz="2000" dirty="0"/>
              <a:t>  </a:t>
            </a:r>
            <a:r>
              <a:rPr lang="en-US" sz="2000" dirty="0" err="1"/>
              <a:t>mắt</a:t>
            </a:r>
            <a:r>
              <a:rPr lang="en-US" sz="2000" dirty="0"/>
              <a:t> reo </a:t>
            </a:r>
            <a:r>
              <a:rPr lang="en-US" sz="2000" dirty="0" err="1"/>
              <a:t>vui</a:t>
            </a:r>
            <a:r>
              <a:rPr lang="en-US" sz="2000" dirty="0"/>
              <a:t> </a:t>
            </a:r>
            <a:r>
              <a:rPr lang="en-US" sz="2000" dirty="0" err="1"/>
              <a:t>chào</a:t>
            </a:r>
            <a:r>
              <a:rPr lang="en-US" sz="2000" dirty="0"/>
              <a:t> </a:t>
            </a:r>
            <a:r>
              <a:rPr lang="en-US" sz="2000" dirty="0" err="1"/>
              <a:t>đón</a:t>
            </a:r>
            <a:r>
              <a:rPr lang="en-US" sz="2000" dirty="0"/>
              <a:t> </a:t>
            </a:r>
            <a:r>
              <a:rPr lang="en-US" sz="2000" dirty="0" err="1"/>
              <a:t>ánh</a:t>
            </a:r>
            <a:r>
              <a:rPr lang="en-US" sz="2000" dirty="0"/>
              <a:t> </a:t>
            </a:r>
            <a:r>
              <a:rPr lang="en-US" sz="2000" dirty="0" err="1"/>
              <a:t>Mặt</a:t>
            </a:r>
            <a:r>
              <a:rPr lang="en-US" sz="2000" dirty="0"/>
              <a:t> </a:t>
            </a:r>
            <a:r>
              <a:rPr lang="en-US" sz="2000" dirty="0" err="1"/>
              <a:t>Trời</a:t>
            </a:r>
            <a:r>
              <a:rPr lang="en-US" sz="2000" dirty="0"/>
              <a:t>. </a:t>
            </a:r>
            <a:r>
              <a:rPr lang="en-US" sz="2000" dirty="0" err="1"/>
              <a:t>Người</a:t>
            </a:r>
            <a:r>
              <a:rPr lang="en-US" sz="2000" dirty="0"/>
              <a:t> ta </a:t>
            </a:r>
            <a:r>
              <a:rPr lang="en-US" sz="2000" dirty="0" err="1"/>
              <a:t>gọi</a:t>
            </a:r>
            <a:r>
              <a:rPr lang="en-US" sz="2000" dirty="0"/>
              <a:t> </a:t>
            </a:r>
            <a:r>
              <a:rPr lang="en-US" sz="2000" dirty="0" err="1"/>
              <a:t>lúc</a:t>
            </a:r>
            <a:r>
              <a:rPr lang="en-US" sz="2000" dirty="0"/>
              <a:t> </a:t>
            </a:r>
            <a:r>
              <a:rPr lang="en-US" sz="2000" dirty="0" err="1"/>
              <a:t>đó</a:t>
            </a:r>
            <a:r>
              <a:rPr lang="en-US" sz="2000" dirty="0"/>
              <a:t> </a:t>
            </a:r>
            <a:r>
              <a:rPr lang="en-US" sz="2000" dirty="0" err="1"/>
              <a:t>là</a:t>
            </a:r>
            <a:r>
              <a:rPr lang="en-US" sz="2000" dirty="0"/>
              <a:t> </a:t>
            </a:r>
            <a:r>
              <a:rPr lang="en-US" sz="2000" dirty="0" err="1"/>
              <a:t>ngày</a:t>
            </a:r>
            <a:r>
              <a:rPr lang="en-US" sz="2000" dirty="0"/>
              <a:t>.</a:t>
            </a:r>
            <a:br>
              <a:rPr lang="en-US" sz="2000" dirty="0"/>
            </a:br>
            <a:endParaRPr lang="en-US" sz="20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478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3984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4876800"/>
            <a:ext cx="8610600" cy="1600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hối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hận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xấu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hổ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.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cứ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đợi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lặn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chuồng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ngủ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dám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tỏa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tia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dịu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dàng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ớt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đêm</a:t>
            </a:r>
            <a:r>
              <a:rPr lang="en-US" sz="2000" dirty="0"/>
              <a:t>.</a:t>
            </a:r>
            <a:endParaRPr lang="en-US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54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012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029200"/>
            <a:ext cx="8229600" cy="13255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600" dirty="0" err="1"/>
              <a:t>Còn</a:t>
            </a:r>
            <a:r>
              <a:rPr lang="en-US" sz="2600" dirty="0"/>
              <a:t> </a:t>
            </a:r>
            <a:r>
              <a:rPr lang="en-US" sz="2600" dirty="0" err="1"/>
              <a:t>Mặt</a:t>
            </a:r>
            <a:r>
              <a:rPr lang="en-US" sz="2600" dirty="0"/>
              <a:t> </a:t>
            </a:r>
            <a:r>
              <a:rPr lang="en-US" sz="2600" dirty="0" err="1"/>
              <a:t>Trăng</a:t>
            </a:r>
            <a:r>
              <a:rPr lang="en-US" sz="2600" dirty="0"/>
              <a:t> </a:t>
            </a:r>
            <a:r>
              <a:rPr lang="en-US" sz="2600" dirty="0" err="1"/>
              <a:t>thì</a:t>
            </a:r>
            <a:r>
              <a:rPr lang="en-US" sz="2600" dirty="0"/>
              <a:t> </a:t>
            </a:r>
            <a:r>
              <a:rPr lang="en-US" sz="2600" dirty="0" err="1"/>
              <a:t>cảm</a:t>
            </a:r>
            <a:r>
              <a:rPr lang="en-US" sz="2600" dirty="0"/>
              <a:t> </a:t>
            </a:r>
            <a:r>
              <a:rPr lang="en-US" sz="2600" dirty="0" err="1"/>
              <a:t>thấy</a:t>
            </a:r>
            <a:r>
              <a:rPr lang="en-US" sz="2600" dirty="0"/>
              <a:t> </a:t>
            </a:r>
            <a:r>
              <a:rPr lang="en-US" sz="2600" dirty="0" err="1"/>
              <a:t>rất</a:t>
            </a:r>
            <a:r>
              <a:rPr lang="en-US" sz="2600" dirty="0"/>
              <a:t> </a:t>
            </a:r>
            <a:r>
              <a:rPr lang="en-US" sz="2600" dirty="0" err="1"/>
              <a:t>hối</a:t>
            </a:r>
            <a:r>
              <a:rPr lang="en-US" sz="2600" dirty="0"/>
              <a:t> </a:t>
            </a:r>
            <a:r>
              <a:rPr lang="en-US" sz="2600" dirty="0" err="1"/>
              <a:t>hận</a:t>
            </a:r>
            <a:r>
              <a:rPr lang="en-US" sz="2600" dirty="0"/>
              <a:t> </a:t>
            </a:r>
            <a:r>
              <a:rPr lang="en-US" sz="2600" dirty="0" err="1"/>
              <a:t>và</a:t>
            </a:r>
            <a:r>
              <a:rPr lang="en-US" sz="2600" dirty="0"/>
              <a:t> </a:t>
            </a:r>
            <a:r>
              <a:rPr lang="en-US" sz="2600" dirty="0" err="1"/>
              <a:t>xấu</a:t>
            </a:r>
            <a:r>
              <a:rPr lang="en-US" sz="2600" dirty="0"/>
              <a:t> </a:t>
            </a:r>
            <a:r>
              <a:rPr lang="en-US" sz="2600" dirty="0" err="1"/>
              <a:t>hổ</a:t>
            </a:r>
            <a:r>
              <a:rPr lang="en-US" sz="2600" dirty="0"/>
              <a:t> </a:t>
            </a:r>
            <a:r>
              <a:rPr lang="en-US" sz="2600" dirty="0" err="1"/>
              <a:t>vì</a:t>
            </a:r>
            <a:r>
              <a:rPr lang="en-US" sz="2600" dirty="0"/>
              <a:t> </a:t>
            </a:r>
            <a:r>
              <a:rPr lang="en-US" sz="2600" dirty="0" err="1"/>
              <a:t>đã</a:t>
            </a:r>
            <a:r>
              <a:rPr lang="en-US" sz="2600" dirty="0"/>
              <a:t> </a:t>
            </a:r>
            <a:r>
              <a:rPr lang="en-US" sz="2600" dirty="0" err="1"/>
              <a:t>đối</a:t>
            </a:r>
            <a:r>
              <a:rPr lang="en-US" sz="2600" dirty="0"/>
              <a:t> </a:t>
            </a:r>
            <a:r>
              <a:rPr lang="en-US" sz="2600" dirty="0" err="1"/>
              <a:t>xử</a:t>
            </a:r>
            <a:r>
              <a:rPr lang="en-US" sz="2600" dirty="0"/>
              <a:t> </a:t>
            </a:r>
            <a:r>
              <a:rPr lang="en-US" sz="2600" dirty="0" err="1"/>
              <a:t>không</a:t>
            </a:r>
            <a:r>
              <a:rPr lang="en-US" sz="2600" dirty="0"/>
              <a:t> </a:t>
            </a:r>
            <a:r>
              <a:rPr lang="en-US" sz="2600" dirty="0" err="1"/>
              <a:t>tốt</a:t>
            </a:r>
            <a:r>
              <a:rPr lang="en-US" sz="2600" dirty="0"/>
              <a:t> </a:t>
            </a:r>
            <a:r>
              <a:rPr lang="en-US" sz="2600" dirty="0" err="1"/>
              <a:t>với</a:t>
            </a:r>
            <a:r>
              <a:rPr lang="en-US" sz="2600" dirty="0"/>
              <a:t> </a:t>
            </a:r>
            <a:r>
              <a:rPr lang="en-US" sz="2600" dirty="0" err="1"/>
              <a:t>bạn</a:t>
            </a:r>
            <a:r>
              <a:rPr lang="en-US" sz="2600" dirty="0"/>
              <a:t> </a:t>
            </a:r>
            <a:r>
              <a:rPr lang="en-US" sz="2600" dirty="0" err="1"/>
              <a:t>Gà</a:t>
            </a:r>
            <a:r>
              <a:rPr lang="en-US" sz="2600" dirty="0"/>
              <a:t> </a:t>
            </a:r>
            <a:r>
              <a:rPr lang="en-US" sz="2600" dirty="0" err="1"/>
              <a:t>Trống</a:t>
            </a:r>
            <a:r>
              <a:rPr lang="en-US" sz="2600" dirty="0"/>
              <a:t> . </a:t>
            </a:r>
            <a:r>
              <a:rPr lang="en-US" sz="2600" dirty="0" err="1"/>
              <a:t>Vì</a:t>
            </a:r>
            <a:r>
              <a:rPr lang="en-US" sz="2600" dirty="0"/>
              <a:t> </a:t>
            </a:r>
            <a:r>
              <a:rPr lang="en-US" sz="2600" dirty="0" err="1"/>
              <a:t>thế</a:t>
            </a:r>
            <a:r>
              <a:rPr lang="en-US" sz="2600" dirty="0"/>
              <a:t>, </a:t>
            </a:r>
            <a:r>
              <a:rPr lang="en-US" sz="2600" dirty="0" err="1"/>
              <a:t>Mặt</a:t>
            </a:r>
            <a:r>
              <a:rPr lang="en-US" sz="2600" dirty="0"/>
              <a:t> </a:t>
            </a:r>
            <a:r>
              <a:rPr lang="en-US" sz="2600" dirty="0" err="1"/>
              <a:t>Trăng</a:t>
            </a:r>
            <a:r>
              <a:rPr lang="en-US" sz="2600" dirty="0"/>
              <a:t> </a:t>
            </a:r>
            <a:r>
              <a:rPr lang="en-US" sz="2600" dirty="0" err="1"/>
              <a:t>cứ</a:t>
            </a:r>
            <a:r>
              <a:rPr lang="en-US" sz="2600" dirty="0"/>
              <a:t> </a:t>
            </a:r>
            <a:r>
              <a:rPr lang="en-US" sz="2600" dirty="0" err="1"/>
              <a:t>đợi</a:t>
            </a:r>
            <a:r>
              <a:rPr lang="en-US" sz="2600" dirty="0"/>
              <a:t> </a:t>
            </a:r>
            <a:r>
              <a:rPr lang="en-US" sz="2600" dirty="0" err="1"/>
              <a:t>đến</a:t>
            </a:r>
            <a:r>
              <a:rPr lang="en-US" sz="2600" dirty="0"/>
              <a:t> </a:t>
            </a:r>
            <a:r>
              <a:rPr lang="en-US" sz="2600" dirty="0" err="1"/>
              <a:t>khi</a:t>
            </a:r>
            <a:r>
              <a:rPr lang="en-US" sz="2600" dirty="0"/>
              <a:t> </a:t>
            </a:r>
            <a:r>
              <a:rPr lang="en-US" sz="2600" dirty="0" err="1"/>
              <a:t>Mặt</a:t>
            </a:r>
            <a:r>
              <a:rPr lang="en-US" sz="2600" dirty="0"/>
              <a:t> </a:t>
            </a:r>
            <a:r>
              <a:rPr lang="en-US" sz="2600" dirty="0" err="1"/>
              <a:t>Trời</a:t>
            </a:r>
            <a:r>
              <a:rPr lang="en-US" sz="2600" dirty="0"/>
              <a:t> , </a:t>
            </a:r>
            <a:r>
              <a:rPr lang="en-US" sz="2600" dirty="0" err="1"/>
              <a:t>Gà</a:t>
            </a:r>
            <a:r>
              <a:rPr lang="en-US" sz="2600" dirty="0"/>
              <a:t> </a:t>
            </a:r>
            <a:r>
              <a:rPr lang="en-US" sz="2600" dirty="0" err="1"/>
              <a:t>Trống</a:t>
            </a:r>
            <a:r>
              <a:rPr lang="en-US" sz="2600" dirty="0"/>
              <a:t>  </a:t>
            </a:r>
            <a:r>
              <a:rPr lang="en-US" sz="2600" dirty="0" err="1"/>
              <a:t>đi</a:t>
            </a:r>
            <a:r>
              <a:rPr lang="en-US" sz="2600" dirty="0"/>
              <a:t> </a:t>
            </a:r>
            <a:r>
              <a:rPr lang="en-US" sz="2600" dirty="0" err="1"/>
              <a:t>ngủ</a:t>
            </a:r>
            <a:r>
              <a:rPr lang="en-US" sz="2600" dirty="0"/>
              <a:t> </a:t>
            </a:r>
            <a:r>
              <a:rPr lang="en-US" sz="2600" dirty="0" err="1"/>
              <a:t>mới</a:t>
            </a:r>
            <a:r>
              <a:rPr lang="en-US" sz="2600" dirty="0"/>
              <a:t> </a:t>
            </a:r>
            <a:r>
              <a:rPr lang="en-US" sz="2600" dirty="0" err="1"/>
              <a:t>dám</a:t>
            </a:r>
            <a:r>
              <a:rPr lang="en-US" sz="2600" dirty="0"/>
              <a:t> </a:t>
            </a:r>
            <a:r>
              <a:rPr lang="en-US" sz="2600" dirty="0" err="1"/>
              <a:t>xuất</a:t>
            </a:r>
            <a:r>
              <a:rPr lang="en-US" sz="2600" dirty="0"/>
              <a:t> </a:t>
            </a:r>
            <a:r>
              <a:rPr lang="en-US" sz="2600" dirty="0" err="1"/>
              <a:t>hiện</a:t>
            </a:r>
            <a:r>
              <a:rPr lang="en-US" sz="2600" dirty="0"/>
              <a:t>. </a:t>
            </a:r>
            <a:r>
              <a:rPr lang="en-US" sz="2600" dirty="0" err="1"/>
              <a:t>Người</a:t>
            </a:r>
            <a:r>
              <a:rPr lang="en-US" sz="2600" dirty="0"/>
              <a:t> ta </a:t>
            </a:r>
            <a:r>
              <a:rPr lang="en-US" sz="2600" dirty="0" err="1"/>
              <a:t>gọi</a:t>
            </a:r>
            <a:r>
              <a:rPr lang="en-US" sz="2600" dirty="0"/>
              <a:t> </a:t>
            </a:r>
            <a:r>
              <a:rPr lang="en-US" sz="2600" dirty="0" err="1"/>
              <a:t>lúc</a:t>
            </a:r>
            <a:r>
              <a:rPr lang="en-US" sz="2600" dirty="0"/>
              <a:t> </a:t>
            </a:r>
            <a:r>
              <a:rPr lang="en-US" sz="2600" dirty="0" err="1"/>
              <a:t>Mặt</a:t>
            </a:r>
            <a:r>
              <a:rPr lang="en-US" sz="2600" dirty="0"/>
              <a:t> </a:t>
            </a:r>
            <a:r>
              <a:rPr lang="en-US" sz="2600" dirty="0" err="1"/>
              <a:t>Trăng</a:t>
            </a:r>
            <a:r>
              <a:rPr lang="en-US" sz="2600" dirty="0"/>
              <a:t> </a:t>
            </a:r>
            <a:r>
              <a:rPr lang="en-US" sz="2600" dirty="0" err="1"/>
              <a:t>tỏa</a:t>
            </a:r>
            <a:r>
              <a:rPr lang="en-US" sz="2600" dirty="0"/>
              <a:t> </a:t>
            </a:r>
            <a:r>
              <a:rPr lang="en-US" sz="2600" dirty="0" err="1"/>
              <a:t>những</a:t>
            </a:r>
            <a:r>
              <a:rPr lang="en-US" sz="2600" dirty="0"/>
              <a:t> </a:t>
            </a:r>
            <a:r>
              <a:rPr lang="en-US" sz="2600" dirty="0" err="1"/>
              <a:t>tia</a:t>
            </a:r>
            <a:r>
              <a:rPr lang="en-US" sz="2600" dirty="0"/>
              <a:t> </a:t>
            </a:r>
            <a:r>
              <a:rPr lang="en-US" sz="2600" dirty="0" err="1"/>
              <a:t>sáng</a:t>
            </a:r>
            <a:r>
              <a:rPr lang="en-US" sz="2600" dirty="0"/>
              <a:t> </a:t>
            </a:r>
            <a:r>
              <a:rPr lang="en-US" sz="2600" dirty="0" err="1"/>
              <a:t>dịu</a:t>
            </a:r>
            <a:r>
              <a:rPr lang="en-US" sz="2600" dirty="0"/>
              <a:t> </a:t>
            </a:r>
            <a:r>
              <a:rPr lang="en-US" sz="2600" dirty="0" err="1"/>
              <a:t>dàng</a:t>
            </a:r>
            <a:r>
              <a:rPr lang="en-US" sz="2600" dirty="0"/>
              <a:t>, </a:t>
            </a:r>
            <a:r>
              <a:rPr lang="en-US" sz="2600" dirty="0" err="1"/>
              <a:t>yếu</a:t>
            </a:r>
            <a:r>
              <a:rPr lang="en-US" sz="2600" dirty="0"/>
              <a:t> </a:t>
            </a:r>
            <a:r>
              <a:rPr lang="en-US" sz="2600" dirty="0" err="1"/>
              <a:t>ớt</a:t>
            </a:r>
            <a:r>
              <a:rPr lang="en-US" sz="2600" dirty="0"/>
              <a:t> </a:t>
            </a:r>
            <a:r>
              <a:rPr lang="en-US" sz="2600" dirty="0" err="1"/>
              <a:t>gọi</a:t>
            </a:r>
            <a:r>
              <a:rPr lang="en-US" sz="2600" dirty="0"/>
              <a:t> </a:t>
            </a:r>
            <a:r>
              <a:rPr lang="en-US" sz="2600" dirty="0" err="1"/>
              <a:t>là</a:t>
            </a:r>
            <a:r>
              <a:rPr lang="en-US" sz="2600" dirty="0"/>
              <a:t> </a:t>
            </a:r>
            <a:r>
              <a:rPr lang="en-US" sz="2600" dirty="0" err="1"/>
              <a:t>đêm</a:t>
            </a:r>
            <a:r>
              <a:rPr lang="en-US" dirty="0"/>
              <a:t>.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304800"/>
            <a:ext cx="8115300" cy="45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 descr="C:\Users\Admin\Desktop\nenweb3copy.jp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9144000" cy="685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838200" y="2057400"/>
            <a:ext cx="779145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Hoạt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động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</a:t>
            </a:r>
          </a:p>
          <a:p>
            <a:pPr algn="ctr"/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Đàm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thoại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– </a:t>
            </a:r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trích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dẫn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25946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1040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loud Callout 4"/>
          <p:cNvSpPr/>
          <p:nvPr/>
        </p:nvSpPr>
        <p:spPr>
          <a:xfrm>
            <a:off x="5715000" y="457200"/>
            <a:ext cx="3096491" cy="2514600"/>
          </a:xfrm>
          <a:prstGeom prst="cloudCallout">
            <a:avLst>
              <a:gd name="adj1" fmla="val -35598"/>
              <a:gd name="adj2" fmla="val 61949"/>
            </a:avLst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Không</a:t>
            </a:r>
            <a:r>
              <a:rPr lang="en-US" sz="24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! </a:t>
            </a:r>
            <a:r>
              <a:rPr lang="en-US" sz="2400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Không</a:t>
            </a:r>
            <a:r>
              <a:rPr lang="en-US" sz="24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! </a:t>
            </a:r>
            <a:r>
              <a:rPr lang="en-US" sz="2400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Tớ</a:t>
            </a:r>
            <a:r>
              <a:rPr lang="en-US" sz="24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không</a:t>
            </a:r>
            <a:r>
              <a:rPr lang="en-US" sz="24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đổi</a:t>
            </a:r>
            <a:r>
              <a:rPr lang="en-US" sz="24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đâu</a:t>
            </a:r>
            <a:r>
              <a:rPr lang="en-US" sz="24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! </a:t>
            </a:r>
            <a:r>
              <a:rPr lang="en-US" sz="2400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Thông</a:t>
            </a:r>
            <a:r>
              <a:rPr lang="en-US" sz="24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cảm</a:t>
            </a:r>
            <a:r>
              <a:rPr lang="en-US" sz="24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cho</a:t>
            </a:r>
            <a:r>
              <a:rPr lang="en-US" sz="24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tớ</a:t>
            </a:r>
            <a:r>
              <a:rPr lang="en-US" sz="24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nhé</a:t>
            </a:r>
            <a:r>
              <a:rPr lang="en-US" sz="24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!</a:t>
            </a:r>
            <a:endParaRPr lang="en-US" sz="24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510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2495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6" y="0"/>
            <a:ext cx="47244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0"/>
            <a:ext cx="48006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24017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482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0"/>
            <a:ext cx="44958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286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:\Users\Admin\Desktop\nenweb3copy.jpg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838200" y="2057400"/>
            <a:ext cx="779145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Hoạt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động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</a:t>
            </a:r>
          </a:p>
          <a:p>
            <a:pPr algn="ctr"/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Trẻ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kể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cùng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cô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7" name="Chucbengungon-BeHaMy_9kk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543800" y="5562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54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13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:\Users\Admin\Desktop\nenweb3copy.jpg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838200" y="2057400"/>
            <a:ext cx="779145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Hoạt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động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 </a:t>
            </a:r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Trò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chơi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</a:p>
          <a:p>
            <a:pPr algn="ctr"/>
            <a:r>
              <a:rPr lang="en-US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Thi</a:t>
            </a: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xem</a:t>
            </a: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đội</a:t>
            </a: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nào</a:t>
            </a: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nhanh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6" name="NangSom-XuanNghi_4eqmu (mp3cut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324600" y="4495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697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26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50 hình nền màu vàng đẹp dành cho máy tính, laptop - Zicxa hình ản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1" name="Picture 3" descr="C:\Users\Admin\Desktop\nenweb3copy.jp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9144000" cy="685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27866" y="2057400"/>
            <a:ext cx="89184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Hoạt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động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 </a:t>
            </a:r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Trò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chuyện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vào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bài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6" name="Day-di-thoi-Nhac-thieu-nhi (mp3cut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05800" y="61722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649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15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Admin\Desktop\anh-dep-lam-nen-may-tinh-bong-hoa-huong-duong-ruc-ro_04295069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0"/>
            <a:ext cx="9296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-152399" y="1215471"/>
            <a:ext cx="9144000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Kính</a:t>
            </a:r>
            <a:r>
              <a:rPr lang="en-US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5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chúc</a:t>
            </a:r>
            <a:r>
              <a:rPr lang="en-US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5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các</a:t>
            </a:r>
            <a:r>
              <a:rPr lang="en-US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5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cô</a:t>
            </a:r>
            <a:r>
              <a:rPr lang="en-US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5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giáo</a:t>
            </a:r>
            <a:endParaRPr lang="en-US" sz="5400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/>
            <a:r>
              <a:rPr lang="en-US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5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mạnh</a:t>
            </a:r>
            <a:r>
              <a:rPr lang="en-US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5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khỏe</a:t>
            </a:r>
            <a:r>
              <a:rPr lang="en-US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</a:p>
          <a:p>
            <a:pPr algn="ctr"/>
            <a:r>
              <a:rPr lang="en-US" sz="5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Chúc</a:t>
            </a:r>
            <a:r>
              <a:rPr lang="en-US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5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các</a:t>
            </a:r>
            <a:r>
              <a:rPr lang="en-US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5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bé</a:t>
            </a:r>
            <a:r>
              <a:rPr lang="en-US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5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chăm</a:t>
            </a:r>
            <a:r>
              <a:rPr lang="en-US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5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ngoan</a:t>
            </a:r>
            <a:r>
              <a:rPr lang="en-US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5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học</a:t>
            </a:r>
            <a:r>
              <a:rPr lang="en-US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5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giỏi</a:t>
            </a:r>
            <a:r>
              <a:rPr lang="en-US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 </a:t>
            </a:r>
            <a:endParaRPr lang="en-US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419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50 hình nền màu vàng đẹp dành cho máy tính, laptop - Zicxa hình ản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1" name="Picture 3" descr="C:\Users\Admin\Desktop\nenweb3copy.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9144000" cy="685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922188" y="2057400"/>
            <a:ext cx="73298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Hoạt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động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 </a:t>
            </a:r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Cô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kể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chuyện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44485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" y="4630882"/>
            <a:ext cx="8915400" cy="2227118"/>
          </a:xfrm>
        </p:spPr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Ngày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xưa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Mặt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Trăng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Mặt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Trời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và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Gà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Trống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cùng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sống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với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nhau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trên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trời</a:t>
            </a:r>
            <a:r>
              <a:rPr lang="en-US" dirty="0">
                <a:solidFill>
                  <a:schemeClr val="tx1"/>
                </a:solidFill>
              </a:rPr>
              <a:t>. </a:t>
            </a:r>
            <a:r>
              <a:rPr lang="en-US" dirty="0" err="1">
                <a:solidFill>
                  <a:schemeClr val="tx1"/>
                </a:solidFill>
              </a:rPr>
              <a:t>Gà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Trống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đội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một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chiếc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mũ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màu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đỏ</a:t>
            </a:r>
            <a:r>
              <a:rPr lang="en-US" dirty="0">
                <a:solidFill>
                  <a:schemeClr val="tx1"/>
                </a:solidFill>
              </a:rPr>
              <a:t>. </a:t>
            </a:r>
            <a:r>
              <a:rPr lang="en-US" dirty="0" err="1">
                <a:solidFill>
                  <a:schemeClr val="tx1"/>
                </a:solidFill>
              </a:rPr>
              <a:t>Mặt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trăng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có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chiếc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mũ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màu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trắng</a:t>
            </a:r>
            <a:r>
              <a:rPr lang="en-US" dirty="0">
                <a:solidFill>
                  <a:schemeClr val="tx1"/>
                </a:solidFill>
              </a:rPr>
              <a:t>,  </a:t>
            </a:r>
            <a:r>
              <a:rPr lang="en-US" dirty="0" err="1">
                <a:solidFill>
                  <a:schemeClr val="tx1"/>
                </a:solidFill>
              </a:rPr>
              <a:t>Mặt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Trăng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thích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cái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mũ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đỏ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của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Gà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Trống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lắm</a:t>
            </a:r>
            <a:r>
              <a:rPr lang="en-US" dirty="0">
                <a:solidFill>
                  <a:schemeClr val="tx1"/>
                </a:solidFill>
              </a:rPr>
              <a:t>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782"/>
            <a:ext cx="9143999" cy="461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7753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859" y="4876800"/>
            <a:ext cx="8229600" cy="1447800"/>
          </a:xfrm>
        </p:spPr>
        <p:txBody>
          <a:bodyPr>
            <a:normAutofit fontScale="90000"/>
          </a:bodyPr>
          <a:lstStyle/>
          <a:p>
            <a:r>
              <a:rPr lang="en-US" sz="2700" dirty="0"/>
              <a:t>– </a:t>
            </a:r>
            <a:r>
              <a:rPr lang="en-US" sz="2700" dirty="0" err="1"/>
              <a:t>Gà</a:t>
            </a:r>
            <a:r>
              <a:rPr lang="en-US" sz="2700" dirty="0"/>
              <a:t> </a:t>
            </a:r>
            <a:r>
              <a:rPr lang="en-US" sz="2700" dirty="0" err="1"/>
              <a:t>trống</a:t>
            </a:r>
            <a:r>
              <a:rPr lang="en-US" sz="2700" dirty="0"/>
              <a:t> </a:t>
            </a:r>
            <a:r>
              <a:rPr lang="en-US" sz="2700" dirty="0" err="1"/>
              <a:t>ơi!Chúng</a:t>
            </a:r>
            <a:r>
              <a:rPr lang="en-US" sz="2700" dirty="0"/>
              <a:t> </a:t>
            </a:r>
            <a:r>
              <a:rPr lang="en-US" sz="2700" dirty="0" err="1"/>
              <a:t>mình</a:t>
            </a:r>
            <a:r>
              <a:rPr lang="en-US" sz="2700" dirty="0"/>
              <a:t> </a:t>
            </a:r>
            <a:r>
              <a:rPr lang="en-US" sz="2700" dirty="0" err="1"/>
              <a:t>đổi</a:t>
            </a:r>
            <a:r>
              <a:rPr lang="en-US" sz="2700" dirty="0"/>
              <a:t> </a:t>
            </a:r>
            <a:r>
              <a:rPr lang="en-US" sz="2700" dirty="0" err="1"/>
              <a:t>mũ</a:t>
            </a:r>
            <a:r>
              <a:rPr lang="en-US" sz="2700" dirty="0"/>
              <a:t> </a:t>
            </a:r>
            <a:r>
              <a:rPr lang="en-US" sz="2700" dirty="0" err="1"/>
              <a:t>cho</a:t>
            </a:r>
            <a:r>
              <a:rPr lang="en-US" sz="2700" dirty="0"/>
              <a:t> </a:t>
            </a:r>
            <a:r>
              <a:rPr lang="en-US" sz="2700" dirty="0" err="1"/>
              <a:t>nhau</a:t>
            </a:r>
            <a:r>
              <a:rPr lang="en-US" sz="2700" dirty="0"/>
              <a:t> </a:t>
            </a:r>
            <a:r>
              <a:rPr lang="en-US" sz="2700" dirty="0" err="1"/>
              <a:t>nhé</a:t>
            </a:r>
            <a:r>
              <a:rPr lang="en-US" sz="2700" dirty="0"/>
              <a:t>!</a:t>
            </a:r>
            <a:br>
              <a:rPr lang="en-US" sz="2700" dirty="0"/>
            </a:br>
            <a:r>
              <a:rPr lang="en-US" sz="2700" dirty="0" err="1"/>
              <a:t>Gà</a:t>
            </a:r>
            <a:r>
              <a:rPr lang="en-US" sz="2700" dirty="0"/>
              <a:t> </a:t>
            </a:r>
            <a:r>
              <a:rPr lang="en-US" sz="2700" dirty="0" err="1"/>
              <a:t>Trống</a:t>
            </a:r>
            <a:r>
              <a:rPr lang="en-US" sz="2700" dirty="0"/>
              <a:t> </a:t>
            </a:r>
            <a:r>
              <a:rPr lang="en-US" sz="2700" dirty="0" err="1"/>
              <a:t>đáp</a:t>
            </a:r>
            <a:r>
              <a:rPr lang="en-US" sz="2700" dirty="0"/>
              <a:t>:</a:t>
            </a:r>
            <a:br>
              <a:rPr lang="en-US" sz="2700" dirty="0"/>
            </a:br>
            <a:r>
              <a:rPr lang="en-US" sz="2700" dirty="0"/>
              <a:t>– </a:t>
            </a:r>
            <a:r>
              <a:rPr lang="en-US" sz="2700" dirty="0" err="1"/>
              <a:t>Không!Không</a:t>
            </a:r>
            <a:r>
              <a:rPr lang="en-US" sz="2700" dirty="0"/>
              <a:t> …</a:t>
            </a:r>
            <a:r>
              <a:rPr lang="en-US" sz="2700" dirty="0" err="1"/>
              <a:t>Tớ</a:t>
            </a:r>
            <a:r>
              <a:rPr lang="en-US" sz="2700" dirty="0"/>
              <a:t> </a:t>
            </a:r>
            <a:r>
              <a:rPr lang="en-US" sz="2700" dirty="0" err="1"/>
              <a:t>không</a:t>
            </a:r>
            <a:r>
              <a:rPr lang="en-US" sz="2700" dirty="0"/>
              <a:t> </a:t>
            </a:r>
            <a:r>
              <a:rPr lang="en-US" sz="2700" dirty="0" err="1"/>
              <a:t>đổi</a:t>
            </a:r>
            <a:r>
              <a:rPr lang="en-US" sz="2700" dirty="0"/>
              <a:t> </a:t>
            </a:r>
            <a:r>
              <a:rPr lang="en-US" sz="2700" dirty="0" err="1"/>
              <a:t>đâu</a:t>
            </a:r>
            <a:r>
              <a:rPr lang="en-US" sz="2700" dirty="0"/>
              <a:t>! </a:t>
            </a:r>
            <a:r>
              <a:rPr lang="en-US" sz="2700" dirty="0" err="1"/>
              <a:t>Thông</a:t>
            </a:r>
            <a:r>
              <a:rPr lang="en-US" sz="2700" dirty="0"/>
              <a:t> </a:t>
            </a:r>
            <a:r>
              <a:rPr lang="en-US" sz="2700" dirty="0" err="1"/>
              <a:t>cảm</a:t>
            </a:r>
            <a:r>
              <a:rPr lang="en-US" sz="2700" dirty="0"/>
              <a:t> </a:t>
            </a:r>
            <a:r>
              <a:rPr lang="en-US" sz="2700" dirty="0" err="1"/>
              <a:t>cho</a:t>
            </a:r>
            <a:r>
              <a:rPr lang="en-US" sz="2700" dirty="0"/>
              <a:t> </a:t>
            </a:r>
            <a:r>
              <a:rPr lang="en-US" sz="2700" dirty="0" err="1"/>
              <a:t>tớ</a:t>
            </a:r>
            <a:r>
              <a:rPr lang="en-US" sz="2700" dirty="0"/>
              <a:t> </a:t>
            </a:r>
            <a:r>
              <a:rPr lang="en-US" sz="2700" dirty="0" smtClean="0"/>
              <a:t> </a:t>
            </a:r>
            <a:r>
              <a:rPr lang="en-US" sz="2700" dirty="0" err="1" smtClean="0"/>
              <a:t>nhé</a:t>
            </a:r>
            <a:r>
              <a:rPr lang="en-US" sz="2700" dirty="0" smtClean="0"/>
              <a:t>!</a:t>
            </a:r>
            <a:r>
              <a:rPr lang="en-US" sz="2700" dirty="0"/>
              <a:t/>
            </a:r>
            <a:br>
              <a:rPr lang="en-US" sz="2700" dirty="0"/>
            </a:br>
            <a:r>
              <a:rPr lang="en-US" sz="2700" dirty="0" err="1"/>
              <a:t>Mặt</a:t>
            </a:r>
            <a:r>
              <a:rPr lang="en-US" sz="2700" dirty="0"/>
              <a:t> </a:t>
            </a:r>
            <a:r>
              <a:rPr lang="en-US" sz="2700" dirty="0" err="1"/>
              <a:t>Trăng</a:t>
            </a:r>
            <a:r>
              <a:rPr lang="en-US" sz="2700" dirty="0"/>
              <a:t> </a:t>
            </a:r>
            <a:r>
              <a:rPr lang="en-US" sz="2700" dirty="0" err="1"/>
              <a:t>cứ</a:t>
            </a:r>
            <a:r>
              <a:rPr lang="en-US" sz="2700" dirty="0"/>
              <a:t> </a:t>
            </a:r>
            <a:r>
              <a:rPr lang="en-US" sz="2700" dirty="0" err="1"/>
              <a:t>gạ</a:t>
            </a:r>
            <a:r>
              <a:rPr lang="en-US" sz="2700" dirty="0"/>
              <a:t> </a:t>
            </a:r>
            <a:r>
              <a:rPr lang="en-US" sz="2700" dirty="0" err="1"/>
              <a:t>đổi</a:t>
            </a:r>
            <a:r>
              <a:rPr lang="en-US" sz="2700" dirty="0"/>
              <a:t> </a:t>
            </a:r>
            <a:r>
              <a:rPr lang="en-US" sz="2700" dirty="0" err="1"/>
              <a:t>mãi</a:t>
            </a:r>
            <a:r>
              <a:rPr lang="en-US" sz="2700" dirty="0"/>
              <a:t> </a:t>
            </a:r>
            <a:r>
              <a:rPr lang="en-US" sz="2700" dirty="0" err="1"/>
              <a:t>nhưng</a:t>
            </a:r>
            <a:r>
              <a:rPr lang="en-US" sz="2700" dirty="0"/>
              <a:t> </a:t>
            </a:r>
            <a:r>
              <a:rPr lang="en-US" sz="2700" dirty="0" err="1"/>
              <a:t>Gà</a:t>
            </a:r>
            <a:r>
              <a:rPr lang="en-US" sz="2700" dirty="0"/>
              <a:t> </a:t>
            </a:r>
            <a:r>
              <a:rPr lang="en-US" sz="2700" dirty="0" err="1"/>
              <a:t>Trống</a:t>
            </a:r>
            <a:r>
              <a:rPr lang="en-US" sz="2700" dirty="0"/>
              <a:t> </a:t>
            </a:r>
            <a:r>
              <a:rPr lang="en-US" sz="2700" dirty="0" err="1"/>
              <a:t>nhất</a:t>
            </a:r>
            <a:r>
              <a:rPr lang="en-US" sz="2700" dirty="0"/>
              <a:t> </a:t>
            </a:r>
            <a:r>
              <a:rPr lang="en-US" sz="2700" dirty="0" err="1"/>
              <a:t>định</a:t>
            </a:r>
            <a:r>
              <a:rPr lang="en-US" sz="2700" dirty="0"/>
              <a:t> </a:t>
            </a:r>
            <a:r>
              <a:rPr lang="en-US" sz="2700" dirty="0" err="1"/>
              <a:t>không</a:t>
            </a:r>
            <a:r>
              <a:rPr lang="en-US" sz="2700" dirty="0"/>
              <a:t> </a:t>
            </a:r>
            <a:r>
              <a:rPr lang="en-US" sz="2700" dirty="0" err="1"/>
              <a:t>chịu</a:t>
            </a:r>
            <a:r>
              <a:rPr lang="en-US" sz="2700" dirty="0"/>
              <a:t>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801"/>
            <a:ext cx="9144000" cy="461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2797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105399"/>
            <a:ext cx="8229600" cy="1020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err="1"/>
              <a:t>Mặt</a:t>
            </a:r>
            <a:r>
              <a:rPr lang="en-US" sz="2400" dirty="0"/>
              <a:t> </a:t>
            </a:r>
            <a:r>
              <a:rPr lang="en-US" sz="2400" dirty="0" err="1"/>
              <a:t>Trăng</a:t>
            </a:r>
            <a:r>
              <a:rPr lang="en-US" sz="2400" dirty="0"/>
              <a:t> </a:t>
            </a:r>
            <a:r>
              <a:rPr lang="en-US" sz="2400" dirty="0" err="1"/>
              <a:t>tức</a:t>
            </a:r>
            <a:r>
              <a:rPr lang="en-US" sz="2400" dirty="0"/>
              <a:t> </a:t>
            </a:r>
            <a:r>
              <a:rPr lang="en-US" sz="2400" dirty="0" err="1"/>
              <a:t>giận</a:t>
            </a:r>
            <a:r>
              <a:rPr lang="en-US" sz="2400" dirty="0"/>
              <a:t>, </a:t>
            </a:r>
            <a:r>
              <a:rPr lang="en-US" sz="2400" dirty="0" err="1"/>
              <a:t>liền</a:t>
            </a:r>
            <a:r>
              <a:rPr lang="en-US" sz="2400" dirty="0"/>
              <a:t> </a:t>
            </a:r>
            <a:r>
              <a:rPr lang="en-US" sz="2400" dirty="0" err="1"/>
              <a:t>giật</a:t>
            </a:r>
            <a:r>
              <a:rPr lang="en-US" sz="2400" dirty="0"/>
              <a:t> </a:t>
            </a:r>
            <a:r>
              <a:rPr lang="en-US" sz="2400" dirty="0" err="1"/>
              <a:t>mũ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Gà</a:t>
            </a:r>
            <a:r>
              <a:rPr lang="en-US" sz="2400" dirty="0"/>
              <a:t> </a:t>
            </a:r>
            <a:r>
              <a:rPr lang="en-US" sz="2400" dirty="0" err="1"/>
              <a:t>Trống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vứt</a:t>
            </a:r>
            <a:r>
              <a:rPr lang="en-US" sz="2400" dirty="0"/>
              <a:t> </a:t>
            </a:r>
            <a:r>
              <a:rPr lang="en-US" sz="2400" dirty="0" err="1"/>
              <a:t>xuống</a:t>
            </a:r>
            <a:r>
              <a:rPr lang="en-US" sz="2400" dirty="0"/>
              <a:t> </a:t>
            </a:r>
            <a:r>
              <a:rPr lang="en-US" sz="2400" dirty="0" err="1"/>
              <a:t>dưới</a:t>
            </a:r>
            <a:r>
              <a:rPr lang="en-US" sz="2400" dirty="0"/>
              <a:t> </a:t>
            </a:r>
            <a:r>
              <a:rPr lang="en-US" sz="2400" dirty="0" err="1"/>
              <a:t>đất</a:t>
            </a:r>
            <a:r>
              <a:rPr lang="en-US" sz="2400" dirty="0"/>
              <a:t>. </a:t>
            </a:r>
            <a:r>
              <a:rPr lang="en-US" sz="2400" dirty="0" err="1"/>
              <a:t>Gà</a:t>
            </a:r>
            <a:r>
              <a:rPr lang="en-US" sz="2400" dirty="0"/>
              <a:t> </a:t>
            </a:r>
            <a:r>
              <a:rPr lang="en-US" sz="2400" dirty="0" err="1"/>
              <a:t>Trống</a:t>
            </a:r>
            <a:r>
              <a:rPr lang="en-US" sz="2400" dirty="0"/>
              <a:t> </a:t>
            </a:r>
            <a:r>
              <a:rPr lang="en-US" sz="2400" dirty="0" err="1"/>
              <a:t>tiếc</a:t>
            </a:r>
            <a:r>
              <a:rPr lang="en-US" sz="2400" dirty="0"/>
              <a:t> </a:t>
            </a:r>
            <a:r>
              <a:rPr lang="en-US" sz="2400" dirty="0" err="1"/>
              <a:t>cái</a:t>
            </a:r>
            <a:r>
              <a:rPr lang="en-US" sz="2400" dirty="0"/>
              <a:t> </a:t>
            </a:r>
            <a:r>
              <a:rPr lang="en-US" sz="2400" dirty="0" err="1"/>
              <a:t>mũ</a:t>
            </a:r>
            <a:r>
              <a:rPr lang="en-US" sz="2400" dirty="0"/>
              <a:t> </a:t>
            </a:r>
            <a:r>
              <a:rPr lang="en-US" sz="2400" dirty="0" err="1"/>
              <a:t>quá</a:t>
            </a:r>
            <a:r>
              <a:rPr lang="en-US" sz="2400" dirty="0"/>
              <a:t> </a:t>
            </a:r>
            <a:r>
              <a:rPr lang="en-US" sz="2400" dirty="0" err="1"/>
              <a:t>vội</a:t>
            </a:r>
            <a:r>
              <a:rPr lang="en-US" sz="2400" dirty="0"/>
              <a:t> bay </a:t>
            </a:r>
            <a:r>
              <a:rPr lang="en-US" sz="2400" dirty="0" err="1"/>
              <a:t>xuống</a:t>
            </a:r>
            <a:r>
              <a:rPr lang="en-US" sz="2400" dirty="0"/>
              <a:t> </a:t>
            </a:r>
            <a:r>
              <a:rPr lang="en-US" sz="2400" dirty="0" err="1"/>
              <a:t>đất</a:t>
            </a:r>
            <a:r>
              <a:rPr lang="en-US" sz="2400" dirty="0"/>
              <a:t> </a:t>
            </a:r>
            <a:r>
              <a:rPr lang="en-US" sz="2400" dirty="0" err="1"/>
              <a:t>để</a:t>
            </a:r>
            <a:r>
              <a:rPr lang="en-US" sz="2400" dirty="0"/>
              <a:t> </a:t>
            </a:r>
            <a:r>
              <a:rPr lang="en-US" sz="2400" dirty="0" err="1"/>
              <a:t>nhặt</a:t>
            </a:r>
            <a:r>
              <a:rPr lang="en-US" sz="2400" dirty="0"/>
              <a:t> </a:t>
            </a:r>
            <a:r>
              <a:rPr lang="en-US" sz="2400" dirty="0" err="1"/>
              <a:t>mũ</a:t>
            </a:r>
            <a:r>
              <a:rPr lang="en-US" sz="2400" dirty="0"/>
              <a:t>. 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5401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029200"/>
            <a:ext cx="8229600" cy="1371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err="1"/>
              <a:t>Nhưng</a:t>
            </a:r>
            <a:r>
              <a:rPr lang="en-US" sz="2400" dirty="0"/>
              <a:t> </a:t>
            </a:r>
            <a:r>
              <a:rPr lang="en-US" sz="2400" dirty="0" err="1"/>
              <a:t>Mặt</a:t>
            </a:r>
            <a:r>
              <a:rPr lang="en-US" sz="2400" dirty="0"/>
              <a:t> </a:t>
            </a:r>
            <a:r>
              <a:rPr lang="en-US" sz="2400" dirty="0" err="1"/>
              <a:t>Đất</a:t>
            </a:r>
            <a:r>
              <a:rPr lang="en-US" sz="2400" dirty="0"/>
              <a:t> </a:t>
            </a:r>
            <a:r>
              <a:rPr lang="en-US" sz="2400" dirty="0" err="1"/>
              <a:t>tối</a:t>
            </a:r>
            <a:r>
              <a:rPr lang="en-US" sz="2400" dirty="0"/>
              <a:t> </a:t>
            </a:r>
            <a:r>
              <a:rPr lang="en-US" sz="2400" dirty="0" err="1"/>
              <a:t>đen</a:t>
            </a:r>
            <a:r>
              <a:rPr lang="en-US" sz="2400" dirty="0"/>
              <a:t> </a:t>
            </a:r>
            <a:r>
              <a:rPr lang="en-US" sz="2400" dirty="0" err="1"/>
              <a:t>nên</a:t>
            </a:r>
            <a:r>
              <a:rPr lang="en-US" sz="2400" dirty="0"/>
              <a:t> </a:t>
            </a:r>
            <a:r>
              <a:rPr lang="en-US" sz="2400" dirty="0" err="1"/>
              <a:t>Gà</a:t>
            </a:r>
            <a:r>
              <a:rPr lang="en-US" sz="2400" dirty="0"/>
              <a:t> </a:t>
            </a:r>
            <a:r>
              <a:rPr lang="en-US" sz="2400" dirty="0" err="1"/>
              <a:t>Trống</a:t>
            </a:r>
            <a:r>
              <a:rPr lang="en-US" sz="2400" dirty="0"/>
              <a:t> </a:t>
            </a:r>
            <a:r>
              <a:rPr lang="en-US" sz="2400" dirty="0" err="1"/>
              <a:t>không</a:t>
            </a:r>
            <a:r>
              <a:rPr lang="en-US" sz="2400" dirty="0"/>
              <a:t> </a:t>
            </a:r>
            <a:r>
              <a:rPr lang="en-US" sz="2400" dirty="0" err="1"/>
              <a:t>tìm</a:t>
            </a:r>
            <a:r>
              <a:rPr lang="en-US" sz="2400" dirty="0"/>
              <a:t> </a:t>
            </a:r>
            <a:r>
              <a:rPr lang="en-US" sz="2400" dirty="0" err="1"/>
              <a:t>thấy</a:t>
            </a:r>
            <a:r>
              <a:rPr lang="en-US" sz="2400" dirty="0"/>
              <a:t> </a:t>
            </a:r>
            <a:r>
              <a:rPr lang="en-US" sz="2400" dirty="0" err="1"/>
              <a:t>mũ</a:t>
            </a:r>
            <a:r>
              <a:rPr lang="en-US" sz="2400" dirty="0"/>
              <a:t>. </a:t>
            </a:r>
            <a:r>
              <a:rPr lang="en-US" sz="2400" dirty="0" err="1"/>
              <a:t>Gà</a:t>
            </a:r>
            <a:r>
              <a:rPr lang="en-US" sz="2400" dirty="0"/>
              <a:t> </a:t>
            </a:r>
            <a:r>
              <a:rPr lang="en-US" sz="2400" dirty="0" err="1"/>
              <a:t>Trống</a:t>
            </a:r>
            <a:r>
              <a:rPr lang="en-US" sz="2400" dirty="0"/>
              <a:t> </a:t>
            </a:r>
            <a:r>
              <a:rPr lang="en-US" sz="2400" dirty="0" err="1"/>
              <a:t>sực</a:t>
            </a:r>
            <a:r>
              <a:rPr lang="en-US" sz="2400" dirty="0"/>
              <a:t> </a:t>
            </a:r>
            <a:r>
              <a:rPr lang="en-US" sz="2400" dirty="0" err="1"/>
              <a:t>nhớ</a:t>
            </a:r>
            <a:r>
              <a:rPr lang="en-US" sz="2400" dirty="0"/>
              <a:t> </a:t>
            </a:r>
            <a:r>
              <a:rPr lang="en-US" sz="2400" dirty="0" err="1"/>
              <a:t>tới</a:t>
            </a:r>
            <a:r>
              <a:rPr lang="en-US" sz="2400" dirty="0"/>
              <a:t> </a:t>
            </a:r>
            <a:r>
              <a:rPr lang="en-US" sz="2400" dirty="0" err="1"/>
              <a:t>Mặt</a:t>
            </a:r>
            <a:r>
              <a:rPr lang="en-US" sz="2400" dirty="0"/>
              <a:t> </a:t>
            </a:r>
            <a:r>
              <a:rPr lang="en-US" sz="2400" dirty="0" err="1"/>
              <a:t>Trời</a:t>
            </a:r>
            <a:r>
              <a:rPr lang="en-US" sz="2400" dirty="0"/>
              <a:t>, </a:t>
            </a:r>
            <a:r>
              <a:rPr lang="en-US" sz="2400" dirty="0" err="1"/>
              <a:t>Gà</a:t>
            </a:r>
            <a:r>
              <a:rPr lang="en-US" sz="2400" dirty="0"/>
              <a:t> </a:t>
            </a:r>
            <a:r>
              <a:rPr lang="en-US" sz="2400" dirty="0" err="1"/>
              <a:t>Trống</a:t>
            </a:r>
            <a:r>
              <a:rPr lang="en-US" sz="2400" dirty="0"/>
              <a:t> </a:t>
            </a:r>
            <a:r>
              <a:rPr lang="en-US" sz="2400" dirty="0" err="1"/>
              <a:t>liền</a:t>
            </a:r>
            <a:r>
              <a:rPr lang="en-US" sz="2400" dirty="0"/>
              <a:t> </a:t>
            </a:r>
            <a:r>
              <a:rPr lang="en-US" sz="2400" dirty="0" err="1"/>
              <a:t>cất</a:t>
            </a:r>
            <a:r>
              <a:rPr lang="en-US" sz="2400" dirty="0"/>
              <a:t> </a:t>
            </a:r>
            <a:r>
              <a:rPr lang="en-US" sz="2400" dirty="0" err="1"/>
              <a:t>tiếng</a:t>
            </a:r>
            <a:r>
              <a:rPr lang="en-US" sz="2400" dirty="0"/>
              <a:t> </a:t>
            </a:r>
            <a:r>
              <a:rPr lang="en-US" sz="2400" dirty="0" err="1"/>
              <a:t>gọi</a:t>
            </a:r>
            <a:r>
              <a:rPr lang="en-US" sz="2400" dirty="0"/>
              <a:t>:</a:t>
            </a:r>
            <a:br>
              <a:rPr lang="en-US" sz="2400" dirty="0"/>
            </a:br>
            <a:r>
              <a:rPr lang="en-US" sz="2400" dirty="0"/>
              <a:t>– </a:t>
            </a:r>
            <a:r>
              <a:rPr lang="en-US" sz="2400" dirty="0" err="1"/>
              <a:t>Mặt</a:t>
            </a:r>
            <a:r>
              <a:rPr lang="en-US" sz="2400" dirty="0"/>
              <a:t> </a:t>
            </a:r>
            <a:r>
              <a:rPr lang="en-US" sz="2400" dirty="0" err="1"/>
              <a:t>Trời</a:t>
            </a:r>
            <a:r>
              <a:rPr lang="en-US" sz="2400" dirty="0"/>
              <a:t> </a:t>
            </a:r>
            <a:r>
              <a:rPr lang="en-US" sz="2400" dirty="0" err="1"/>
              <a:t>ơi</a:t>
            </a:r>
            <a:r>
              <a:rPr lang="en-US" sz="2400" dirty="0"/>
              <a:t>! </a:t>
            </a:r>
            <a:r>
              <a:rPr lang="en-US" sz="2400" dirty="0" err="1"/>
              <a:t>Mặt</a:t>
            </a:r>
            <a:r>
              <a:rPr lang="en-US" sz="2400" dirty="0"/>
              <a:t> </a:t>
            </a:r>
            <a:r>
              <a:rPr lang="en-US" sz="2400" dirty="0" err="1"/>
              <a:t>Trời</a:t>
            </a:r>
            <a:r>
              <a:rPr lang="en-US" sz="2400" dirty="0"/>
              <a:t> </a:t>
            </a:r>
            <a:r>
              <a:rPr lang="en-US" sz="2400" dirty="0" err="1"/>
              <a:t>ơi</a:t>
            </a:r>
            <a:r>
              <a:rPr lang="en-US" sz="2400" dirty="0"/>
              <a:t>!</a:t>
            </a:r>
            <a:br>
              <a:rPr lang="en-US" sz="2400" dirty="0"/>
            </a:br>
            <a:endParaRPr lang="en-US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787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74" y="4800600"/>
            <a:ext cx="8229600" cy="1905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err="1" smtClean="0"/>
              <a:t>Mặt</a:t>
            </a:r>
            <a:r>
              <a:rPr lang="en-US" sz="2400" dirty="0" smtClean="0"/>
              <a:t> </a:t>
            </a:r>
            <a:r>
              <a:rPr lang="en-US" sz="2400" dirty="0" err="1"/>
              <a:t>Trời</a:t>
            </a:r>
            <a:r>
              <a:rPr lang="en-US" sz="2400" dirty="0"/>
              <a:t> </a:t>
            </a:r>
            <a:r>
              <a:rPr lang="en-US" sz="2400" dirty="0" err="1"/>
              <a:t>vội</a:t>
            </a:r>
            <a:r>
              <a:rPr lang="en-US" sz="2400" dirty="0"/>
              <a:t> </a:t>
            </a:r>
            <a:r>
              <a:rPr lang="en-US" sz="2400" dirty="0" err="1"/>
              <a:t>vén</a:t>
            </a:r>
            <a:r>
              <a:rPr lang="en-US" sz="2400" dirty="0"/>
              <a:t> </a:t>
            </a:r>
            <a:r>
              <a:rPr lang="en-US" sz="2400" dirty="0" err="1"/>
              <a:t>màn</a:t>
            </a:r>
            <a:r>
              <a:rPr lang="en-US" sz="2400" dirty="0"/>
              <a:t> </a:t>
            </a:r>
            <a:r>
              <a:rPr lang="en-US" sz="2400" dirty="0" err="1"/>
              <a:t>mây</a:t>
            </a:r>
            <a:r>
              <a:rPr lang="en-US" sz="2400" dirty="0"/>
              <a:t> </a:t>
            </a:r>
            <a:r>
              <a:rPr lang="en-US" sz="2400" dirty="0" err="1"/>
              <a:t>nhìn</a:t>
            </a:r>
            <a:r>
              <a:rPr lang="en-US" sz="2400" dirty="0"/>
              <a:t> </a:t>
            </a:r>
            <a:r>
              <a:rPr lang="en-US" sz="2400" dirty="0" err="1"/>
              <a:t>xuống</a:t>
            </a:r>
            <a:r>
              <a:rPr lang="en-US" sz="2400" dirty="0"/>
              <a:t> </a:t>
            </a:r>
            <a:r>
              <a:rPr lang="en-US" sz="2400" dirty="0" err="1"/>
              <a:t>dưới</a:t>
            </a:r>
            <a:r>
              <a:rPr lang="en-US" sz="2400" dirty="0"/>
              <a:t> </a:t>
            </a:r>
            <a:r>
              <a:rPr lang="en-US" sz="2400" dirty="0" err="1"/>
              <a:t>đất</a:t>
            </a:r>
            <a:r>
              <a:rPr lang="en-US" sz="2400" dirty="0"/>
              <a:t>. </a:t>
            </a:r>
            <a:r>
              <a:rPr lang="en-US" sz="2400" dirty="0" err="1"/>
              <a:t>Những</a:t>
            </a:r>
            <a:r>
              <a:rPr lang="en-US" sz="2400" dirty="0"/>
              <a:t> </a:t>
            </a:r>
            <a:r>
              <a:rPr lang="en-US" sz="2400" dirty="0" err="1"/>
              <a:t>tia</a:t>
            </a:r>
            <a:r>
              <a:rPr lang="en-US" sz="2400" dirty="0"/>
              <a:t> </a:t>
            </a:r>
            <a:r>
              <a:rPr lang="en-US" sz="2400" dirty="0" err="1"/>
              <a:t>nắng</a:t>
            </a:r>
            <a:r>
              <a:rPr lang="en-US" sz="2400" dirty="0"/>
              <a:t> </a:t>
            </a:r>
            <a:r>
              <a:rPr lang="en-US" sz="2400" dirty="0" err="1"/>
              <a:t>rực</a:t>
            </a:r>
            <a:r>
              <a:rPr lang="en-US" sz="2400" dirty="0"/>
              <a:t> </a:t>
            </a:r>
            <a:r>
              <a:rPr lang="en-US" sz="2400" dirty="0" err="1"/>
              <a:t>rỡ</a:t>
            </a:r>
            <a:r>
              <a:rPr lang="en-US" sz="2400" dirty="0"/>
              <a:t> </a:t>
            </a:r>
            <a:r>
              <a:rPr lang="en-US" sz="2400" dirty="0" err="1"/>
              <a:t>tỏa</a:t>
            </a:r>
            <a:r>
              <a:rPr lang="en-US" sz="2400" dirty="0"/>
              <a:t> </a:t>
            </a:r>
            <a:r>
              <a:rPr lang="en-US" sz="2400" dirty="0" err="1"/>
              <a:t>sáng</a:t>
            </a:r>
            <a:r>
              <a:rPr lang="en-US" sz="2400" dirty="0"/>
              <a:t> </a:t>
            </a:r>
            <a:r>
              <a:rPr lang="en-US" sz="2400" dirty="0" err="1"/>
              <a:t>khắp</a:t>
            </a:r>
            <a:r>
              <a:rPr lang="en-US" sz="2400" dirty="0"/>
              <a:t> </a:t>
            </a:r>
            <a:r>
              <a:rPr lang="en-US" sz="2400" dirty="0" err="1"/>
              <a:t>nơi</a:t>
            </a:r>
            <a:r>
              <a:rPr lang="en-US" sz="2400" dirty="0"/>
              <a:t>. </a:t>
            </a:r>
            <a:r>
              <a:rPr lang="en-US" sz="2400" dirty="0" err="1"/>
              <a:t>Nhờ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ánh</a:t>
            </a:r>
            <a:r>
              <a:rPr lang="en-US" sz="2400" dirty="0"/>
              <a:t> </a:t>
            </a:r>
            <a:r>
              <a:rPr lang="en-US" sz="2400" dirty="0" err="1"/>
              <a:t>nắng</a:t>
            </a:r>
            <a:r>
              <a:rPr lang="en-US" sz="2400" dirty="0"/>
              <a:t> </a:t>
            </a:r>
            <a:r>
              <a:rPr lang="en-US" sz="2400" dirty="0" err="1"/>
              <a:t>Mặt</a:t>
            </a:r>
            <a:r>
              <a:rPr lang="en-US" sz="2400" dirty="0"/>
              <a:t> </a:t>
            </a:r>
            <a:r>
              <a:rPr lang="en-US" sz="2400" dirty="0" err="1"/>
              <a:t>Trời</a:t>
            </a:r>
            <a:r>
              <a:rPr lang="en-US" sz="2400" dirty="0"/>
              <a:t> </a:t>
            </a:r>
            <a:r>
              <a:rPr lang="en-US" sz="2400" dirty="0" err="1"/>
              <a:t>chiếu</a:t>
            </a:r>
            <a:r>
              <a:rPr lang="en-US" sz="2400" dirty="0"/>
              <a:t> </a:t>
            </a:r>
            <a:r>
              <a:rPr lang="en-US" sz="2400" dirty="0" err="1"/>
              <a:t>xuống</a:t>
            </a:r>
            <a:r>
              <a:rPr lang="en-US" sz="2400" dirty="0"/>
              <a:t>, </a:t>
            </a:r>
            <a:r>
              <a:rPr lang="en-US" sz="2400" dirty="0" err="1"/>
              <a:t>Gà</a:t>
            </a:r>
            <a:r>
              <a:rPr lang="en-US" sz="2400" dirty="0"/>
              <a:t> </a:t>
            </a:r>
            <a:r>
              <a:rPr lang="en-US" sz="2400" dirty="0" err="1"/>
              <a:t>Trống</a:t>
            </a:r>
            <a:r>
              <a:rPr lang="en-US" sz="2400" dirty="0"/>
              <a:t> </a:t>
            </a:r>
            <a:r>
              <a:rPr lang="en-US" sz="2400" dirty="0" err="1"/>
              <a:t>nhìn</a:t>
            </a:r>
            <a:r>
              <a:rPr lang="en-US" sz="2400" dirty="0"/>
              <a:t> </a:t>
            </a:r>
            <a:r>
              <a:rPr lang="en-US" sz="2400" dirty="0" err="1"/>
              <a:t>thấy</a:t>
            </a:r>
            <a:r>
              <a:rPr lang="en-US" sz="2400" dirty="0"/>
              <a:t> </a:t>
            </a:r>
            <a:r>
              <a:rPr lang="en-US" sz="2400" dirty="0" err="1"/>
              <a:t>cái</a:t>
            </a:r>
            <a:r>
              <a:rPr lang="en-US" sz="2400" dirty="0"/>
              <a:t> </a:t>
            </a:r>
            <a:r>
              <a:rPr lang="en-US" sz="2400" dirty="0" err="1"/>
              <a:t>mũ</a:t>
            </a:r>
            <a:r>
              <a:rPr lang="en-US" sz="2400" dirty="0"/>
              <a:t> </a:t>
            </a:r>
            <a:r>
              <a:rPr lang="en-US" sz="2400" dirty="0" err="1"/>
              <a:t>đỏ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mình</a:t>
            </a:r>
            <a:r>
              <a:rPr lang="en-US" sz="2400" dirty="0"/>
              <a:t> </a:t>
            </a:r>
            <a:r>
              <a:rPr lang="en-US" sz="2400" dirty="0" err="1"/>
              <a:t>mắc</a:t>
            </a:r>
            <a:r>
              <a:rPr lang="en-US" sz="2400" dirty="0"/>
              <a:t> </a:t>
            </a:r>
            <a:r>
              <a:rPr lang="en-US" sz="2400" dirty="0" err="1"/>
              <a:t>trên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cành</a:t>
            </a:r>
            <a:r>
              <a:rPr lang="en-US" sz="2400" dirty="0"/>
              <a:t> </a:t>
            </a:r>
            <a:r>
              <a:rPr lang="en-US" sz="2400" dirty="0" err="1"/>
              <a:t>cây</a:t>
            </a:r>
            <a:r>
              <a:rPr lang="en-US" sz="2400" dirty="0" smtClean="0"/>
              <a:t>.</a:t>
            </a:r>
            <a:r>
              <a:rPr lang="en-US" sz="2400" dirty="0"/>
              <a:t> </a:t>
            </a:r>
            <a:r>
              <a:rPr lang="en-US" sz="2400" dirty="0" err="1"/>
              <a:t>Gà</a:t>
            </a:r>
            <a:r>
              <a:rPr lang="en-US" sz="2400" dirty="0"/>
              <a:t> </a:t>
            </a:r>
            <a:r>
              <a:rPr lang="en-US" sz="2400" dirty="0" err="1"/>
              <a:t>Trống</a:t>
            </a:r>
            <a:r>
              <a:rPr lang="en-US" sz="2400" dirty="0"/>
              <a:t> sung </a:t>
            </a:r>
            <a:r>
              <a:rPr lang="en-US" sz="2400" dirty="0" err="1"/>
              <a:t>sướng</a:t>
            </a:r>
            <a:r>
              <a:rPr lang="en-US" sz="2400" dirty="0"/>
              <a:t> bay </a:t>
            </a:r>
            <a:r>
              <a:rPr lang="en-US" sz="2400" dirty="0" err="1"/>
              <a:t>lên</a:t>
            </a:r>
            <a:r>
              <a:rPr lang="en-US" sz="2400" dirty="0"/>
              <a:t> </a:t>
            </a:r>
            <a:r>
              <a:rPr lang="en-US" sz="2400" dirty="0" err="1"/>
              <a:t>cây</a:t>
            </a:r>
            <a:r>
              <a:rPr lang="en-US" sz="2400" dirty="0"/>
              <a:t> </a:t>
            </a:r>
            <a:r>
              <a:rPr lang="en-US" sz="2400" dirty="0" err="1"/>
              <a:t>để</a:t>
            </a:r>
            <a:r>
              <a:rPr lang="en-US" sz="2400" dirty="0"/>
              <a:t> </a:t>
            </a:r>
            <a:r>
              <a:rPr lang="en-US" sz="2400" dirty="0" err="1"/>
              <a:t>lấy</a:t>
            </a:r>
            <a:r>
              <a:rPr lang="en-US" sz="2400" dirty="0"/>
              <a:t> </a:t>
            </a:r>
            <a:r>
              <a:rPr lang="en-US" sz="2400" dirty="0" err="1"/>
              <a:t>chiếc</a:t>
            </a:r>
            <a:r>
              <a:rPr lang="en-US" sz="2400" dirty="0"/>
              <a:t> </a:t>
            </a:r>
            <a:r>
              <a:rPr lang="en-US" sz="2400" dirty="0" err="1"/>
              <a:t>mũ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đội</a:t>
            </a:r>
            <a:r>
              <a:rPr lang="en-US" sz="2400" dirty="0"/>
              <a:t> </a:t>
            </a:r>
            <a:r>
              <a:rPr lang="en-US" sz="2400" dirty="0" err="1"/>
              <a:t>lên</a:t>
            </a:r>
            <a:r>
              <a:rPr lang="en-US" sz="2400" dirty="0"/>
              <a:t> </a:t>
            </a:r>
            <a:r>
              <a:rPr lang="en-US" sz="2400" dirty="0" err="1"/>
              <a:t>đầu</a:t>
            </a:r>
            <a:r>
              <a:rPr lang="en-US" sz="2400" dirty="0"/>
              <a:t>. </a:t>
            </a:r>
            <a:r>
              <a:rPr lang="en-US" sz="2400" dirty="0" err="1"/>
              <a:t>Rồi</a:t>
            </a:r>
            <a:r>
              <a:rPr lang="en-US" sz="2400" dirty="0"/>
              <a:t> </a:t>
            </a:r>
            <a:r>
              <a:rPr lang="en-US" sz="2400" dirty="0" err="1"/>
              <a:t>đi</a:t>
            </a:r>
            <a:r>
              <a:rPr lang="en-US" sz="2400" dirty="0"/>
              <a:t> </a:t>
            </a:r>
            <a:r>
              <a:rPr lang="en-US" sz="2400" dirty="0" err="1"/>
              <a:t>khoe</a:t>
            </a:r>
            <a:r>
              <a:rPr lang="en-US" sz="2400" dirty="0"/>
              <a:t> </a:t>
            </a:r>
            <a:r>
              <a:rPr lang="en-US" sz="2400" dirty="0" err="1"/>
              <a:t>khắp</a:t>
            </a:r>
            <a:r>
              <a:rPr lang="en-US" sz="2400" dirty="0"/>
              <a:t> </a:t>
            </a:r>
            <a:r>
              <a:rPr lang="en-US" sz="2400" dirty="0" err="1"/>
              <a:t>mặt</a:t>
            </a:r>
            <a:r>
              <a:rPr lang="en-US" sz="2400" dirty="0"/>
              <a:t> </a:t>
            </a:r>
            <a:r>
              <a:rPr lang="en-US" sz="2400" dirty="0" err="1"/>
              <a:t>đất</a:t>
            </a:r>
            <a:endParaRPr lang="en-US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699" y="76200"/>
            <a:ext cx="8143875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2770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545" y="4648200"/>
            <a:ext cx="8991600" cy="1905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err="1" smtClean="0"/>
              <a:t>Buổi</a:t>
            </a:r>
            <a:r>
              <a:rPr lang="en-US" sz="2000" dirty="0" smtClean="0"/>
              <a:t> </a:t>
            </a:r>
            <a:r>
              <a:rPr lang="en-US" sz="2000" dirty="0" err="1"/>
              <a:t>chiều</a:t>
            </a:r>
            <a:r>
              <a:rPr lang="en-US" sz="2000" dirty="0"/>
              <a:t>, </a:t>
            </a:r>
            <a:r>
              <a:rPr lang="en-US" sz="2000" dirty="0" err="1"/>
              <a:t>Gà</a:t>
            </a:r>
            <a:r>
              <a:rPr lang="en-US" sz="2000" dirty="0"/>
              <a:t> </a:t>
            </a:r>
            <a:r>
              <a:rPr lang="en-US" sz="2000" dirty="0" err="1"/>
              <a:t>Trống</a:t>
            </a:r>
            <a:r>
              <a:rPr lang="en-US" sz="2000" dirty="0"/>
              <a:t> </a:t>
            </a:r>
            <a:r>
              <a:rPr lang="en-US" sz="2000" dirty="0" err="1"/>
              <a:t>định</a:t>
            </a:r>
            <a:r>
              <a:rPr lang="en-US" sz="2000" dirty="0"/>
              <a:t> bay </a:t>
            </a:r>
            <a:r>
              <a:rPr lang="en-US" sz="2000" dirty="0" err="1"/>
              <a:t>về</a:t>
            </a:r>
            <a:r>
              <a:rPr lang="en-US" sz="2000" dirty="0"/>
              <a:t> </a:t>
            </a:r>
            <a:r>
              <a:rPr lang="en-US" sz="2000" dirty="0" err="1"/>
              <a:t>trời</a:t>
            </a:r>
            <a:r>
              <a:rPr lang="en-US" sz="2000" dirty="0"/>
              <a:t> </a:t>
            </a:r>
            <a:r>
              <a:rPr lang="en-US" sz="2000" dirty="0" err="1"/>
              <a:t>nhưng</a:t>
            </a:r>
            <a:r>
              <a:rPr lang="en-US" sz="2000" dirty="0"/>
              <a:t> </a:t>
            </a:r>
            <a:r>
              <a:rPr lang="en-US" sz="2000" dirty="0" err="1"/>
              <a:t>vì</a:t>
            </a:r>
            <a:r>
              <a:rPr lang="en-US" sz="2000" dirty="0"/>
              <a:t> </a:t>
            </a:r>
            <a:r>
              <a:rPr lang="en-US" sz="2000" dirty="0" err="1"/>
              <a:t>quá</a:t>
            </a:r>
            <a:r>
              <a:rPr lang="en-US" sz="2000" dirty="0"/>
              <a:t> </a:t>
            </a:r>
            <a:r>
              <a:rPr lang="en-US" sz="2000" dirty="0" err="1"/>
              <a:t>mệt</a:t>
            </a:r>
            <a:r>
              <a:rPr lang="en-US" sz="2000" dirty="0"/>
              <a:t> </a:t>
            </a:r>
            <a:r>
              <a:rPr lang="en-US" sz="2000" dirty="0" err="1"/>
              <a:t>nên</a:t>
            </a:r>
            <a:r>
              <a:rPr lang="en-US" sz="2000" dirty="0"/>
              <a:t> </a:t>
            </a:r>
            <a:r>
              <a:rPr lang="en-US" sz="2000" dirty="0" err="1"/>
              <a:t>không</a:t>
            </a:r>
            <a:r>
              <a:rPr lang="en-US" sz="2000" dirty="0"/>
              <a:t> </a:t>
            </a:r>
            <a:r>
              <a:rPr lang="en-US" sz="2000" dirty="0" err="1"/>
              <a:t>đủ</a:t>
            </a:r>
            <a:r>
              <a:rPr lang="en-US" sz="2000" dirty="0"/>
              <a:t> </a:t>
            </a:r>
            <a:r>
              <a:rPr lang="en-US" sz="2000" dirty="0" err="1"/>
              <a:t>sức</a:t>
            </a:r>
            <a:r>
              <a:rPr lang="en-US" sz="2000" dirty="0"/>
              <a:t> </a:t>
            </a:r>
            <a:r>
              <a:rPr lang="en-US" sz="2000" dirty="0" err="1"/>
              <a:t>cất</a:t>
            </a:r>
            <a:r>
              <a:rPr lang="en-US" sz="2000" dirty="0"/>
              <a:t> </a:t>
            </a:r>
            <a:r>
              <a:rPr lang="en-US" sz="2000" dirty="0" err="1"/>
              <a:t>cánh</a:t>
            </a:r>
            <a:r>
              <a:rPr lang="en-US" sz="2000" dirty="0"/>
              <a:t> bay </a:t>
            </a:r>
            <a:r>
              <a:rPr lang="en-US" sz="2000" dirty="0" err="1"/>
              <a:t>lên</a:t>
            </a:r>
            <a:r>
              <a:rPr lang="en-US" sz="2000" dirty="0"/>
              <a:t> </a:t>
            </a:r>
            <a:r>
              <a:rPr lang="en-US" sz="2000" dirty="0" err="1"/>
              <a:t>nữa</a:t>
            </a:r>
            <a:r>
              <a:rPr lang="en-US" sz="2000" dirty="0"/>
              <a:t>. </a:t>
            </a:r>
            <a:r>
              <a:rPr lang="en-US" sz="2000" dirty="0" err="1"/>
              <a:t>Gà</a:t>
            </a:r>
            <a:r>
              <a:rPr lang="en-US" sz="2000" dirty="0"/>
              <a:t> </a:t>
            </a:r>
            <a:r>
              <a:rPr lang="en-US" sz="2000" dirty="0" err="1"/>
              <a:t>Trống</a:t>
            </a:r>
            <a:r>
              <a:rPr lang="en-US" sz="2000" dirty="0"/>
              <a:t> </a:t>
            </a:r>
            <a:r>
              <a:rPr lang="en-US" sz="2000" dirty="0" err="1"/>
              <a:t>cất</a:t>
            </a:r>
            <a:r>
              <a:rPr lang="en-US" sz="2000" dirty="0"/>
              <a:t> </a:t>
            </a:r>
            <a:r>
              <a:rPr lang="en-US" sz="2000" dirty="0" err="1"/>
              <a:t>tiếng</a:t>
            </a:r>
            <a:r>
              <a:rPr lang="en-US" sz="2000" dirty="0"/>
              <a:t> </a:t>
            </a:r>
            <a:r>
              <a:rPr lang="en-US" sz="2000" dirty="0" err="1"/>
              <a:t>gọi</a:t>
            </a:r>
            <a:r>
              <a:rPr lang="en-US" sz="2000" dirty="0"/>
              <a:t>:</a:t>
            </a:r>
            <a:br>
              <a:rPr lang="en-US" sz="2000" dirty="0"/>
            </a:br>
            <a:r>
              <a:rPr lang="en-US" sz="2000" dirty="0"/>
              <a:t>– </a:t>
            </a:r>
            <a:r>
              <a:rPr lang="en-US" sz="2000" dirty="0" err="1"/>
              <a:t>Mặt</a:t>
            </a:r>
            <a:r>
              <a:rPr lang="en-US" sz="2000" dirty="0"/>
              <a:t> </a:t>
            </a:r>
            <a:r>
              <a:rPr lang="en-US" sz="2000" dirty="0" err="1"/>
              <a:t>Trời</a:t>
            </a:r>
            <a:r>
              <a:rPr lang="en-US" sz="2000" dirty="0"/>
              <a:t> </a:t>
            </a:r>
            <a:r>
              <a:rPr lang="en-US" sz="2000" dirty="0" err="1"/>
              <a:t>ơi</a:t>
            </a:r>
            <a:r>
              <a:rPr lang="en-US" sz="2000" dirty="0"/>
              <a:t>! </a:t>
            </a:r>
            <a:r>
              <a:rPr lang="en-US" sz="2000" dirty="0" err="1"/>
              <a:t>Kéo</a:t>
            </a:r>
            <a:r>
              <a:rPr lang="en-US" sz="2000" dirty="0"/>
              <a:t> </a:t>
            </a:r>
            <a:r>
              <a:rPr lang="en-US" sz="2000" dirty="0" err="1"/>
              <a:t>tớ</a:t>
            </a:r>
            <a:r>
              <a:rPr lang="en-US" sz="2000" dirty="0"/>
              <a:t> </a:t>
            </a:r>
            <a:r>
              <a:rPr lang="en-US" sz="2000" dirty="0" err="1"/>
              <a:t>lên</a:t>
            </a:r>
            <a:r>
              <a:rPr lang="en-US" sz="2000" dirty="0"/>
              <a:t> </a:t>
            </a:r>
            <a:r>
              <a:rPr lang="en-US" sz="2000" dirty="0" err="1"/>
              <a:t>với</a:t>
            </a:r>
            <a:r>
              <a:rPr lang="en-US" sz="2000" dirty="0"/>
              <a:t>!</a:t>
            </a:r>
            <a:br>
              <a:rPr lang="en-US" sz="2000" dirty="0"/>
            </a:br>
            <a:r>
              <a:rPr lang="en-US" sz="2000" dirty="0" err="1"/>
              <a:t>Nhưng</a:t>
            </a:r>
            <a:r>
              <a:rPr lang="en-US" sz="2000" dirty="0"/>
              <a:t> </a:t>
            </a:r>
            <a:r>
              <a:rPr lang="en-US" sz="2000" dirty="0" err="1"/>
              <a:t>Mặt</a:t>
            </a:r>
            <a:r>
              <a:rPr lang="en-US" sz="2000" dirty="0"/>
              <a:t> </a:t>
            </a:r>
            <a:r>
              <a:rPr lang="en-US" sz="2000" dirty="0" err="1"/>
              <a:t>Trời</a:t>
            </a:r>
            <a:r>
              <a:rPr lang="en-US" sz="2000" dirty="0"/>
              <a:t> </a:t>
            </a:r>
            <a:r>
              <a:rPr lang="en-US" sz="2000" dirty="0" err="1"/>
              <a:t>không</a:t>
            </a:r>
            <a:r>
              <a:rPr lang="en-US" sz="2000" dirty="0"/>
              <a:t> </a:t>
            </a:r>
            <a:r>
              <a:rPr lang="en-US" sz="2000" dirty="0" err="1"/>
              <a:t>thể</a:t>
            </a:r>
            <a:r>
              <a:rPr lang="en-US" sz="2000" dirty="0"/>
              <a:t> </a:t>
            </a:r>
            <a:r>
              <a:rPr lang="en-US" sz="2000" dirty="0" err="1"/>
              <a:t>kéo</a:t>
            </a:r>
            <a:r>
              <a:rPr lang="en-US" sz="2000" dirty="0"/>
              <a:t> </a:t>
            </a:r>
            <a:r>
              <a:rPr lang="en-US" sz="2000" dirty="0" err="1"/>
              <a:t>Gà</a:t>
            </a:r>
            <a:r>
              <a:rPr lang="en-US" sz="2000" dirty="0"/>
              <a:t> </a:t>
            </a:r>
            <a:r>
              <a:rPr lang="en-US" sz="2000" dirty="0" err="1"/>
              <a:t>Trống</a:t>
            </a:r>
            <a:r>
              <a:rPr lang="en-US" sz="2000" dirty="0"/>
              <a:t> </a:t>
            </a:r>
            <a:r>
              <a:rPr lang="en-US" sz="2000" dirty="0" err="1"/>
              <a:t>lên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. </a:t>
            </a:r>
            <a:r>
              <a:rPr lang="en-US" sz="2000" dirty="0" err="1"/>
              <a:t>Mặt</a:t>
            </a:r>
            <a:r>
              <a:rPr lang="en-US" sz="2000" dirty="0"/>
              <a:t> </a:t>
            </a:r>
            <a:r>
              <a:rPr lang="en-US" sz="2000" dirty="0" err="1"/>
              <a:t>Trời</a:t>
            </a:r>
            <a:r>
              <a:rPr lang="en-US" sz="2000" dirty="0"/>
              <a:t> </a:t>
            </a:r>
            <a:r>
              <a:rPr lang="en-US" sz="2000" dirty="0" err="1"/>
              <a:t>đành</a:t>
            </a:r>
            <a:r>
              <a:rPr lang="en-US" sz="2000" dirty="0"/>
              <a:t> an </a:t>
            </a:r>
            <a:r>
              <a:rPr lang="en-US" sz="2000" dirty="0" err="1"/>
              <a:t>ủi</a:t>
            </a:r>
            <a:r>
              <a:rPr lang="en-US" sz="2000" dirty="0"/>
              <a:t> </a:t>
            </a:r>
            <a:r>
              <a:rPr lang="en-US" sz="2000" dirty="0" err="1"/>
              <a:t>Gà</a:t>
            </a:r>
            <a:r>
              <a:rPr lang="en-US" sz="2000" dirty="0"/>
              <a:t> </a:t>
            </a:r>
            <a:r>
              <a:rPr lang="en-US" sz="2000" dirty="0" err="1" smtClean="0"/>
              <a:t>Trống:Gà</a:t>
            </a:r>
            <a:r>
              <a:rPr lang="en-US" sz="2000" dirty="0" smtClean="0"/>
              <a:t> </a:t>
            </a:r>
            <a:r>
              <a:rPr lang="en-US" sz="2000" dirty="0" err="1"/>
              <a:t>Trống</a:t>
            </a:r>
            <a:r>
              <a:rPr lang="en-US" sz="2000" dirty="0"/>
              <a:t> </a:t>
            </a:r>
            <a:r>
              <a:rPr lang="en-US" sz="2000" dirty="0" err="1"/>
              <a:t>ơi</a:t>
            </a:r>
            <a:r>
              <a:rPr lang="en-US" sz="2000" dirty="0"/>
              <a:t>! </a:t>
            </a:r>
            <a:r>
              <a:rPr lang="en-US" sz="2000" dirty="0" err="1"/>
              <a:t>hãy</a:t>
            </a:r>
            <a:r>
              <a:rPr lang="en-US" sz="2000" dirty="0"/>
              <a:t> ở </a:t>
            </a:r>
            <a:r>
              <a:rPr lang="en-US" sz="2000" dirty="0" err="1"/>
              <a:t>lại</a:t>
            </a:r>
            <a:r>
              <a:rPr lang="en-US" sz="2000" dirty="0"/>
              <a:t> </a:t>
            </a:r>
            <a:r>
              <a:rPr lang="en-US" sz="2000" dirty="0" err="1"/>
              <a:t>dưới</a:t>
            </a:r>
            <a:r>
              <a:rPr lang="en-US" sz="2000" dirty="0"/>
              <a:t> </a:t>
            </a:r>
            <a:r>
              <a:rPr lang="en-US" sz="2000" dirty="0" err="1"/>
              <a:t>mặt</a:t>
            </a:r>
            <a:r>
              <a:rPr lang="en-US" sz="2000" dirty="0"/>
              <a:t> </a:t>
            </a:r>
            <a:r>
              <a:rPr lang="en-US" sz="2000" dirty="0" err="1"/>
              <a:t>đất</a:t>
            </a:r>
            <a:r>
              <a:rPr lang="en-US" sz="2000" dirty="0"/>
              <a:t> </a:t>
            </a:r>
            <a:r>
              <a:rPr lang="en-US" sz="2000" dirty="0" err="1"/>
              <a:t>nhé</a:t>
            </a:r>
            <a:r>
              <a:rPr lang="en-US" sz="2000" dirty="0"/>
              <a:t>!.</a:t>
            </a:r>
            <a:r>
              <a:rPr lang="en-US" sz="2000" dirty="0" err="1"/>
              <a:t>cứ</a:t>
            </a:r>
            <a:r>
              <a:rPr lang="en-US" sz="2000" dirty="0"/>
              <a:t> </a:t>
            </a:r>
            <a:r>
              <a:rPr lang="en-US" sz="2000" dirty="0" err="1"/>
              <a:t>khi</a:t>
            </a:r>
            <a:r>
              <a:rPr lang="en-US" sz="2000" dirty="0"/>
              <a:t> </a:t>
            </a:r>
            <a:r>
              <a:rPr lang="en-US" sz="2000" dirty="0" err="1"/>
              <a:t>nào</a:t>
            </a:r>
            <a:r>
              <a:rPr lang="en-US" sz="2000" dirty="0"/>
              <a:t> </a:t>
            </a:r>
            <a:r>
              <a:rPr lang="en-US" sz="2000" dirty="0" err="1"/>
              <a:t>ngủ</a:t>
            </a:r>
            <a:r>
              <a:rPr lang="en-US" sz="2000" dirty="0"/>
              <a:t> </a:t>
            </a:r>
            <a:r>
              <a:rPr lang="en-US" sz="2000" dirty="0" err="1"/>
              <a:t>dậy</a:t>
            </a:r>
            <a:r>
              <a:rPr lang="en-US" sz="2000" dirty="0"/>
              <a:t> </a:t>
            </a:r>
            <a:r>
              <a:rPr lang="en-US" sz="2000" dirty="0" err="1"/>
              <a:t>Gà</a:t>
            </a:r>
            <a:r>
              <a:rPr lang="en-US" sz="2000" dirty="0"/>
              <a:t> </a:t>
            </a:r>
            <a:r>
              <a:rPr lang="en-US" sz="2000" dirty="0" err="1"/>
              <a:t>Trống</a:t>
            </a:r>
            <a:r>
              <a:rPr lang="en-US" sz="2000" dirty="0"/>
              <a:t> </a:t>
            </a:r>
            <a:r>
              <a:rPr lang="en-US" sz="2000" dirty="0" err="1"/>
              <a:t>cất</a:t>
            </a:r>
            <a:r>
              <a:rPr lang="en-US" sz="2000" dirty="0"/>
              <a:t> </a:t>
            </a:r>
            <a:r>
              <a:rPr lang="en-US" sz="2000" dirty="0" err="1"/>
              <a:t>tiếng</a:t>
            </a:r>
            <a:r>
              <a:rPr lang="en-US" sz="2000" dirty="0"/>
              <a:t> </a:t>
            </a:r>
            <a:r>
              <a:rPr lang="en-US" sz="2000" dirty="0" err="1"/>
              <a:t>gọi</a:t>
            </a:r>
            <a:r>
              <a:rPr lang="en-US" sz="2000" dirty="0"/>
              <a:t> </a:t>
            </a:r>
            <a:r>
              <a:rPr lang="en-US" sz="2000" dirty="0" smtClean="0"/>
              <a:t>Ò </a:t>
            </a:r>
            <a:r>
              <a:rPr lang="en-US" sz="2000" dirty="0" smtClean="0"/>
              <a:t>ó o </a:t>
            </a:r>
            <a:r>
              <a:rPr lang="en-US" sz="2000" dirty="0" err="1" smtClean="0"/>
              <a:t>là</a:t>
            </a:r>
            <a:r>
              <a:rPr lang="en-US" sz="2000" dirty="0" smtClean="0"/>
              <a:t> </a:t>
            </a:r>
            <a:r>
              <a:rPr lang="en-US" sz="2000" dirty="0" err="1"/>
              <a:t>Mặt</a:t>
            </a:r>
            <a:r>
              <a:rPr lang="en-US" sz="2000" dirty="0"/>
              <a:t> </a:t>
            </a:r>
            <a:r>
              <a:rPr lang="en-US" sz="2000" dirty="0" err="1"/>
              <a:t>Trời</a:t>
            </a:r>
            <a:r>
              <a:rPr lang="en-US" sz="2000" dirty="0"/>
              <a:t> </a:t>
            </a:r>
            <a:r>
              <a:rPr lang="en-US" sz="2000" dirty="0" err="1"/>
              <a:t>sẽ</a:t>
            </a:r>
            <a:r>
              <a:rPr lang="en-US" sz="2000" dirty="0"/>
              <a:t> </a:t>
            </a:r>
            <a:r>
              <a:rPr lang="en-US" sz="2000" dirty="0" err="1"/>
              <a:t>thức</a:t>
            </a:r>
            <a:r>
              <a:rPr lang="en-US" sz="2000" dirty="0"/>
              <a:t> </a:t>
            </a:r>
            <a:r>
              <a:rPr lang="en-US" sz="2000" dirty="0" err="1"/>
              <a:t>dậy</a:t>
            </a:r>
            <a:r>
              <a:rPr lang="en-US" sz="2000" dirty="0"/>
              <a:t> </a:t>
            </a:r>
            <a:r>
              <a:rPr lang="en-US" sz="2000" dirty="0" err="1"/>
              <a:t>cùng</a:t>
            </a:r>
            <a:r>
              <a:rPr lang="en-US" sz="2000" dirty="0"/>
              <a:t> </a:t>
            </a:r>
            <a:r>
              <a:rPr lang="en-US" sz="2000" dirty="0" err="1"/>
              <a:t>nói</a:t>
            </a:r>
            <a:r>
              <a:rPr lang="en-US" sz="2000" dirty="0"/>
              <a:t> </a:t>
            </a:r>
            <a:r>
              <a:rPr lang="en-US" sz="2000" dirty="0" err="1"/>
              <a:t>chuyện</a:t>
            </a:r>
            <a:r>
              <a:rPr lang="en-US" sz="2000" dirty="0"/>
              <a:t>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gà</a:t>
            </a:r>
            <a:r>
              <a:rPr lang="en-US" sz="2000" dirty="0"/>
              <a:t> </a:t>
            </a:r>
            <a:r>
              <a:rPr lang="en-US" sz="2000" dirty="0" err="1"/>
              <a:t>trống</a:t>
            </a:r>
            <a:r>
              <a:rPr lang="en-US" sz="2000" dirty="0"/>
              <a:t> </a:t>
            </a:r>
            <a:r>
              <a:rPr lang="en-US" sz="2000" dirty="0" err="1"/>
              <a:t>nhé</a:t>
            </a:r>
            <a:r>
              <a:rPr lang="en-US" sz="2000" dirty="0"/>
              <a:t>.”,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466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711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525</Words>
  <Application>Microsoft Office PowerPoint</Application>
  <PresentationFormat>On-screen Show (4:3)</PresentationFormat>
  <Paragraphs>25</Paragraphs>
  <Slides>20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– Gà trống ơi!Chúng mình đổi mũ cho nhau nhé! Gà Trống đáp: – Không!Không …Tớ không đổi đâu! Thông cảm cho tớ  nhé! Mặt Trăng cứ gạ đổi mãi nhưng Gà Trống nhất định không chịu.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11</cp:revision>
  <dcterms:created xsi:type="dcterms:W3CDTF">2020-06-10T08:58:35Z</dcterms:created>
  <dcterms:modified xsi:type="dcterms:W3CDTF">2020-06-14T13:34:38Z</dcterms:modified>
</cp:coreProperties>
</file>