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9487" y="4036095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488" y="2743200"/>
            <a:ext cx="7859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 PHÁT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TRIỂN NHẬN THỨC:</a:t>
            </a:r>
          </a:p>
          <a:p>
            <a:pPr algn="ctr"/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LÀM QUEN VỚI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2927" y="4015313"/>
            <a:ext cx="4572000" cy="18281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( 3-4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Thu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Trang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828800" y="224015"/>
            <a:ext cx="531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QUẬN HOÀNG MAI</a:t>
            </a: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TƯƠNG MAI</a:t>
            </a: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25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478</Words>
  <Application>Microsoft Office PowerPoint</Application>
  <PresentationFormat>On-screen Show (4:3)</PresentationFormat>
  <Paragraphs>109</Paragraphs>
  <Slides>23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SimSun</vt:lpstr>
      <vt:lpstr>.VnAvant</vt:lpstr>
      <vt:lpstr>Arial</vt:lpstr>
      <vt:lpstr>Calibri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2021-11-13T12:47:57Z</dcterms:created>
  <dcterms:modified xsi:type="dcterms:W3CDTF">2024-01-05T09:06:23Z</dcterms:modified>
</cp:coreProperties>
</file>