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03" r:id="rId4"/>
    <p:sldId id="304" r:id="rId5"/>
    <p:sldId id="309" r:id="rId6"/>
    <p:sldId id="264" r:id="rId7"/>
    <p:sldId id="305" r:id="rId8"/>
    <p:sldId id="306" r:id="rId9"/>
    <p:sldId id="307" r:id="rId10"/>
    <p:sldId id="308" r:id="rId11"/>
    <p:sldId id="260" r:id="rId12"/>
    <p:sldId id="310" r:id="rId13"/>
    <p:sldId id="311" r:id="rId14"/>
    <p:sldId id="312" r:id="rId15"/>
    <p:sldId id="313" r:id="rId16"/>
    <p:sldId id="315" r:id="rId17"/>
    <p:sldId id="285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816F-AE74-4130-BEDC-C8D35F6E281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FD-8468-4741-A3E4-C05110E5A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78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816F-AE74-4130-BEDC-C8D35F6E281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FD-8468-4741-A3E4-C05110E5A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13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816F-AE74-4130-BEDC-C8D35F6E281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FD-8468-4741-A3E4-C05110E5A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1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816F-AE74-4130-BEDC-C8D35F6E281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FD-8468-4741-A3E4-C05110E5A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76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816F-AE74-4130-BEDC-C8D35F6E281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FD-8468-4741-A3E4-C05110E5A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14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816F-AE74-4130-BEDC-C8D35F6E281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FD-8468-4741-A3E4-C05110E5A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5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816F-AE74-4130-BEDC-C8D35F6E281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FD-8468-4741-A3E4-C05110E5A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8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816F-AE74-4130-BEDC-C8D35F6E281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FD-8468-4741-A3E4-C05110E5A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5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816F-AE74-4130-BEDC-C8D35F6E281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FD-8468-4741-A3E4-C05110E5A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4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816F-AE74-4130-BEDC-C8D35F6E281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FD-8468-4741-A3E4-C05110E5A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6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816F-AE74-4130-BEDC-C8D35F6E281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FD-8468-4741-A3E4-C05110E5A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0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2816F-AE74-4130-BEDC-C8D35F6E281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AF8FD-8468-4741-A3E4-C05110E5A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0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0" y="11876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97240" y="3111645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LĨNH VỰC PHÁT TRIỂN NGÔN NGỮ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 Ngọc Châm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7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618" y="291922"/>
            <a:ext cx="1166812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220D71-5B0F-75E7-6FB9-D226C089A994}"/>
              </a:ext>
            </a:extLst>
          </p:cNvPr>
          <p:cNvSpPr txBox="1"/>
          <p:nvPr/>
        </p:nvSpPr>
        <p:spPr>
          <a:xfrm>
            <a:off x="0" y="17145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QUẤT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EDB22D79-7B06-4641-8C03-86AFD48268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63" y="1030756"/>
            <a:ext cx="1462087" cy="14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7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1"/>
            <a:ext cx="12192000" cy="6134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4243265"/>
            <a:ext cx="1996131" cy="709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6463" y="2341435"/>
            <a:ext cx="1819082" cy="417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24"/>
          <a:stretch/>
        </p:blipFill>
        <p:spPr>
          <a:xfrm flipH="1">
            <a:off x="6895000" y="2993649"/>
            <a:ext cx="1044480" cy="1739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80"/>
          <a:stretch/>
        </p:blipFill>
        <p:spPr>
          <a:xfrm>
            <a:off x="4467210" y="2626294"/>
            <a:ext cx="1654865" cy="1733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015" y="4598132"/>
            <a:ext cx="1996131" cy="709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676" y="4155926"/>
            <a:ext cx="1996131" cy="709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75" y="4453442"/>
            <a:ext cx="1996131" cy="709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01"/>
          <a:stretch/>
        </p:blipFill>
        <p:spPr>
          <a:xfrm flipH="1">
            <a:off x="8712405" y="2900607"/>
            <a:ext cx="1092282" cy="1603014"/>
          </a:xfrm>
          <a:prstGeom prst="rect">
            <a:avLst/>
          </a:prstGeom>
        </p:spPr>
      </p:pic>
      <p:pic>
        <p:nvPicPr>
          <p:cNvPr id="1026" name="Picture 2" descr="Linh Phan Búp Bê Phim Hoạt Hình Vẽ - Phim hoạt hình nụ cười búp bê png tải  về - Miễn phí trong suốt Nghệ Thuật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44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81" y="3560745"/>
            <a:ext cx="1148510" cy="91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Chiếc xe thể thao Véc tơ Motors Clip nghệ thuật - Véc tơ Hồng thuê xe thể  thao png tải về - Miễn phí trong suốt ô Tô Bên Ngoài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9497" y="4086920"/>
            <a:ext cx="842449" cy="546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338467">
            <a:off x="8758726" y="3474207"/>
            <a:ext cx="440840" cy="9830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9837" y="4169094"/>
            <a:ext cx="842449" cy="54653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5853252"/>
            <a:ext cx="1241523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1600" b="1" dirty="0">
                <a:solidFill>
                  <a:prstClr val="black"/>
                </a:solidFill>
                <a:latin typeface=".VnAvant" panose="020B7200000000000000" pitchFamily="34" charset="0"/>
              </a:rPr>
              <a:t>Cón §èm ngåi bªn c¹nh GÊu Xï rôt rÌ gi¬ tay. C« hái: Cón §èm muèn nãi g× nµo? Th­a c« lçi t¹i con ¹. chÝnh com b¸ vai b¹n GÊu Xï ¹. C« hiÓu råi lÇn sau khi xÕp hµng, c¸c con kh«ng ®ïa nghÞch nhau, x« ®Èy nhau. H«m nay, GÊu Xï vµ Cón §èm vÉn ®­îc nhËn quµ vµ phiÕu bÐ ngoan v× c¸c con ®· thËt thµ, dòng c¶m nhËn lçi cña m×nh. Nãi råi c« gi¸o tÆng cho mçi b¹n mét chiÕc « t« ®å ch¬i rÊt ®Ñp. Ch¾c h¼n ®©y lµ hai mãn quµ mµ hai b¹n quý nhÊt trong n¨m häc mÉu gi¸o nµy.</a:t>
            </a:r>
          </a:p>
          <a:p>
            <a:pPr fontAlgn="base"/>
            <a:r>
              <a:rPr lang="pt-BR" sz="1600" b="1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endParaRPr lang="en-US" sz="16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44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0.03919 0.0134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9831 -0.02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9" y="-145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19128 -0.0548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79 Background Powerpoint đẹp nhất cho bài thuyết trình chuyên nghiệp |  Power points, Hình ảnh,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1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9408" y="2026673"/>
            <a:ext cx="8627166" cy="2147762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70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934" y="5354925"/>
            <a:ext cx="1996131" cy="709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1000" y="2683800"/>
            <a:ext cx="1819082" cy="417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24"/>
          <a:stretch/>
        </p:blipFill>
        <p:spPr>
          <a:xfrm flipH="1">
            <a:off x="8569943" y="3559098"/>
            <a:ext cx="1044480" cy="1739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80"/>
          <a:stretch/>
        </p:blipFill>
        <p:spPr>
          <a:xfrm>
            <a:off x="4811607" y="3621032"/>
            <a:ext cx="1654865" cy="1733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473" y="5602350"/>
            <a:ext cx="1996131" cy="709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6" y="5247482"/>
            <a:ext cx="1996131" cy="709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644" y="5276862"/>
            <a:ext cx="1996131" cy="709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01"/>
          <a:stretch/>
        </p:blipFill>
        <p:spPr>
          <a:xfrm flipH="1">
            <a:off x="6729270" y="4041440"/>
            <a:ext cx="1092282" cy="160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15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991" y="4989533"/>
            <a:ext cx="1996131" cy="709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9829" y="1087394"/>
            <a:ext cx="1819082" cy="417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453" y="4524123"/>
            <a:ext cx="1996131" cy="709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553" y="4748836"/>
            <a:ext cx="1996131" cy="709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7354" y="2842657"/>
            <a:ext cx="1090275" cy="2615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9831" y="2842657"/>
            <a:ext cx="1219445" cy="2524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47" y="2876829"/>
            <a:ext cx="1581921" cy="27661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4113">
            <a:off x="5517713" y="3495915"/>
            <a:ext cx="1581921" cy="27661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849" y="5732691"/>
            <a:ext cx="199613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0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03059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06484 0.0713 " pathEditMode="relative" rAng="0" ptsTypes="AA">
                                      <p:cBhvr>
                                        <p:cTn id="10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2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14909 0.23958 " pathEditMode="relative" rAng="0" ptsTypes="AA">
                                      <p:cBhvr>
                                        <p:cTn id="2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5" y="-1"/>
            <a:ext cx="12192000" cy="685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4243265"/>
            <a:ext cx="1996131" cy="709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8275" y="2131175"/>
            <a:ext cx="1819082" cy="417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24"/>
          <a:stretch/>
        </p:blipFill>
        <p:spPr>
          <a:xfrm flipH="1">
            <a:off x="6927302" y="3659103"/>
            <a:ext cx="1044480" cy="1739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80"/>
          <a:stretch/>
        </p:blipFill>
        <p:spPr>
          <a:xfrm>
            <a:off x="4613498" y="2924889"/>
            <a:ext cx="1654865" cy="1733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894" y="5307698"/>
            <a:ext cx="1996131" cy="709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009" y="4425811"/>
            <a:ext cx="1996131" cy="709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552" y="4346701"/>
            <a:ext cx="1996131" cy="709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01"/>
          <a:stretch/>
        </p:blipFill>
        <p:spPr>
          <a:xfrm flipH="1">
            <a:off x="8241476" y="2756923"/>
            <a:ext cx="1092282" cy="1603014"/>
          </a:xfrm>
          <a:prstGeom prst="rect">
            <a:avLst/>
          </a:prstGeom>
        </p:spPr>
      </p:pic>
      <p:pic>
        <p:nvPicPr>
          <p:cNvPr id="1026" name="Picture 2" descr="Linh Phan Búp Bê Phim Hoạt Hình Vẽ - Phim hoạt hình nụ cười búp bê png tải  về - Miễn phí trong suốt Nghệ Thuật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44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372" y="3783301"/>
            <a:ext cx="1087435" cy="86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út chì bút Bi Google Hình ảnh - Một cây bút chì png tải về - Miễn phí  trong suốt Màu Xanh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41" y="4519750"/>
            <a:ext cx="1163234" cy="121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Chiếc xe thể thao Véc tơ Motors Clip nghệ thuật - Véc tơ Hồng thuê xe thể  thao png tải về - Miễn phí trong suốt ô Tô Bên Ngoài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9626" y="4047069"/>
            <a:ext cx="842449" cy="546535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 rot="21345923">
            <a:off x="5754363" y="-522476"/>
            <a:ext cx="4320411" cy="378122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/>
          <a:srcRect l="40775" t="40558" r="26902" b="19046"/>
          <a:stretch/>
        </p:blipFill>
        <p:spPr>
          <a:xfrm>
            <a:off x="6462932" y="66508"/>
            <a:ext cx="3207740" cy="225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5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1302 0.0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26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11862 0.1432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4" y="7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14518 0.165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1"/>
            <a:ext cx="12192000" cy="6849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4243265"/>
            <a:ext cx="1996131" cy="709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6463" y="2341435"/>
            <a:ext cx="1819082" cy="417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24"/>
          <a:stretch/>
        </p:blipFill>
        <p:spPr>
          <a:xfrm flipH="1">
            <a:off x="7088007" y="3179381"/>
            <a:ext cx="1044480" cy="1739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80"/>
          <a:stretch/>
        </p:blipFill>
        <p:spPr>
          <a:xfrm>
            <a:off x="4047622" y="3074416"/>
            <a:ext cx="1654865" cy="1733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815" y="4866042"/>
            <a:ext cx="1996131" cy="709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873" y="4787858"/>
            <a:ext cx="1996131" cy="709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209" y="4662913"/>
            <a:ext cx="1996131" cy="709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01"/>
          <a:stretch/>
        </p:blipFill>
        <p:spPr>
          <a:xfrm flipH="1">
            <a:off x="8815103" y="3123695"/>
            <a:ext cx="1092282" cy="1603014"/>
          </a:xfrm>
          <a:prstGeom prst="rect">
            <a:avLst/>
          </a:prstGeom>
        </p:spPr>
      </p:pic>
      <p:pic>
        <p:nvPicPr>
          <p:cNvPr id="1026" name="Picture 2" descr="Linh Phan Búp Bê Phim Hoạt Hình Vẽ - Phim hoạt hình nụ cười búp bê png tải  về - Miễn phí trong suốt Nghệ Thuật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44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8" y="4034191"/>
            <a:ext cx="1148510" cy="91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Chiếc xe thể thao Véc tơ Motors Clip nghệ thuật - Véc tơ Hồng thuê xe thể  thao png tải về - Miễn phí trong suốt ô Tô Bên Ngoài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3150" y="4358595"/>
            <a:ext cx="842449" cy="546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338467">
            <a:off x="8931634" y="3798858"/>
            <a:ext cx="440840" cy="9830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2662" y="4453442"/>
            <a:ext cx="842449" cy="54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2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03919 0.0134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1983 -0.0289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9" y="-145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19128 -0.0548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nhạc-nền-kể-chuyệ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9223" y="4682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1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hững Trọn Bộ 11 Chủ Đề Hình Nền Powerpoint 2010 Đẹp, 100+ Hình Nền Slide  Đẹp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4"/>
            <a:ext cx="12192000" cy="68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79200" y="1570082"/>
            <a:ext cx="4246614" cy="97993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en-US" sz="5400" b="1" dirty="0" err="1">
                <a:ln w="12700">
                  <a:solidFill>
                    <a:srgbClr val="FFFF00"/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FF00"/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5400" b="1" dirty="0">
              <a:ln w="12700">
                <a:solidFill>
                  <a:srgbClr val="FFFF00"/>
                </a:solidFill>
                <a:prstDash val="solid"/>
              </a:ln>
              <a:pattFill prst="dkUpDiag">
                <a:fgClr>
                  <a:srgbClr val="44546A"/>
                </a:fgClr>
                <a:bgClr>
                  <a:srgbClr val="44546A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0259" y="2424949"/>
            <a:ext cx="7476625" cy="1503928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32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Picturemicky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89" y="3928877"/>
            <a:ext cx="2058172" cy="219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FIREWK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00" y="932141"/>
            <a:ext cx="12192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FIREWK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225" y="932141"/>
            <a:ext cx="12192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00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hững Trọn Bộ 11 Chủ Đề Hình Nền Powerpoint 2010 Đẹp, 100+ Hình Nền Slide  Đẹp 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79200" y="1570082"/>
            <a:ext cx="4246614" cy="97993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en-US" sz="5400" b="1" dirty="0" err="1">
                <a:ln w="12700">
                  <a:solidFill>
                    <a:srgbClr val="FFFF00"/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FF00"/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5400" b="1" dirty="0">
              <a:ln w="12700">
                <a:solidFill>
                  <a:srgbClr val="FFFF00"/>
                </a:solidFill>
                <a:prstDash val="solid"/>
              </a:ln>
              <a:pattFill prst="dkUpDiag">
                <a:fgClr>
                  <a:srgbClr val="44546A"/>
                </a:fgClr>
                <a:bgClr>
                  <a:srgbClr val="44546A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9200" y="2447153"/>
            <a:ext cx="7134897" cy="128611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32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Picturemicky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89" y="3928877"/>
            <a:ext cx="2058172" cy="219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FIREWK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00" y="932141"/>
            <a:ext cx="12192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FIREWK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225" y="932141"/>
            <a:ext cx="12192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ạc chào mừ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24730" y="5028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5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hững Trọn Bộ 11 Chủ Đề Hình Nền Powerpoint 2010 Đẹp, 100+ Hình Nền Slide  Đẹp 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4"/>
            <a:ext cx="12192000" cy="68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79200" y="1570082"/>
            <a:ext cx="4246614" cy="97993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en-US" sz="5400" b="1" dirty="0" err="1">
                <a:ln w="12700">
                  <a:solidFill>
                    <a:srgbClr val="FFFF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FF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5400" b="1" dirty="0">
              <a:ln w="12700">
                <a:solidFill>
                  <a:srgbClr val="FFFF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5148" y="2402473"/>
            <a:ext cx="7134897" cy="128611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Picturemicky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89" y="3928877"/>
            <a:ext cx="2058172" cy="219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FIREWK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00" y="932141"/>
            <a:ext cx="12192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FIREWK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225" y="932141"/>
            <a:ext cx="12192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nhạc chào mừng ng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1425" y="5257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0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trình diễn thời trang dà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166" y="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60346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nền  kể chuỵ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88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565767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2000" b="1" dirty="0">
                <a:latin typeface=".VnAvant" panose="020B7200000000000000" pitchFamily="34" charset="0"/>
              </a:rPr>
              <a:t>H«m thø hai ®Çu tuÇn, c« g¸o Hư­¬u Sao nãi víi c¶ líp: </a:t>
            </a:r>
            <a:endParaRPr lang="en-US" sz="2000" b="1" dirty="0">
              <a:latin typeface=".VnAvant" panose="020B7200000000000000" pitchFamily="34" charset="0"/>
            </a:endParaRPr>
          </a:p>
          <a:p>
            <a:pPr fontAlgn="base"/>
            <a:r>
              <a:rPr lang="it-IT" sz="2000" b="1" dirty="0">
                <a:latin typeface=".VnAvant" panose="020B7200000000000000" pitchFamily="34" charset="0"/>
              </a:rPr>
              <a:t>- C¸c con s¾p ®­ưîc nghØ hÌ råi. TuÇn nµy  ai ®ư­îc phiÕu bÐ ngoan, c« sÏ tÆng cho mét mãn quµ. </a:t>
            </a:r>
            <a:r>
              <a:rPr lang="pt-BR" sz="2000" b="1" dirty="0">
                <a:latin typeface=".VnAvant" panose="020B7200000000000000" pitchFamily="34" charset="0"/>
              </a:rPr>
              <a:t>Tõ h«m Êy b¹n nµo còng cè g¾ng h¸t hay h¬n, móa dÎo h¬n, trËt tù h¬n khi ngåi trong líp. </a:t>
            </a:r>
            <a:endParaRPr lang="en-US" sz="2000" b="1" dirty="0"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5657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750" y="4243265"/>
            <a:ext cx="1996131" cy="709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9829" y="1087394"/>
            <a:ext cx="1819082" cy="417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24"/>
          <a:stretch/>
        </p:blipFill>
        <p:spPr>
          <a:xfrm flipH="1">
            <a:off x="8227604" y="2828834"/>
            <a:ext cx="1044480" cy="1739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80"/>
          <a:stretch/>
        </p:blipFill>
        <p:spPr>
          <a:xfrm>
            <a:off x="5458639" y="2307547"/>
            <a:ext cx="1654865" cy="1733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434" y="4829805"/>
            <a:ext cx="1996131" cy="709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369" y="3888397"/>
            <a:ext cx="1996131" cy="709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552" y="4346701"/>
            <a:ext cx="1996131" cy="709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01"/>
          <a:stretch/>
        </p:blipFill>
        <p:spPr>
          <a:xfrm flipH="1">
            <a:off x="6833326" y="3253150"/>
            <a:ext cx="1092282" cy="1603014"/>
          </a:xfrm>
          <a:prstGeom prst="rect">
            <a:avLst/>
          </a:prstGeom>
        </p:spPr>
      </p:pic>
      <p:pic>
        <p:nvPicPr>
          <p:cNvPr id="12" name="nhạc-nền-kể-chuyệ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15165" y="3322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565767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2000" b="1" dirty="0">
                <a:solidFill>
                  <a:prstClr val="black"/>
                </a:solidFill>
                <a:latin typeface=".VnAvant" panose="020B7200000000000000" pitchFamily="34" charset="0"/>
              </a:rPr>
              <a:t>HÕt giê ra ch¬i, trong lóc xÕp hµng vµo líp, Cón §èm b¸ vai GÊu Xï khiÕn GÊu Xï x« vµo MÌo Khoang lµm MÌo Khoang ng· nhµo, ®Çu gèi bÞ trÇy ra th©m tÝm. MÌo Khoang ®au qu¸ liÒn khãc ßa lªn. C« gi¸o H­­u¬u Sao lÊy dÇu xoa vµo chç ®au cho MÌo Khoang.</a:t>
            </a:r>
            <a:endParaRPr lang="en-US" sz="20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657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4243265"/>
            <a:ext cx="1996131" cy="709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9829" y="1087394"/>
            <a:ext cx="1819082" cy="417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808" y="3553914"/>
            <a:ext cx="1996131" cy="709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584" y="3443173"/>
            <a:ext cx="1996131" cy="709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8712" y="2828834"/>
            <a:ext cx="1090275" cy="2615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7632" y="2950661"/>
            <a:ext cx="1219445" cy="2524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12" y="2769832"/>
            <a:ext cx="1581921" cy="27661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4113">
            <a:off x="5517713" y="3495915"/>
            <a:ext cx="1581921" cy="27661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595" y="4395030"/>
            <a:ext cx="199613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5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05782 0.002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5234 0.02916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14909 0.23958 " pathEditMode="relative" rAng="0" ptsTypes="AA">
                                      <p:cBhvr>
                                        <p:cTn id="2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700377"/>
            <a:ext cx="124152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b="1" dirty="0">
                <a:solidFill>
                  <a:prstClr val="black"/>
                </a:solidFill>
                <a:latin typeface=".VnAvant" panose="020B7200000000000000" pitchFamily="34" charset="0"/>
              </a:rPr>
              <a:t>Giê sinh ho¹t cuèi tuÇn, c« khen c¶ líp: TÊt c¶ c¸c con ®Òu xøng ®¸ng nhËn phiÕu bÐ ngoan vµ quµ cña c«. Råi c« ®i tïng bµn ph¸t quµ vµ phiÕu bÐ ngoan cho c¶ líp. Nµo lµ nh÷ng con bóp bª, thó nhåi b«ng... tr«ng thËt ngé nghÜnh. L¹i nh÷ng b¹n ®­îc c« gi¸o tÆng cho chiÕc bót tËp viÕt. </a:t>
            </a:r>
            <a:endParaRPr lang="en-US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2"/>
            <a:ext cx="12192000" cy="5700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4243265"/>
            <a:ext cx="1996131" cy="709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1111" y="1239571"/>
            <a:ext cx="1819082" cy="417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24"/>
          <a:stretch/>
        </p:blipFill>
        <p:spPr>
          <a:xfrm flipH="1">
            <a:off x="6942677" y="3129498"/>
            <a:ext cx="1044480" cy="1739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80"/>
          <a:stretch/>
        </p:blipFill>
        <p:spPr>
          <a:xfrm>
            <a:off x="5458639" y="2307547"/>
            <a:ext cx="1654865" cy="1733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34" y="4829805"/>
            <a:ext cx="1996131" cy="709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786" y="3924920"/>
            <a:ext cx="1996131" cy="709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552" y="4346701"/>
            <a:ext cx="1996131" cy="709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01"/>
          <a:stretch/>
        </p:blipFill>
        <p:spPr>
          <a:xfrm flipH="1">
            <a:off x="8246682" y="2836492"/>
            <a:ext cx="1092282" cy="1603014"/>
          </a:xfrm>
          <a:prstGeom prst="rect">
            <a:avLst/>
          </a:prstGeom>
        </p:spPr>
      </p:pic>
      <p:pic>
        <p:nvPicPr>
          <p:cNvPr id="1026" name="Picture 2" descr="Linh Phan Búp Bê Phim Hoạt Hình Vẽ - Phim hoạt hình nụ cười búp bê png tải  về - Miễn phí trong suốt Nghệ Thuật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44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37" y="2571257"/>
            <a:ext cx="1087435" cy="86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út chì bút Bi Google Hình ảnh - Một cây bút chì png tải về - Miễn phí  trong suốt Màu Xanh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20" y="2673464"/>
            <a:ext cx="1163234" cy="121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Chiếc xe thể thao Véc tơ Motors Clip nghệ thuật - Véc tơ Hồng thuê xe thể  thao png tải về - Miễn phí trong suốt ô Tô Bên Ngoài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0648" y="3131768"/>
            <a:ext cx="842449" cy="54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12917 0.072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3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08046 0.11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5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3287 L 0.10274 0.07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5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1319 0.060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700377"/>
            <a:ext cx="12415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b="1" dirty="0">
                <a:solidFill>
                  <a:prstClr val="black"/>
                </a:solidFill>
                <a:latin typeface=".VnAvant" panose="020B7200000000000000" pitchFamily="34" charset="0"/>
              </a:rPr>
              <a:t>§Õn l­uît GÊu Xï, c« tÆng cho GÊu Xï mét c¸i « t« rÊt ®Ñp, nh­ung cËu cø cói mÆt xuèng, kh«ng ®</a:t>
            </a:r>
            <a:r>
              <a:rPr lang="pt-BR" b="1" dirty="0">
                <a:solidFill>
                  <a:prstClr val="black"/>
                </a:solidFill>
              </a:rPr>
              <a:t>u</a:t>
            </a:r>
            <a:r>
              <a:rPr lang="pt-BR" b="1" dirty="0">
                <a:solidFill>
                  <a:prstClr val="black"/>
                </a:solidFill>
                <a:latin typeface=".VnAvant" panose="020B7200000000000000" pitchFamily="34" charset="0"/>
              </a:rPr>
              <a:t>a tay nhËn quµC« gi¸o dÞu dµng hái: GÊu Xï lµm sao thÕ? GÊu Xï lÝ nhÝ ®¸p: Th­­ưa c«, con kh«ng ngoan ¹. Con h·y nãi cho c« nghe nµo? Thư­a c«, con x« b¹n MÌo Khoang lµm b¹n Êy bÞ ng· ¹. C« H­ư¬u Sao nh×n GÊu Xï tr×u mn nãi” §ã lµ lóc xÕp hµng, con ®i nhanh nªn lì x« vµo b¹n, con kh«ng cè ý lµm b¹n ng·, ®óng kh«ng nµo? </a:t>
            </a:r>
            <a:endParaRPr lang="en-US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700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4243265"/>
            <a:ext cx="1996131" cy="709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7031" y="2082371"/>
            <a:ext cx="1819082" cy="417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24"/>
          <a:stretch/>
        </p:blipFill>
        <p:spPr>
          <a:xfrm flipH="1">
            <a:off x="6908107" y="3316540"/>
            <a:ext cx="1044480" cy="1739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80"/>
          <a:stretch/>
        </p:blipFill>
        <p:spPr>
          <a:xfrm>
            <a:off x="4668345" y="2215770"/>
            <a:ext cx="1654865" cy="1733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34" y="4829805"/>
            <a:ext cx="1996131" cy="709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773" y="3814604"/>
            <a:ext cx="1996131" cy="709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552" y="4346701"/>
            <a:ext cx="1996131" cy="709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01"/>
          <a:stretch/>
        </p:blipFill>
        <p:spPr>
          <a:xfrm flipH="1">
            <a:off x="8241476" y="2756923"/>
            <a:ext cx="1092282" cy="1603014"/>
          </a:xfrm>
          <a:prstGeom prst="rect">
            <a:avLst/>
          </a:prstGeom>
        </p:spPr>
      </p:pic>
      <p:pic>
        <p:nvPicPr>
          <p:cNvPr id="1026" name="Picture 2" descr="Linh Phan Búp Bê Phim Hoạt Hình Vẽ - Phim hoạt hình nụ cười búp bê png tải  về - Miễn phí trong suốt Nghệ Thuật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44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474" y="3131768"/>
            <a:ext cx="1087435" cy="86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út chì bút Bi Google Hình ảnh - Một cây bút chì png tải về - Miễn phí  trong suốt Màu Xanh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33" y="3529507"/>
            <a:ext cx="1163234" cy="121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Chiếc xe thể thao Véc tơ Motors Clip nghệ thuật - Véc tơ Hồng thuê xe thể  thao png tải về - Miễn phí trong suốt ô Tô Bên Ngoài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9626" y="4047069"/>
            <a:ext cx="842449" cy="546535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5629346" y="-503481"/>
            <a:ext cx="4320411" cy="346441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/>
          <a:srcRect l="40775" t="40558" r="26902" b="19046"/>
          <a:stretch/>
        </p:blipFill>
        <p:spPr>
          <a:xfrm>
            <a:off x="6185681" y="101825"/>
            <a:ext cx="3207740" cy="225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2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10925 0.12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6" y="62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2837E-16 L 0.12097 0.092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12644 0.145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674</Words>
  <Application>Microsoft Office PowerPoint</Application>
  <PresentationFormat>Widescreen</PresentationFormat>
  <Paragraphs>23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Hiền</dc:creator>
  <cp:lastModifiedBy>Hoa Chinh Lưu Thị</cp:lastModifiedBy>
  <cp:revision>98</cp:revision>
  <dcterms:created xsi:type="dcterms:W3CDTF">2021-10-11T22:03:47Z</dcterms:created>
  <dcterms:modified xsi:type="dcterms:W3CDTF">2024-09-18T13:44:38Z</dcterms:modified>
</cp:coreProperties>
</file>