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68" r:id="rId2"/>
    <p:sldId id="377" r:id="rId3"/>
    <p:sldId id="396" r:id="rId4"/>
    <p:sldId id="397" r:id="rId5"/>
    <p:sldId id="398" r:id="rId6"/>
    <p:sldId id="399" r:id="rId7"/>
    <p:sldId id="406" r:id="rId8"/>
    <p:sldId id="404" r:id="rId9"/>
    <p:sldId id="408" r:id="rId10"/>
    <p:sldId id="380" r:id="rId11"/>
    <p:sldId id="410" r:id="rId12"/>
    <p:sldId id="405" r:id="rId13"/>
    <p:sldId id="390" r:id="rId14"/>
    <p:sldId id="391" r:id="rId15"/>
    <p:sldId id="392" r:id="rId16"/>
    <p:sldId id="41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0FB"/>
    <a:srgbClr val="B7F1FC"/>
    <a:srgbClr val="F5FDFF"/>
    <a:srgbClr val="F1FCFE"/>
    <a:srgbClr val="F4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162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D7AF3-1C92-436D-B5DC-5F2CE4201FE2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>
            <a:fillRect/>
          </a:stretch>
        </p:blipFill>
        <p:spPr>
          <a:xfrm>
            <a:off x="0" y="-23217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47" y="3061873"/>
            <a:ext cx="12087068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Nhà trẻ 24 - 36 tháng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en-US" sz="3200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: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2024-2025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-2324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flipH="1">
            <a:off x="752475" y="2609850"/>
            <a:ext cx="76200" cy="3586162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334123" y="2488367"/>
            <a:ext cx="8114065" cy="4197245"/>
            <a:chOff x="3759696" y="2338466"/>
            <a:chExt cx="5670625" cy="34214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4" name="Hình ảnh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0"/>
            <a:ext cx="12191999" cy="7089648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 r="-385"/>
          <a:stretch>
            <a:fillRect/>
          </a:stretch>
        </p:blipFill>
        <p:spPr bwMode="auto">
          <a:xfrm>
            <a:off x="2030931" y="1542564"/>
            <a:ext cx="7698483" cy="48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529771" y="240081"/>
            <a:ext cx="4686701" cy="90541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638349" y="0"/>
            <a:ext cx="5717407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600" dirty="0" err="1">
                <a:solidFill>
                  <a:schemeClr val="accent2"/>
                </a:solidFill>
              </a:rPr>
              <a:t>Quả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thị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được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treo</a:t>
            </a:r>
            <a:r>
              <a:rPr lang="en-US" altLang="en-US" sz="3600" dirty="0">
                <a:solidFill>
                  <a:schemeClr val="accent2"/>
                </a:solidFill>
              </a:rPr>
              <a:t> ở </a:t>
            </a:r>
            <a:r>
              <a:rPr lang="en-US" altLang="en-US" sz="3600" dirty="0" err="1">
                <a:solidFill>
                  <a:schemeClr val="accent2"/>
                </a:solidFill>
              </a:rPr>
              <a:t>đâu</a:t>
            </a:r>
            <a:r>
              <a:rPr lang="en-US" altLang="en-US" sz="3600" dirty="0">
                <a:solidFill>
                  <a:schemeClr val="accent2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9" y="-8599"/>
            <a:ext cx="12189601" cy="6866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  <p:sp>
        <p:nvSpPr>
          <p:cNvPr id="8" name="Title 8"/>
          <p:cNvSpPr txBox="1"/>
          <p:nvPr/>
        </p:nvSpPr>
        <p:spPr>
          <a:xfrm>
            <a:off x="3752649" y="220830"/>
            <a:ext cx="4686701" cy="9054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62" y="1404610"/>
            <a:ext cx="8553876" cy="5453390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3476" y="104931"/>
            <a:ext cx="9218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62" y="224852"/>
            <a:ext cx="5792341" cy="6370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472" y="428178"/>
            <a:ext cx="5299788" cy="60016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TNN- THƠ- -QUẢ THỊ- (THANH THẢO) - Cô giáo Phạm Hảo - Lứa tuổi 3 - 4 tuổ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7296" end="378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80" y="-418461"/>
            <a:ext cx="1887498" cy="1887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3288" y="2362890"/>
            <a:ext cx="5257800" cy="1215197"/>
          </a:xfrm>
          <a:solidFill>
            <a:srgbClr val="B6F0FB"/>
          </a:solidFill>
        </p:spPr>
        <p:txBody>
          <a:bodyPr>
            <a:noAutofit/>
          </a:bodyPr>
          <a:lstStyle/>
          <a:p>
            <a:r>
              <a:rPr lang="en-US" sz="8000" dirty="0" err="1"/>
              <a:t>Trẻ</a:t>
            </a:r>
            <a:r>
              <a:rPr lang="en-US" sz="8000" dirty="0"/>
              <a:t> </a:t>
            </a:r>
            <a:r>
              <a:rPr lang="en-US" sz="8000" dirty="0" err="1"/>
              <a:t>đọc</a:t>
            </a:r>
            <a:r>
              <a:rPr lang="en-US" sz="8000" dirty="0"/>
              <a:t> </a:t>
            </a:r>
            <a:r>
              <a:rPr lang="en-US" sz="8000" dirty="0" err="1"/>
              <a:t>thơ</a:t>
            </a:r>
            <a:endParaRPr lang="en-US" sz="8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51"/>
            <a:ext cx="12192000" cy="6801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4636" y="2098623"/>
            <a:ext cx="10837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77" y="0"/>
            <a:ext cx="5707741" cy="68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646225" y="6273225"/>
            <a:ext cx="3828292" cy="5847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2"/>
            </a:solidFill>
            <a:miter lim="800000"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 err="1">
                <a:solidFill>
                  <a:schemeClr val="accent2"/>
                </a:solidFill>
              </a:rPr>
              <a:t>Vàng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như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mặt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trăng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926789" y="6273225"/>
            <a:ext cx="2889702" cy="5847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Treo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trên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vòm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lá</a:t>
            </a:r>
            <a:endParaRPr lang="en-US" altLang="en-US" sz="2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175008" y="6273225"/>
            <a:ext cx="3841984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Da </a:t>
            </a:r>
            <a:r>
              <a:rPr lang="en-US" altLang="en-US" sz="3200" dirty="0" err="1">
                <a:solidFill>
                  <a:schemeClr val="accent2"/>
                </a:solidFill>
              </a:rPr>
              <a:t>nhẵn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mịn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màng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36" y="52939"/>
            <a:ext cx="10590993" cy="6752122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26908" y="578701"/>
            <a:ext cx="5502178" cy="6226360"/>
            <a:chOff x="927970" y="1999011"/>
            <a:chExt cx="5502178" cy="62263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70" y="1999011"/>
              <a:ext cx="3265905" cy="3098150"/>
            </a:xfrm>
            <a:prstGeom prst="ellipse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689393" y="7517485"/>
              <a:ext cx="3740755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Thị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ơi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!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Thơm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quá</a:t>
              </a:r>
              <a:endPara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70" y="-17990"/>
            <a:ext cx="12206270" cy="68759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2707" y="2139214"/>
            <a:ext cx="5361272" cy="167239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8000" dirty="0"/>
              <a:t>ĐÀM THOẠI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816089" y="2456955"/>
            <a:ext cx="8114065" cy="4197245"/>
            <a:chOff x="3759696" y="2338466"/>
            <a:chExt cx="5670625" cy="34214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46358" y="336252"/>
            <a:ext cx="5274644" cy="857282"/>
          </a:xfrm>
        </p:spPr>
        <p:txBody>
          <a:bodyPr>
            <a:normAutofit/>
          </a:bodyPr>
          <a:lstStyle/>
          <a:p>
            <a:r>
              <a:rPr lang="en-US" sz="3200" dirty="0"/>
              <a:t>Trong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</TotalTime>
  <Words>248</Words>
  <Application>Microsoft Office PowerPoint</Application>
  <PresentationFormat>Custom</PresentationFormat>
  <Paragraphs>32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PHÒNG GIÁO DỤC VÀ ĐÀO TẠO QUẬN LONG BIÊN TRƯỜNG MẦM GIA QUẤT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Trong bài thơ nhắc đến quả gì?</vt:lpstr>
      <vt:lpstr>Quả Thị có màu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Trẻ đọc thơ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37</cp:revision>
  <dcterms:created xsi:type="dcterms:W3CDTF">2021-11-06T02:17:00Z</dcterms:created>
  <dcterms:modified xsi:type="dcterms:W3CDTF">2024-09-10T07:05:31Z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D1123E0225BF43E0A5468FBD16F96632</vt:lpwstr>
  </property>
  <property fmtid="{D5CDD505-2E9C-101B-9397-08002B2CF9AE}" pid="3" name="KSOProductBuildVer">
    <vt:lpwstr>1033-12.2.0.13215</vt:lpwstr>
  </property>
</Properties>
</file>