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4" r:id="rId5"/>
    <p:sldId id="266" r:id="rId6"/>
    <p:sldId id="257" r:id="rId7"/>
    <p:sldId id="258" r:id="rId8"/>
    <p:sldId id="259" r:id="rId9"/>
    <p:sldId id="261" r:id="rId10"/>
    <p:sldId id="262" r:id="rId11"/>
    <p:sldId id="267" r:id="rId12"/>
    <p:sldId id="263" r:id="rId13"/>
    <p:sldId id="268" r:id="rId14"/>
    <p:sldId id="270" r:id="rId15"/>
  </p:sldIdLst>
  <p:sldSz cx="9144000" cy="6858000" type="screen4x3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24" autoAdjust="0"/>
    <p:restoredTop sz="94660" autoAdjust="0"/>
  </p:normalViewPr>
  <p:slideViewPr>
    <p:cSldViewPr>
      <p:cViewPr>
        <p:scale>
          <a:sx n="100" d="100"/>
          <a:sy n="100" d="100"/>
        </p:scale>
        <p:origin x="-1422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53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92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58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12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1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83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57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1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8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46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85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40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68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09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92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15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31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3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848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66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864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7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3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1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57200"/>
            <a:ext cx="7772400" cy="4572000"/>
          </a:xfrm>
        </p:spPr>
        <p:txBody>
          <a:bodyPr>
            <a:normAutofit fontScale="90000"/>
          </a:bodyPr>
          <a:lstStyle/>
          <a:p>
            <a:r>
              <a:rPr lang="vi-VN" sz="1600" b="1" dirty="0" smtClean="0">
                <a:cs typeface="Times New Roman" pitchFamily="18" charset="0"/>
              </a:rPr>
              <a:t/>
            </a:r>
            <a:br>
              <a:rPr lang="vi-VN" sz="1600" b="1" dirty="0" smtClean="0">
                <a:cs typeface="Times New Roman" pitchFamily="18" charset="0"/>
              </a:rPr>
            </a:br>
            <a:r>
              <a:rPr lang="vi-VN" sz="1600" b="1" dirty="0">
                <a:cs typeface="Times New Roman" pitchFamily="18" charset="0"/>
              </a:rPr>
              <a:t/>
            </a:r>
            <a:br>
              <a:rPr lang="vi-VN" sz="1600" b="1" dirty="0">
                <a:cs typeface="Times New Roman" pitchFamily="18" charset="0"/>
              </a:rPr>
            </a:br>
            <a:r>
              <a:rPr lang="vi-VN" sz="1600" b="1" dirty="0" smtClean="0">
                <a:cs typeface="Times New Roman" pitchFamily="18" charset="0"/>
              </a:rPr>
              <a:t/>
            </a:r>
            <a:br>
              <a:rPr lang="vi-VN" sz="1600" b="1" dirty="0" smtClean="0">
                <a:cs typeface="Times New Roman" pitchFamily="18" charset="0"/>
              </a:rPr>
            </a:br>
            <a:r>
              <a:rPr lang="vi-VN" sz="1600" b="1" dirty="0">
                <a:cs typeface="Times New Roman" pitchFamily="18" charset="0"/>
              </a:rPr>
              <a:t/>
            </a:r>
            <a:br>
              <a:rPr lang="vi-VN" sz="1600" b="1" dirty="0">
                <a:cs typeface="Times New Roman" pitchFamily="18" charset="0"/>
              </a:rPr>
            </a:br>
            <a:r>
              <a:rPr lang="vi-VN" sz="1600" b="1" dirty="0" smtClean="0">
                <a:cs typeface="Times New Roman" pitchFamily="18" charset="0"/>
              </a:rPr>
              <a:t/>
            </a:r>
            <a:br>
              <a:rPr lang="vi-VN" sz="1600" b="1" dirty="0" smtClean="0">
                <a:cs typeface="Times New Roman" pitchFamily="18" charset="0"/>
              </a:rPr>
            </a:br>
            <a:r>
              <a:rPr lang="vi-VN" sz="1600" b="1" dirty="0">
                <a:cs typeface="Times New Roman" pitchFamily="18" charset="0"/>
              </a:rPr>
              <a:t/>
            </a:r>
            <a:br>
              <a:rPr lang="vi-VN" sz="1600" b="1" dirty="0">
                <a:cs typeface="Times New Roman" pitchFamily="18" charset="0"/>
              </a:rPr>
            </a:br>
            <a:r>
              <a:rPr lang="vi-VN" sz="1600" b="1" dirty="0" smtClean="0">
                <a:cs typeface="Times New Roman" pitchFamily="18" charset="0"/>
              </a:rPr>
              <a:t/>
            </a:r>
            <a:br>
              <a:rPr lang="vi-VN" sz="1600" b="1" dirty="0" smtClean="0">
                <a:cs typeface="Times New Roman" pitchFamily="18" charset="0"/>
              </a:rPr>
            </a:br>
            <a:r>
              <a:rPr lang="vi-VN" sz="1600" b="1" dirty="0" smtClean="0">
                <a:cs typeface="Times New Roman" pitchFamily="18" charset="0"/>
              </a:rPr>
              <a:t/>
            </a:r>
            <a:br>
              <a:rPr lang="vi-VN" sz="1600" b="1" dirty="0" smtClean="0">
                <a:cs typeface="Times New Roman" pitchFamily="18" charset="0"/>
              </a:rPr>
            </a:br>
            <a:r>
              <a:rPr lang="vi-VN" sz="1600" b="1" dirty="0">
                <a:cs typeface="Times New Roman" pitchFamily="18" charset="0"/>
              </a:rPr>
              <a:t/>
            </a:r>
            <a:br>
              <a:rPr lang="vi-VN" sz="1600" b="1" dirty="0">
                <a:cs typeface="Times New Roman" pitchFamily="18" charset="0"/>
              </a:rPr>
            </a:br>
            <a:r>
              <a:rPr lang="vi-VN" sz="1600" b="1" dirty="0" smtClean="0">
                <a:cs typeface="Times New Roman" pitchFamily="18" charset="0"/>
              </a:rPr>
              <a:t/>
            </a:r>
            <a:br>
              <a:rPr lang="vi-VN" sz="1600" b="1" dirty="0" smtClean="0">
                <a:cs typeface="Times New Roman" pitchFamily="18" charset="0"/>
              </a:rPr>
            </a:br>
            <a:r>
              <a:rPr lang="vi-VN" sz="1600" b="1" dirty="0">
                <a:cs typeface="Times New Roman" pitchFamily="18" charset="0"/>
              </a:rPr>
              <a:t/>
            </a:r>
            <a:br>
              <a:rPr lang="vi-VN" sz="1600" b="1" dirty="0">
                <a:cs typeface="Times New Roman" pitchFamily="18" charset="0"/>
              </a:rPr>
            </a:br>
            <a:r>
              <a:rPr lang="vi-VN" sz="1600" b="1" dirty="0" smtClean="0">
                <a:cs typeface="Times New Roman" pitchFamily="18" charset="0"/>
              </a:rPr>
              <a:t/>
            </a:r>
            <a:br>
              <a:rPr lang="vi-VN" sz="1600" b="1" dirty="0" smtClean="0">
                <a:cs typeface="Times New Roman" pitchFamily="18" charset="0"/>
              </a:rPr>
            </a:br>
            <a:r>
              <a:rPr lang="vi-VN" sz="1600" b="1" dirty="0">
                <a:cs typeface="Times New Roman" pitchFamily="18" charset="0"/>
              </a:rPr>
              <a:t/>
            </a:r>
            <a:br>
              <a:rPr lang="vi-VN" sz="1600" b="1" dirty="0">
                <a:cs typeface="Times New Roman" pitchFamily="18" charset="0"/>
              </a:rPr>
            </a:br>
            <a:r>
              <a:rPr lang="vi-VN" sz="1600" b="1" dirty="0" smtClean="0">
                <a:cs typeface="Times New Roman" pitchFamily="18" charset="0"/>
              </a:rPr>
              <a:t>P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HÒNG GD&amp;ĐT QUẬN LONG BIÊN</a:t>
            </a:r>
            <a:br>
              <a:rPr lang="en-US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GIA QUẤT</a:t>
            </a:r>
            <a:r>
              <a:rPr lang="vi-VN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biết tập nói: </a:t>
            </a:r>
            <a:b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chuyện về tàu hỏa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2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cs typeface="Times New Roman" panose="02020603050405020304" pitchFamily="18" charset="0"/>
              </a:rPr>
              <a:t>Giáo </a:t>
            </a:r>
            <a:r>
              <a:rPr lang="vi-VN" sz="22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cs typeface="Times New Roman" panose="02020603050405020304" pitchFamily="18" charset="0"/>
              </a:rPr>
              <a:t>viên:</a:t>
            </a:r>
            <a:r>
              <a:rPr lang="en-US" sz="2200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cs typeface="Times New Roman" panose="02020603050405020304" pitchFamily="18" charset="0"/>
              </a:rPr>
              <a:t>Phan</a:t>
            </a:r>
            <a:r>
              <a:rPr lang="en-US" sz="22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cs typeface="Times New Roman" panose="02020603050405020304" pitchFamily="18" charset="0"/>
              </a:rPr>
              <a:t>Thị</a:t>
            </a:r>
            <a:r>
              <a:rPr lang="en-US" sz="22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cs typeface="Times New Roman" panose="02020603050405020304" pitchFamily="18" charset="0"/>
              </a:rPr>
              <a:t> Thu </a:t>
            </a:r>
            <a:r>
              <a:rPr lang="en-US" sz="2200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cs typeface="Times New Roman" panose="02020603050405020304" pitchFamily="18" charset="0"/>
              </a:rPr>
              <a:t>Hương</a:t>
            </a:r>
            <a:r>
              <a:rPr lang="vi-VN" sz="22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cs typeface="Times New Roman" panose="02020603050405020304" pitchFamily="18" charset="0"/>
              </a:rPr>
              <a:t/>
            </a:r>
            <a:br>
              <a:rPr lang="vi-VN" sz="22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vi-VN" sz="22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cs typeface="Times New Roman" panose="02020603050405020304" pitchFamily="18" charset="0"/>
              </a:rPr>
              <a:t>Lớp:Nhà trẻ D1</a:t>
            </a:r>
            <a:br>
              <a:rPr lang="vi-VN" sz="22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en-US" sz="22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cs typeface="Times New Roman" panose="02020603050405020304" pitchFamily="18" charset="0"/>
              </a:rPr>
              <a:t/>
            </a:r>
            <a:br>
              <a:rPr lang="en-US" sz="22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cs typeface="Times New Roman" panose="02020603050405020304" pitchFamily="18" charset="0"/>
              </a:rPr>
            </a:b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00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0" y="23611"/>
            <a:ext cx="9015568" cy="6834389"/>
          </a:xfrm>
        </p:spPr>
      </p:pic>
      <p:sp>
        <p:nvSpPr>
          <p:cNvPr id="3" name="Rectangle 2"/>
          <p:cNvSpPr/>
          <p:nvPr/>
        </p:nvSpPr>
        <p:spPr>
          <a:xfrm>
            <a:off x="2146912" y="5791200"/>
            <a:ext cx="48501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Tàu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điện</a:t>
            </a:r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ngầm</a:t>
            </a:r>
            <a:endParaRPr lang="en-US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8023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744" y="2819400"/>
            <a:ext cx="8848256" cy="233910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3.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Hoạt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động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3: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Trò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chơi</a:t>
            </a:r>
            <a:r>
              <a:rPr lang="en-US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Cho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trẻ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làm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đoàn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tàu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trên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nền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nhạc</a:t>
            </a:r>
            <a:endParaRPr lang="en-US" sz="40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“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Đoàn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tàu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nhỏ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xíu</a:t>
            </a:r>
            <a:r>
              <a:rPr lang="en-US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  <a:endParaRPr lang="en-US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7" name="V.A – Đoàn Tàu Nhỏ Xíu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86400"/>
            <a:ext cx="1462802" cy="1462802"/>
          </a:xfrm>
        </p:spPr>
      </p:pic>
    </p:spTree>
    <p:extLst>
      <p:ext uri="{BB962C8B-B14F-4D97-AF65-F5344CB8AC3E}">
        <p14:creationId xmlns:p14="http://schemas.microsoft.com/office/powerpoint/2010/main" val="326586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8903" y="457200"/>
            <a:ext cx="8763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Đoàn-tàu-nhỏ-xíu-Beat-Nhac-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25966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7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533400"/>
            <a:ext cx="360226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3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32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7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22383" y="5359869"/>
            <a:ext cx="2627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45465"/>
            <a:ext cx="7043608" cy="4514404"/>
          </a:xfrm>
        </p:spPr>
      </p:pic>
    </p:spTree>
    <p:extLst>
      <p:ext uri="{BB962C8B-B14F-4D97-AF65-F5344CB8AC3E}">
        <p14:creationId xmlns:p14="http://schemas.microsoft.com/office/powerpoint/2010/main" val="31712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8" y="228600"/>
            <a:ext cx="7315200" cy="548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23410" y="5750004"/>
            <a:ext cx="294478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Đầu</a:t>
            </a:r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tàu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6882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5" y="533400"/>
            <a:ext cx="8061401" cy="5748130"/>
          </a:xfrm>
        </p:spPr>
      </p:pic>
      <p:sp>
        <p:nvSpPr>
          <p:cNvPr id="6" name="Rectangle 5"/>
          <p:cNvSpPr/>
          <p:nvPr/>
        </p:nvSpPr>
        <p:spPr>
          <a:xfrm>
            <a:off x="5867400" y="381000"/>
            <a:ext cx="29057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Toa </a:t>
            </a:r>
            <a:r>
              <a:rPr lang="en-US" sz="6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4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8046156" cy="6019800"/>
          </a:xfrm>
        </p:spPr>
      </p:pic>
      <p:sp>
        <p:nvSpPr>
          <p:cNvPr id="3" name="Rectangle 2"/>
          <p:cNvSpPr/>
          <p:nvPr/>
        </p:nvSpPr>
        <p:spPr>
          <a:xfrm>
            <a:off x="2793726" y="5486400"/>
            <a:ext cx="312457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64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ếng Còi Tàu Lúc Bình Minh SE25 Quảng Ngãi - Sài Gòn Về Đến Hố Nai - Biên Hòa (Aug 20, 2017)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567" y="228600"/>
            <a:ext cx="8316158" cy="6096000"/>
          </a:xfrm>
        </p:spPr>
      </p:pic>
    </p:spTree>
    <p:extLst>
      <p:ext uri="{BB962C8B-B14F-4D97-AF65-F5344CB8AC3E}">
        <p14:creationId xmlns:p14="http://schemas.microsoft.com/office/powerpoint/2010/main" val="37767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609600"/>
            <a:ext cx="40286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8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6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67</Words>
  <Application>Microsoft Office PowerPoint</Application>
  <PresentationFormat>On-screen Show (4:3)</PresentationFormat>
  <Paragraphs>14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1_Office Theme</vt:lpstr>
      <vt:lpstr>2_Office Theme</vt:lpstr>
      <vt:lpstr>             PHÒNG GD&amp;ĐT QUẬN LONG BIÊN TRƯỜNG MẦM NON GIA QUẤT     Nhận biết tập nói:  Trò chuyện về tàu hỏa     Giáo viên:Phan Thị Thu Hương Lớp:Nhà trẻ D1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SKY</cp:lastModifiedBy>
  <cp:revision>23</cp:revision>
  <dcterms:created xsi:type="dcterms:W3CDTF">2006-08-16T00:00:00Z</dcterms:created>
  <dcterms:modified xsi:type="dcterms:W3CDTF">2024-09-10T07:12:34Z</dcterms:modified>
</cp:coreProperties>
</file>