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3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1.wav" ContentType="audio/x-wav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792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24/2/2022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24/2/2022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9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9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9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9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9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5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8.wav"/><Relationship Id="rId7" Type="http://schemas.openxmlformats.org/officeDocument/2006/relationships/image" Target="../media/image27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6.jpg"/><Relationship Id="rId5" Type="http://schemas.openxmlformats.org/officeDocument/2006/relationships/image" Target="../media/image1.jp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10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13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HÀ ĐÔNG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KIM ĐỒNG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60" y="1614714"/>
            <a:ext cx="1346080" cy="13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ết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316" y="59410"/>
            <a:ext cx="1523929" cy="1533344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59" y="149279"/>
            <a:ext cx="1574443" cy="15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693</Words>
  <Application>Microsoft Office PowerPoint</Application>
  <PresentationFormat>On-screen Show (4:3)</PresentationFormat>
  <Paragraphs>116</Paragraphs>
  <Slides>25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2021-11-13T12:47:57Z</dcterms:created>
  <dcterms:modified xsi:type="dcterms:W3CDTF">2022-02-24T01:33:36Z</dcterms:modified>
</cp:coreProperties>
</file>