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2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CFB9-ED1D-408B-BA4C-D6452C55C5C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9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Xu&#226;n%20Mai%20&#8211;%20Tay%20Th&#417;m%20Tay%20Ngoan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4419600" y="1066800"/>
            <a:ext cx="36718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BẢN THÂN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648075" y="5084763"/>
            <a:ext cx="5473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cs typeface="Arial" panose="020B0604020202020204" pitchFamily="34" charset="0"/>
              </a:rPr>
              <a:t>NGƯỜI DẠY</a:t>
            </a:r>
            <a:r>
              <a:rPr lang="en-US" sz="2400" b="1">
                <a:solidFill>
                  <a:srgbClr val="FF0000"/>
                </a:solidFill>
                <a:cs typeface="Arial" panose="020B0604020202020204" pitchFamily="34" charset="0"/>
              </a:rPr>
              <a:t>: MAI THỊ GIANG</a:t>
            </a:r>
          </a:p>
          <a:p>
            <a:pPr algn="ctr">
              <a:spcBef>
                <a:spcPct val="20000"/>
              </a:spcBef>
            </a:pPr>
            <a:endParaRPr 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7653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30" y="5650752"/>
            <a:ext cx="611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292600"/>
            <a:ext cx="1547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22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53" y="562489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60" y="5627309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Teu dung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2536659" y="2197100"/>
            <a:ext cx="7267575" cy="636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27661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1651000" y="3808837"/>
            <a:ext cx="7984901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GIÁC QUAN VÀ CHỨC NĂNG CỦA CHÚNG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962401" y="1143001"/>
            <a:ext cx="43338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3: Trò chơi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4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971"/>
            <a:ext cx="12192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3800" y="1752600"/>
            <a:ext cx="106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Đang Cập Nhật – Mời Bạn Ă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4130" y="4928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828800" y="3505200"/>
            <a:ext cx="81534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BB114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CHÚC CÁC BÉ CHĂM NGOAN HỌC GIỎI</a:t>
            </a:r>
          </a:p>
        </p:txBody>
      </p:sp>
      <p:pic>
        <p:nvPicPr>
          <p:cNvPr id="33801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2063750" y="549275"/>
            <a:ext cx="8001000" cy="5759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79B616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KÍNH CHÚC CÁC CÔ MẠNH KHỎE, HẠNH PHÚC</a:t>
            </a:r>
          </a:p>
        </p:txBody>
      </p:sp>
      <p:pic>
        <p:nvPicPr>
          <p:cNvPr id="33805" name="Picture 1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Xuân Mai – Tay Thơm Tay Ngo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90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34" fill="hold"/>
                                        <p:tgtEl>
                                          <p:spTgt spid="33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926" y="4114800"/>
            <a:ext cx="129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04" y="2667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WordArt 17"/>
          <p:cNvSpPr>
            <a:spLocks noChangeArrowheads="1" noChangeShapeType="1" noTextEdit="1"/>
          </p:cNvSpPr>
          <p:nvPr/>
        </p:nvSpPr>
        <p:spPr bwMode="auto">
          <a:xfrm>
            <a:off x="3810000" y="2590800"/>
            <a:ext cx="457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Gây hứng thú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6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3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y thom tay ng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8043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1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7162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hinh-anh-dep-khi-nhan-mi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755819" y="5450023"/>
            <a:ext cx="9144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Đôi</a:t>
            </a:r>
            <a:r>
              <a:rPr lang="en-US" sz="7200" b="1" dirty="0"/>
              <a:t> </a:t>
            </a:r>
            <a:r>
              <a:rPr lang="en-US" sz="7200" b="1" dirty="0" err="1"/>
              <a:t>mắt</a:t>
            </a:r>
            <a:r>
              <a:rPr lang="en-US" sz="7200" b="1" dirty="0"/>
              <a:t> ( </a:t>
            </a:r>
            <a:r>
              <a:rPr lang="en-US" sz="7200" b="1" dirty="0" err="1"/>
              <a:t>Thị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04066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11070174-ngh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915400" cy="48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76500" y="5140930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5400" b="1" dirty="0"/>
              <a:t>Tai( </a:t>
            </a:r>
            <a:r>
              <a:rPr lang="en-US" sz="5400" b="1" dirty="0" err="1"/>
              <a:t>Thính</a:t>
            </a:r>
            <a:r>
              <a:rPr lang="en-US" sz="5400" b="1" dirty="0"/>
              <a:t> </a:t>
            </a:r>
            <a:r>
              <a:rPr lang="en-US" sz="5400" b="1" dirty="0" err="1"/>
              <a:t>giác</a:t>
            </a:r>
            <a:r>
              <a:rPr lang="en-US" sz="54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512216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971800" y="5668964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/>
              <a:t>Lưỡi</a:t>
            </a:r>
            <a:r>
              <a:rPr lang="en-US" sz="7200" b="1" dirty="0"/>
              <a:t>( </a:t>
            </a:r>
            <a:r>
              <a:rPr lang="en-US" sz="7200" b="1" dirty="0" err="1"/>
              <a:t>Vị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1026" name="Picture 2" descr="Lưỡi trông giống 1 trong 7 hình này, bạn phải đi khám ngay lập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5" y="12878"/>
            <a:ext cx="10636921" cy="56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788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14600" y="5668964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   </a:t>
            </a:r>
            <a:r>
              <a:rPr lang="en-US" sz="7200" b="1" dirty="0" err="1"/>
              <a:t>Khứu</a:t>
            </a:r>
            <a:r>
              <a:rPr lang="en-US" sz="7200" b="1" dirty="0"/>
              <a:t> </a:t>
            </a:r>
            <a:r>
              <a:rPr lang="en-US" sz="7200" b="1" dirty="0" err="1" smtClean="0"/>
              <a:t>giác</a:t>
            </a:r>
            <a:r>
              <a:rPr lang="en-US" sz="7200" b="1" dirty="0" smtClean="0"/>
              <a:t> (  </a:t>
            </a:r>
            <a:r>
              <a:rPr lang="en-US" sz="7200" b="1" dirty="0" err="1" smtClean="0"/>
              <a:t>Mũi</a:t>
            </a:r>
            <a:r>
              <a:rPr lang="en-US" sz="7200" b="1" dirty="0" smtClean="0"/>
              <a:t>)</a:t>
            </a:r>
            <a:endParaRPr lang="en-US" sz="7200" b="1" dirty="0"/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4098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3" y="0"/>
            <a:ext cx="10830103" cy="51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676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137893" y="5668964"/>
            <a:ext cx="77402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Bàn</a:t>
            </a:r>
            <a:r>
              <a:rPr lang="en-US" sz="7200" b="1" dirty="0"/>
              <a:t> </a:t>
            </a:r>
            <a:r>
              <a:rPr lang="en-US" sz="7200" b="1" dirty="0" err="1" smtClean="0"/>
              <a:t>tay</a:t>
            </a:r>
            <a:r>
              <a:rPr lang="en-US" sz="7200" b="1" dirty="0" smtClean="0"/>
              <a:t> (</a:t>
            </a:r>
            <a:r>
              <a:rPr lang="en-US" sz="7200" b="1" dirty="0" err="1" smtClean="0"/>
              <a:t>Xúc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giác</a:t>
            </a:r>
            <a:r>
              <a:rPr lang="en-US" sz="7200" b="1" dirty="0" smtClean="0"/>
              <a:t>)</a:t>
            </a:r>
            <a:endParaRPr lang="en-US" sz="7200" b="1" dirty="0"/>
          </a:p>
        </p:txBody>
      </p:sp>
      <p:pic>
        <p:nvPicPr>
          <p:cNvPr id="5122" name="Picture 2" descr="Để có đôi bàn tay mềm mại, quyến r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6" y="-90152"/>
            <a:ext cx="10238705" cy="57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161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b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3"/>
            <a:ext cx="123063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3162300" y="1241738"/>
            <a:ext cx="5867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110</Words>
  <Application>Microsoft Office PowerPoint</Application>
  <PresentationFormat>Widescreen</PresentationFormat>
  <Paragraphs>15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VS9 Win 8.1</dc:creator>
  <cp:lastModifiedBy>VS9 Win 8.1</cp:lastModifiedBy>
  <cp:revision>11</cp:revision>
  <dcterms:created xsi:type="dcterms:W3CDTF">2021-10-04T14:32:58Z</dcterms:created>
  <dcterms:modified xsi:type="dcterms:W3CDTF">2021-10-04T15:07:27Z</dcterms:modified>
</cp:coreProperties>
</file>