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5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8/3/2024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63105" cy="1752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tập nói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“Hoa đào - Hoa mai”</a:t>
            </a: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– 36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 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WordArt 5"/>
          <p:cNvSpPr>
            <a:spLocks noTextEdit="1"/>
          </p:cNvSpPr>
          <p:nvPr/>
        </p:nvSpPr>
        <p:spPr>
          <a:xfrm>
            <a:off x="609600" y="1295400"/>
            <a:ext cx="2971800" cy="2895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</a:p>
        </p:txBody>
      </p:sp>
      <p:sp>
        <p:nvSpPr>
          <p:cNvPr id="11270" name="WordArt 6"/>
          <p:cNvSpPr>
            <a:spLocks noTextEdit="1"/>
          </p:cNvSpPr>
          <p:nvPr/>
        </p:nvSpPr>
        <p:spPr>
          <a:xfrm>
            <a:off x="5105400" y="533400"/>
            <a:ext cx="3200400" cy="35004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tinh mắt.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741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5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331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WordArt 5"/>
          <p:cNvSpPr>
            <a:spLocks noTextEdit="1"/>
          </p:cNvSpPr>
          <p:nvPr/>
        </p:nvSpPr>
        <p:spPr>
          <a:xfrm>
            <a:off x="1219200" y="1066800"/>
            <a:ext cx="6553200" cy="3352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thúc:</a:t>
            </a: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</a:t>
            </a: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5"/>
          <p:cNvSpPr>
            <a:spLocks noTextEdit="1"/>
          </p:cNvSpPr>
          <p:nvPr/>
        </p:nvSpPr>
        <p:spPr>
          <a:xfrm>
            <a:off x="2057400" y="1295400"/>
            <a:ext cx="4953000" cy="39385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Trẻ xem video 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bé đi chúc Tết.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410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WordArt 5"/>
          <p:cNvSpPr>
            <a:spLocks noTextEdit="1"/>
          </p:cNvSpPr>
          <p:nvPr/>
        </p:nvSpPr>
        <p:spPr>
          <a:xfrm>
            <a:off x="2624138" y="914400"/>
            <a:ext cx="4386262" cy="5029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2: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NBTN: 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Hoa đào, hoa mai.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51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614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7172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6"/>
          <p:cNvSpPr>
            <a:spLocks noTextEdit="1"/>
          </p:cNvSpPr>
          <p:nvPr/>
        </p:nvSpPr>
        <p:spPr>
          <a:xfrm>
            <a:off x="2209800" y="2743200"/>
            <a:ext cx="4495800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819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8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922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438400" y="457200"/>
            <a:ext cx="4876800" cy="4176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371600" y="1905000"/>
            <a:ext cx="5715000" cy="206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</a:p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nhanh hơn.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1_Office Theme</vt:lpstr>
      <vt:lpstr>PHÒNG GIÁO DỤC VÀ ĐÀO TẠO QUẬN LONG BIÊN TRƯỜNG MẦM NON GIA QUẤT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SKY</cp:lastModifiedBy>
  <cp:revision>6</cp:revision>
  <dcterms:created xsi:type="dcterms:W3CDTF">2016-02-23T10:42:00Z</dcterms:created>
  <dcterms:modified xsi:type="dcterms:W3CDTF">2024-08-03T07:03:17Z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D8B4AB01A204465A94847296628DA09F</vt:lpwstr>
  </property>
  <property fmtid="{D5CDD505-2E9C-101B-9397-08002B2CF9AE}" pid="3" name="KSOProductBuildVer">
    <vt:lpwstr>1033-11.2.0.11537</vt:lpwstr>
  </property>
</Properties>
</file>