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03/08/2024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03/08/2024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03/08/2024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03/08/2024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03/08/2024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03/08/2024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03/08/2024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03/08/2024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03/08/2024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03/08/2024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03/08/2024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F334-D362-446C-A674-9D87FEAE6CD3}" type="datetimeFigureOut">
              <a:rPr lang="vi-VN" smtClean="0"/>
              <a:pPr/>
              <a:t>03/08/2024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MÙA HÈ CỦA BÉ </a:t>
            </a:r>
            <a:b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GV: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 Underground" panose="02000000000000000000" pitchFamily="2" charset="0"/>
              </a:rPr>
              <a:t>Ngô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 Underground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 Underground" panose="02000000000000000000" pitchFamily="2" charset="0"/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 Underground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 Underground" panose="02000000000000000000" pitchFamily="2" charset="0"/>
              </a:rPr>
              <a:t>Vân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 TIẾT MÙA HÈ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465438" cy="5328592"/>
          </a:xfrm>
          <a:prstGeom prst="rect">
            <a:avLst/>
          </a:prstGeom>
          <a:noFill/>
        </p:spPr>
      </p:pic>
      <p:pic>
        <p:nvPicPr>
          <p:cNvPr id="5124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496944" cy="5333926"/>
          </a:xfrm>
          <a:prstGeom prst="rect">
            <a:avLst/>
          </a:prstGeom>
          <a:noFill/>
        </p:spPr>
      </p:pic>
      <p:pic>
        <p:nvPicPr>
          <p:cNvPr id="5126" name="Picture 6" descr="Kết quả hình ảnh cho TROI NANG G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3"/>
            <a:ext cx="8496944" cy="5323265"/>
          </a:xfrm>
          <a:prstGeom prst="rect">
            <a:avLst/>
          </a:prstGeom>
          <a:noFill/>
        </p:spPr>
      </p:pic>
      <p:pic>
        <p:nvPicPr>
          <p:cNvPr id="5128" name="Picture 8" descr="Kết quả hình ảnh cho TROI M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8496944" cy="5318354"/>
          </a:xfrm>
          <a:prstGeom prst="rect">
            <a:avLst/>
          </a:prstGeom>
          <a:noFill/>
        </p:spPr>
      </p:pic>
      <p:pic>
        <p:nvPicPr>
          <p:cNvPr id="5130" name="Picture 10" descr="Kết quả hình ảnh cho HAN H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24693"/>
            <a:ext cx="8496944" cy="5328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ết quả hình ảnh cho NÔNG DAN DO MO H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4800531" cy="3096344"/>
          </a:xfrm>
          <a:prstGeom prst="rect">
            <a:avLst/>
          </a:prstGeom>
          <a:noFill/>
        </p:spPr>
      </p:pic>
      <p:pic>
        <p:nvPicPr>
          <p:cNvPr id="19460" name="Picture 4" descr="Kết quả hình ảnh cho NÔNG DAN DO MO HO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60981"/>
            <a:ext cx="5078338" cy="3385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 CỐI MÙA HÈ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68952" cy="5503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 KHÁT MÙA HÈ 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Kết quả hình ảnh cho NUOC D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3"/>
            <a:ext cx="2884593" cy="2160240"/>
          </a:xfrm>
          <a:prstGeom prst="rect">
            <a:avLst/>
          </a:prstGeom>
          <a:noFill/>
        </p:spPr>
      </p:pic>
      <p:pic>
        <p:nvPicPr>
          <p:cNvPr id="3076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40768"/>
            <a:ext cx="3240360" cy="5184576"/>
          </a:xfrm>
          <a:prstGeom prst="rect">
            <a:avLst/>
          </a:prstGeom>
          <a:noFill/>
        </p:spPr>
      </p:pic>
      <p:pic>
        <p:nvPicPr>
          <p:cNvPr id="3078" name="Picture 6" descr="Kết quả hình ảnh cho NUOC C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484784"/>
            <a:ext cx="2468430" cy="2156049"/>
          </a:xfrm>
          <a:prstGeom prst="rect">
            <a:avLst/>
          </a:prstGeom>
          <a:noFill/>
        </p:spPr>
      </p:pic>
      <p:pic>
        <p:nvPicPr>
          <p:cNvPr id="3080" name="Picture 8" descr="Kết quả hình ảnh cho NUOC RAU 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861048"/>
            <a:ext cx="2592288" cy="250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 PHỤC MÙA HÈ 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Kết quả hình ảnh cho TRANG PHUC MUA 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4834295" cy="2520280"/>
          </a:xfrm>
          <a:prstGeom prst="rect">
            <a:avLst/>
          </a:prstGeom>
          <a:noFill/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4"/>
            <a:ext cx="3682380" cy="3682380"/>
          </a:xfrm>
          <a:prstGeom prst="rect">
            <a:avLst/>
          </a:prstGeom>
          <a:noFill/>
        </p:spPr>
      </p:pic>
      <p:pic>
        <p:nvPicPr>
          <p:cNvPr id="2054" name="Picture 6" descr="Kết quả hình ảnh cho TRANG PHUC MUA 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3891168" cy="2520280"/>
          </a:xfrm>
          <a:prstGeom prst="rect">
            <a:avLst/>
          </a:prstGeom>
          <a:noFill/>
        </p:spPr>
      </p:pic>
      <p:pic>
        <p:nvPicPr>
          <p:cNvPr id="2056" name="Picture 8" descr="Hình ảnh có liên qu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268760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 HOẠT MÙA HÈ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AutoShape 2" descr="Kết quả hình ảnh cho TAM BI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28" name="AutoShape 4" descr="Kết quả hình ảnh cho TAM BI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30" name="AutoShape 6" descr="Kết quả hình ảnh cho TAM BI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32" name="AutoShape 8" descr="Kết quả hình ảnh cho TAM BI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4" name="Picture 10" descr="Kết quả hình ảnh cho TAM B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960440" cy="2642357"/>
          </a:xfrm>
          <a:prstGeom prst="rect">
            <a:avLst/>
          </a:prstGeom>
          <a:noFill/>
        </p:spPr>
      </p:pic>
      <p:pic>
        <p:nvPicPr>
          <p:cNvPr id="3" name="Picture 2" descr="Kết quả hình ảnh cho tha di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3"/>
            <a:ext cx="4724672" cy="2664296"/>
          </a:xfrm>
          <a:prstGeom prst="rect">
            <a:avLst/>
          </a:prstGeom>
          <a:noFill/>
        </p:spPr>
      </p:pic>
      <p:pic>
        <p:nvPicPr>
          <p:cNvPr id="4" name="Picture 4" descr="Kết quả hình ảnh cho ve que ngo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861048"/>
            <a:ext cx="3960440" cy="2829694"/>
          </a:xfrm>
          <a:prstGeom prst="rect">
            <a:avLst/>
          </a:prstGeom>
          <a:noFill/>
        </p:spPr>
      </p:pic>
      <p:pic>
        <p:nvPicPr>
          <p:cNvPr id="5" name="Picture 6" descr="Kết quả hình ảnh cho di du li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861048"/>
            <a:ext cx="4706888" cy="280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MÙA HÈ CỦA BÉ  GV: Ngô Thị Vân</vt:lpstr>
      <vt:lpstr>THỜI TIẾT MÙA HÈ</vt:lpstr>
      <vt:lpstr>PowerPoint Presentation</vt:lpstr>
      <vt:lpstr>CÂY CỐI MÙA HÈ</vt:lpstr>
      <vt:lpstr>GIẢI KHÁT MÙA HÈ </vt:lpstr>
      <vt:lpstr>TRANG PHỤC MÙA HÈ </vt:lpstr>
      <vt:lpstr>SINH HOẠT MÙA HÈ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MÙA HÈ CỦA BÉ  GV: TRẦN THỊ BẢO XUYÊN</dc:title>
  <dc:creator>hi</dc:creator>
  <cp:lastModifiedBy>SKY</cp:lastModifiedBy>
  <cp:revision>10</cp:revision>
  <dcterms:created xsi:type="dcterms:W3CDTF">2018-04-09T06:10:14Z</dcterms:created>
  <dcterms:modified xsi:type="dcterms:W3CDTF">2024-08-03T07:01:50Z</dcterms:modified>
</cp:coreProperties>
</file>