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07" r:id="rId3"/>
    <p:sldId id="275" r:id="rId4"/>
    <p:sldId id="277" r:id="rId5"/>
    <p:sldId id="291" r:id="rId6"/>
    <p:sldId id="282" r:id="rId7"/>
    <p:sldId id="302" r:id="rId8"/>
    <p:sldId id="292" r:id="rId9"/>
    <p:sldId id="298" r:id="rId10"/>
    <p:sldId id="299" r:id="rId11"/>
    <p:sldId id="296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>
        <p:scale>
          <a:sx n="85" d="100"/>
          <a:sy n="85" d="100"/>
        </p:scale>
        <p:origin x="-45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B4A0-7F05-415F-9A63-808C39DA3E7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30F6-55EA-49A8-AAA0-B259D3C81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10F60-3B7D-40E0-ACB9-61FE2A7A09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0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30F6-55EA-49A8-AAA0-B259D3C81D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2BA3-ADF8-442A-8325-CF2236E90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B0D4-BDF1-4A5B-877F-717570BA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8FAC-933C-4F6C-8B76-16E17B7F3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AA7E-205A-414E-9D19-1B0D8106A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2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41CE-45F1-4EB4-87E0-F006EF751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991C-4468-4A30-8F0D-6DB88A18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2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8DE3-3659-4E67-9F3D-477989528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FBFE-1D58-4713-9306-B59D23C40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5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AF22-4784-42DB-907B-035DCBED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00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C642-101C-49FA-9E83-64713632C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E07B-587F-4C62-A2A8-C1D4B4F3E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8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CCE4-128A-49F7-9A5B-14DA24A36A6D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36929-7112-48C8-BA94-145CE79DB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445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ỦY BAN NHÂN DÂN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TRƯỜNG MẦM NON </a:t>
            </a:r>
            <a:r>
              <a:rPr lang="vi-VN" altLang="vi-V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kumimoji="0" lang="en-US" altLang="vi-VN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378075"/>
            <a:ext cx="830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2975" y="3048000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Quả trứng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Trịnh Thị Hồng Nhung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STTPC\Desktop\lô gô trườ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1243013"/>
            <a:ext cx="2209801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22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9BF4F-5686-4B2D-A483-8153DEBB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981200"/>
            <a:ext cx="742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ÀN VỊT CON (Hình minh họa theo lời bài há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514600"/>
            <a:ext cx="7827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0960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3868" y="1524000"/>
            <a:ext cx="4191000" cy="117973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trứng</a:t>
            </a:r>
            <a:endParaRPr lang="en-US" sz="6000" b="1" dirty="0">
              <a:solidFill>
                <a:srgbClr val="FF0000"/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A0B13-3A0C-49C4-8725-3E20313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13518"/>
            <a:ext cx="4114800" cy="103663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4564" r="14767" b="4032"/>
          <a:stretch/>
        </p:blipFill>
        <p:spPr>
          <a:xfrm>
            <a:off x="990600" y="1262856"/>
            <a:ext cx="6934200" cy="5087259"/>
          </a:xfrm>
        </p:spPr>
      </p:pic>
    </p:spTree>
    <p:extLst>
      <p:ext uri="{BB962C8B-B14F-4D97-AF65-F5344CB8AC3E}">
        <p14:creationId xmlns:p14="http://schemas.microsoft.com/office/powerpoint/2010/main" val="26827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790576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những nhân vật nào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22" y="4270844"/>
            <a:ext cx="215265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7409"/>
            <a:ext cx="2437146" cy="2042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77" y="1436907"/>
            <a:ext cx="725584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194E4-A8E0-4C09-BB32-3DB59C01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09" y="0"/>
            <a:ext cx="8305800" cy="350837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" y="533400"/>
            <a:ext cx="8153400" cy="6040160"/>
          </a:xfrm>
        </p:spPr>
      </p:pic>
    </p:spTree>
    <p:extLst>
      <p:ext uri="{BB962C8B-B14F-4D97-AF65-F5344CB8AC3E}">
        <p14:creationId xmlns:p14="http://schemas.microsoft.com/office/powerpoint/2010/main" val="1157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194E4-A8E0-4C09-BB32-3DB59C01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350837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20949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27E8EC-1237-4A14-8ECC-1EC64840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928"/>
            <a:ext cx="8229600" cy="834272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09600"/>
            <a:ext cx="8229600" cy="5943600"/>
          </a:xfrm>
        </p:spPr>
      </p:pic>
    </p:spTree>
    <p:extLst>
      <p:ext uri="{BB962C8B-B14F-4D97-AF65-F5344CB8AC3E}">
        <p14:creationId xmlns:p14="http://schemas.microsoft.com/office/powerpoint/2010/main" val="82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2921C-1A17-449B-81D7-0191D721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457199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077200" cy="5638800"/>
          </a:xfrm>
        </p:spPr>
      </p:pic>
    </p:spTree>
    <p:extLst>
      <p:ext uri="{BB962C8B-B14F-4D97-AF65-F5344CB8AC3E}">
        <p14:creationId xmlns:p14="http://schemas.microsoft.com/office/powerpoint/2010/main" val="30323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143</Words>
  <Application>Microsoft Office PowerPoint</Application>
  <PresentationFormat>On-screen Show (4:3)</PresentationFormat>
  <Paragraphs>21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Cô vừa kể câu chuyện gì?</vt:lpstr>
      <vt:lpstr>PowerPoint Presentation</vt:lpstr>
      <vt:lpstr>Gà trống đã nhìn thấy gì?</vt:lpstr>
      <vt:lpstr>Thấy quả trứng, Gà trống đã hỏi như thế nào?</vt:lpstr>
      <vt:lpstr>Lợn con nhìn thấy quả trứng đã nói gì? </vt:lpstr>
      <vt:lpstr>Điều gì đã xảy ra với quả trứng? Vịt con kêu như thế nào?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Windows User</cp:lastModifiedBy>
  <cp:revision>83</cp:revision>
  <dcterms:created xsi:type="dcterms:W3CDTF">2017-11-13T08:19:08Z</dcterms:created>
  <dcterms:modified xsi:type="dcterms:W3CDTF">2024-08-02T08:19:27Z</dcterms:modified>
</cp:coreProperties>
</file>