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58" r:id="rId4"/>
    <p:sldId id="275" r:id="rId5"/>
    <p:sldId id="288" r:id="rId6"/>
    <p:sldId id="276" r:id="rId7"/>
    <p:sldId id="277" r:id="rId8"/>
    <p:sldId id="278" r:id="rId9"/>
    <p:sldId id="281" r:id="rId10"/>
    <p:sldId id="291" r:id="rId11"/>
    <p:sldId id="301" r:id="rId12"/>
    <p:sldId id="290" r:id="rId13"/>
    <p:sldId id="292" r:id="rId14"/>
    <p:sldId id="293" r:id="rId15"/>
    <p:sldId id="259" r:id="rId16"/>
    <p:sldId id="296" r:id="rId17"/>
    <p:sldId id="297" r:id="rId18"/>
    <p:sldId id="294" r:id="rId19"/>
    <p:sldId id="295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FF00"/>
    <a:srgbClr val="FF3300"/>
    <a:srgbClr val="CA86CC"/>
    <a:srgbClr val="E1C8E6"/>
    <a:srgbClr val="FB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4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3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44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67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3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42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18/8/2024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85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18/8/2024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18/8/2024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5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58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4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68106-F0EC-40BE-A061-34019207F766}" type="datetimeFigureOut">
              <a:rPr lang="en-US" smtClean="0"/>
              <a:t>18/8/2024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20.gif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gif"/><Relationship Id="rId4" Type="http://schemas.microsoft.com/office/2007/relationships/media" Target="../media/media1.mp3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0" y="-10160"/>
            <a:ext cx="12192000" cy="6868160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429000" y="763601"/>
            <a:ext cx="5334000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UBND QUẬN LONG BIÊN</a:t>
            </a:r>
            <a:endParaRPr lang="en-US" altLang="en-US" sz="1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TRƯỜNG MẦM </a:t>
            </a:r>
            <a:r>
              <a:rPr lang="en-US" alt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NON </a:t>
            </a:r>
            <a:r>
              <a:rPr lang="vi-VN" alt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GIA QUẤT</a:t>
            </a:r>
            <a:endParaRPr lang="en-US" alt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1419497" y="2414525"/>
            <a:ext cx="9353006" cy="243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ỹ </a:t>
            </a:r>
            <a:r>
              <a:rPr lang="en-US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năng: Phòng tránh tai nạn bỏng từ đồ dùng gia đình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altLang="en-US" sz="2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Hoàng </a:t>
            </a:r>
            <a:r>
              <a:rPr lang="en-US" alt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</a:t>
            </a:r>
            <a:r>
              <a:rPr lang="vi-VN" alt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Giang</a:t>
            </a:r>
            <a:endParaRPr lang="en-US" altLang="en-US" sz="2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5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57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82" y="-113002"/>
            <a:ext cx="12288982" cy="69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70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835" y="0"/>
            <a:ext cx="5686697" cy="56866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36559" y="5686697"/>
            <a:ext cx="497924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rgbClr val="FF006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Nồi cơm điện</a:t>
            </a:r>
          </a:p>
        </p:txBody>
      </p:sp>
    </p:spTree>
    <p:extLst>
      <p:ext uri="{BB962C8B-B14F-4D97-AF65-F5344CB8AC3E}">
        <p14:creationId xmlns:p14="http://schemas.microsoft.com/office/powerpoint/2010/main" val="95459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07" y="300446"/>
            <a:ext cx="10244917" cy="53663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92619" y="5888899"/>
            <a:ext cx="56300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Vòi nước nóng, lạnh</a:t>
            </a:r>
          </a:p>
        </p:txBody>
      </p:sp>
    </p:spTree>
    <p:extLst>
      <p:ext uri="{BB962C8B-B14F-4D97-AF65-F5344CB8AC3E}">
        <p14:creationId xmlns:p14="http://schemas.microsoft.com/office/powerpoint/2010/main" val="3840479868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1" y="121699"/>
            <a:ext cx="5812971" cy="58129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94514" y="5934670"/>
            <a:ext cx="31873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Bếp củi</a:t>
            </a:r>
          </a:p>
        </p:txBody>
      </p:sp>
    </p:spTree>
    <p:extLst>
      <p:ext uri="{BB962C8B-B14F-4D97-AF65-F5344CB8AC3E}">
        <p14:creationId xmlns:p14="http://schemas.microsoft.com/office/powerpoint/2010/main" val="35179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83" y="283028"/>
            <a:ext cx="8001000" cy="533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0371" y="5617028"/>
            <a:ext cx="27288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Bật lửa</a:t>
            </a:r>
          </a:p>
        </p:txBody>
      </p:sp>
    </p:spTree>
    <p:extLst>
      <p:ext uri="{BB962C8B-B14F-4D97-AF65-F5344CB8AC3E}">
        <p14:creationId xmlns:p14="http://schemas.microsoft.com/office/powerpoint/2010/main" val="2488012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7" descr="131015khung-hinh-ngo-nghinh-tre-t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352800" y="2989302"/>
            <a:ext cx="6096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CHUNG SỨC</a:t>
            </a:r>
            <a:endParaRPr lang="vi-VN" altLang="en-US" sz="6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Nhạc nền trò chơi âm nhạc -)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88" end="3044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2800" y="4656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4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9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1619794" y="3545794"/>
            <a:ext cx="5943600" cy="863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Đội nào nhanh nhất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2743200" y="2436429"/>
            <a:ext cx="37863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TRÒ CHƠI</a:t>
            </a:r>
            <a:endParaRPr lang="vi-VN" altLang="en-US" sz="5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4517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91222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64671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iềm vui gia đình Tổ ấm gia đình không gì sánh được YouTu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9589" y="5257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1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9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1619794" y="3545794"/>
            <a:ext cx="5943600" cy="863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Đội nào chọn đúng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2743200" y="2436429"/>
            <a:ext cx="37863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TRÒ CHƠI</a:t>
            </a:r>
            <a:endParaRPr lang="vi-VN" altLang="en-US" sz="5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4517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91222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64671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534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045" y="533400"/>
            <a:ext cx="3082834" cy="3082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2084" y="533400"/>
            <a:ext cx="2942409" cy="2942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045" y="3789590"/>
            <a:ext cx="2895055" cy="2895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9462" y="3616234"/>
            <a:ext cx="3807821" cy="285586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887494" y="119198"/>
            <a:ext cx="1885406" cy="1885406"/>
            <a:chOff x="9887494" y="119198"/>
            <a:chExt cx="1885406" cy="1885406"/>
          </a:xfrm>
        </p:grpSpPr>
        <p:sp>
          <p:nvSpPr>
            <p:cNvPr id="8" name="Oval 7"/>
            <p:cNvSpPr/>
            <p:nvPr/>
          </p:nvSpPr>
          <p:spPr>
            <a:xfrm>
              <a:off x="9887494" y="119198"/>
              <a:ext cx="1885406" cy="18854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0163447" y="395151"/>
              <a:ext cx="1333500" cy="13335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Oval 20"/>
          <p:cNvSpPr/>
          <p:nvPr/>
        </p:nvSpPr>
        <p:spPr>
          <a:xfrm>
            <a:off x="10163447" y="408213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10163447" y="399567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10163447" y="388620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</a:p>
        </p:txBody>
      </p:sp>
    </p:spTree>
    <p:extLst>
      <p:ext uri="{BB962C8B-B14F-4D97-AF65-F5344CB8AC3E}">
        <p14:creationId xmlns:p14="http://schemas.microsoft.com/office/powerpoint/2010/main" val="236465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reo-den-gio-ra-choi-truong-hoc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5156 0.229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477" y="559634"/>
            <a:ext cx="3101915" cy="3101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9226" y="3585602"/>
            <a:ext cx="3272398" cy="3272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037" y="389151"/>
            <a:ext cx="3272398" cy="3272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0037" y="3661549"/>
            <a:ext cx="3101915" cy="3101915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9977717" y="196550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Oval 32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Oval 33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Oval 34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Oval 35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5120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4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reo-den-gio-ra-choi-truong-hoc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09792 -0.2696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13883" y="1183341"/>
            <a:ext cx="5188069" cy="112057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Chương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trình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9328" y="2545957"/>
            <a:ext cx="8337178" cy="18825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lvl="1"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00"/>
                </a:solidFill>
              </a:rPr>
              <a:t>Ở NHÀ CHỦ NHẬT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FF00"/>
              </a:solidFill>
              <a:effectLst/>
            </a:endParaRPr>
          </a:p>
        </p:txBody>
      </p:sp>
      <p:pic>
        <p:nvPicPr>
          <p:cNvPr id="6" name="Nhạc nền trò chơi âm nhạc -)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905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9728" y="5033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6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1C8E6"/>
            </a:gs>
            <a:gs pos="56000">
              <a:srgbClr val="CA86CC"/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Tranh ảnh dạy học\Hinh nen dep\SLGG_2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FF99"/>
          </a:solidFill>
          <a:ln w="9525">
            <a:solidFill>
              <a:srgbClr val="00FF99"/>
            </a:solidFill>
            <a:miter lim="800000"/>
            <a:headEnd/>
            <a:tailEnd/>
          </a:ln>
        </p:spPr>
      </p:pic>
      <p:pic>
        <p:nvPicPr>
          <p:cNvPr id="70660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68897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825" y="8763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68421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1255713"/>
            <a:ext cx="10287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9800" y="2975550"/>
            <a:ext cx="7394014" cy="19094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54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tạm</a:t>
            </a:r>
            <a:r>
              <a:rPr lang="en-US" sz="54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biệt</a:t>
            </a:r>
            <a:r>
              <a:rPr lang="en-US" sz="54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54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</a:t>
            </a:r>
            <a:endParaRPr lang="en-US" sz="5400" b="1" cap="none" spc="0" dirty="0">
              <a:ln w="952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Nha-Minh-Rat-Vui-Ruby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5488" y="5566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14861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280" y="114613"/>
            <a:ext cx="8925134" cy="67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0082">
            <a:off x="10421134" y="720772"/>
            <a:ext cx="1240473" cy="8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3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88579">
            <a:off x="1298612" y="26789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77491" y="1794445"/>
            <a:ext cx="6082145" cy="15167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66"/>
                </a:solidFill>
              </a:rPr>
              <a:t>Gia đình tài năng</a:t>
            </a:r>
            <a:endParaRPr lang="en-US" sz="5400" b="1" cap="none" spc="0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66"/>
              </a:solidFill>
              <a:effectLst/>
            </a:endParaRPr>
          </a:p>
        </p:txBody>
      </p:sp>
      <p:pic>
        <p:nvPicPr>
          <p:cNvPr id="5" name="Bài hát đồ dùng bé yê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Nhạc nền trò chơi âm nhạc -)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588" end="3044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1431" y="3243479"/>
            <a:ext cx="609600" cy="609600"/>
          </a:xfrm>
          <a:prstGeom prst="rect">
            <a:avLst/>
          </a:prstGeom>
        </p:spPr>
      </p:pic>
      <p:pic>
        <p:nvPicPr>
          <p:cNvPr id="8" name="Picture 6" descr="141o39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457" y="4947021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141o39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16" y="4947020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2007091001314791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8" y="-171450"/>
            <a:ext cx="1296988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60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8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52800" y="2092036"/>
            <a:ext cx="6082145" cy="191192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KHÁM PHÁ</a:t>
            </a:r>
          </a:p>
        </p:txBody>
      </p:sp>
      <p:pic>
        <p:nvPicPr>
          <p:cNvPr id="5" name="Nhạc nền trò chơi âm nhạc -)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88" end="3044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4826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5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i Không ! Cody Bị Bỏng Mất Rồi - Tránh Xa Các Vật Dụng Gây Bỏng - Phim Hoạt Hình Cody Tiếng Việ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82" y="-113002"/>
            <a:ext cx="12288982" cy="69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21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5" y="0"/>
            <a:ext cx="11996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0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067" y="261556"/>
            <a:ext cx="5712447" cy="6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76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821" y="803564"/>
            <a:ext cx="10114346" cy="53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3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92</Words>
  <Application>Microsoft Office PowerPoint</Application>
  <PresentationFormat>Widescreen</PresentationFormat>
  <Paragraphs>32</Paragraphs>
  <Slides>20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51</cp:revision>
  <dcterms:created xsi:type="dcterms:W3CDTF">2022-11-22T05:18:23Z</dcterms:created>
  <dcterms:modified xsi:type="dcterms:W3CDTF">2024-08-18T16:41:31Z</dcterms:modified>
</cp:coreProperties>
</file>