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DejaVu Serif Bold" charset="0"/>
      <p:regular r:id="rId15"/>
    </p:embeddedFont>
    <p:embeddedFont>
      <p:font typeface="Noto Serif Display"/>
      <p:regular r:id="rId16"/>
    </p:embeddedFont>
    <p:embeddedFont>
      <p:font typeface="Quicksand Bol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108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29.sv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43789" y="5353050"/>
            <a:ext cx="1429831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0"/>
              </a:lnSpc>
            </a:pP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Sắp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xếp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theo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quy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tắc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2-1</a:t>
            </a:r>
          </a:p>
        </p:txBody>
      </p:sp>
      <p:sp>
        <p:nvSpPr>
          <p:cNvPr id="10" name="Freeform 10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64501" y="4172646"/>
            <a:ext cx="1335899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bg2">
                    <a:lumMod val="10000"/>
                  </a:schemeClr>
                </a:solidFill>
                <a:latin typeface="DejaVu Serif Bold"/>
              </a:rPr>
              <a:t>LQVT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0244" y="3102884"/>
            <a:ext cx="11105406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Lĩnh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vực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triển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thức</a:t>
            </a:r>
            <a:endParaRPr lang="en-US" sz="5199" dirty="0">
              <a:solidFill>
                <a:schemeClr val="bg2">
                  <a:lumMod val="25000"/>
                </a:schemeClr>
              </a:solidFill>
              <a:latin typeface="DejaVu Serif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333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TRƯỜNG MẦM NON </a:t>
            </a:r>
            <a:r>
              <a:rPr lang="vi-VN" sz="2400" b="1" dirty="0" smtClean="0">
                <a:solidFill>
                  <a:schemeClr val="bg2">
                    <a:lumMod val="10000"/>
                  </a:schemeClr>
                </a:solidFill>
              </a:rPr>
              <a:t>GIA QUẤT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271133" y="3746743"/>
            <a:ext cx="15745734" cy="37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476" y="2381315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641935" y="3544952"/>
            <a:ext cx="1500412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15" y="2328113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553124"/>
            <a:ext cx="11425009" cy="14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1209" y="8239531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3641080" y="4638040"/>
            <a:ext cx="1100584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hát: “Nhà của tôi”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4378" y="2043494"/>
            <a:ext cx="12164095" cy="6611098"/>
          </a:xfrm>
          <a:custGeom>
            <a:avLst/>
            <a:gdLst/>
            <a:ahLst/>
            <a:cxnLst/>
            <a:rect l="l" t="t" r="r" b="b"/>
            <a:pathLst>
              <a:path w="6611098" h="6611098">
                <a:moveTo>
                  <a:pt x="0" y="0"/>
                </a:moveTo>
                <a:lnTo>
                  <a:pt x="6611098" y="0"/>
                </a:lnTo>
                <a:lnTo>
                  <a:pt x="6611098" y="6611098"/>
                </a:lnTo>
                <a:lnTo>
                  <a:pt x="0" y="6611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49115" y="2293949"/>
            <a:ext cx="12811328" cy="6379576"/>
          </a:xfrm>
          <a:custGeom>
            <a:avLst/>
            <a:gdLst/>
            <a:ahLst/>
            <a:cxnLst/>
            <a:rect l="l" t="t" r="r" b="b"/>
            <a:pathLst>
              <a:path w="7782128" h="4114800">
                <a:moveTo>
                  <a:pt x="0" y="0"/>
                </a:moveTo>
                <a:lnTo>
                  <a:pt x="7782128" y="0"/>
                </a:lnTo>
                <a:lnTo>
                  <a:pt x="77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6043"/>
              </p:ext>
            </p:extLst>
          </p:nvPr>
        </p:nvGraphicFramePr>
        <p:xfrm>
          <a:off x="2242350" y="3501063"/>
          <a:ext cx="14140652" cy="351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163"/>
                <a:gridCol w="3535163"/>
                <a:gridCol w="3535163"/>
                <a:gridCol w="3535163"/>
              </a:tblGrid>
              <a:tr h="351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2216284" y="4137377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233216" y="4235366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9116438" y="4127003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13175713" y="4391198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218041" y="571500"/>
            <a:ext cx="994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429500"/>
            <a:ext cx="1181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9509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892564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27555" y="4607850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3556322" y="4506433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8871626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/>
          <p:cNvSpPr/>
          <p:nvPr/>
        </p:nvSpPr>
        <p:spPr>
          <a:xfrm>
            <a:off x="11686973" y="449310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14690382" y="4634697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964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977" y="4472326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34" y="447232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573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94251" y1="44474" x2="94251" y2="44474"/>
                      </a14:backgroundRemoval>
                    </a14:imgEffect>
                  </a14:imgLayer>
                </a14:imgProps>
              </a:ext>
            </a:extLst>
          </a:blip>
          <a:srcRect t="9648" r="7623" b="8635"/>
          <a:stretch/>
        </p:blipFill>
        <p:spPr bwMode="auto">
          <a:xfrm>
            <a:off x="6847680" y="4857106"/>
            <a:ext cx="1868303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7" r="9415" b="5745"/>
          <a:stretch/>
        </p:blipFill>
        <p:spPr bwMode="auto">
          <a:xfrm>
            <a:off x="14935200" y="4857106"/>
            <a:ext cx="1752600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166728" y="3501063"/>
            <a:ext cx="14098803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879"/>
              </a:lnSpc>
            </a:pP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endParaRPr lang="en-US" sz="41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388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DejaVu Serif Bold</vt:lpstr>
      <vt:lpstr>Noto Serif Display</vt:lpstr>
      <vt:lpstr>Times New Roman</vt:lpstr>
      <vt:lpstr>Quicksand Bold</vt:lpstr>
      <vt:lpstr>Calibri</vt:lpstr>
      <vt:lpstr>More Sugar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Sắp xếp theo quy tắc 2-1</dc:title>
  <dc:creator>MSTT</dc:creator>
  <cp:lastModifiedBy>SKY</cp:lastModifiedBy>
  <cp:revision>9</cp:revision>
  <dcterms:created xsi:type="dcterms:W3CDTF">2006-08-16T00:00:00Z</dcterms:created>
  <dcterms:modified xsi:type="dcterms:W3CDTF">2024-08-17T02:17:39Z</dcterms:modified>
  <dc:identifier>DAF2XTSCq3s</dc:identifier>
</cp:coreProperties>
</file>