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62" r:id="rId2"/>
    <p:sldId id="256" r:id="rId3"/>
    <p:sldId id="257" r:id="rId4"/>
    <p:sldId id="258" r:id="rId5"/>
    <p:sldId id="259" r:id="rId6"/>
    <p:sldId id="260" r:id="rId7"/>
    <p:sldId id="261" r:id="rId8"/>
  </p:sldIdLst>
  <p:sldSz cx="18288000" cy="10287000"/>
  <p:notesSz cx="6858000" cy="9144000"/>
  <p:embeddedFontLst>
    <p:embeddedFont>
      <p:font typeface="Calibri" pitchFamily="34" charset="0"/>
      <p:regular r:id="rId9"/>
      <p:bold r:id="rId10"/>
      <p:italic r:id="rId11"/>
      <p:boldItalic r:id="rId1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>
        <p:scale>
          <a:sx n="50" d="100"/>
          <a:sy n="50" d="100"/>
        </p:scale>
        <p:origin x="-1020" y="-26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4.fntdata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3.fntdata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font" Target="fonts/font1.fntdata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10" Type="http://schemas.openxmlformats.org/officeDocument/2006/relationships/image" Target="../media/image9.svg"/><Relationship Id="rId4" Type="http://schemas.openxmlformats.org/officeDocument/2006/relationships/image" Target="../media/image3.png"/><Relationship Id="rId9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1.svg"/><Relationship Id="rId18" Type="http://schemas.openxmlformats.org/officeDocument/2006/relationships/image" Target="../media/image16.svg"/><Relationship Id="rId3" Type="http://schemas.openxmlformats.org/officeDocument/2006/relationships/image" Target="../media/image2.svg"/><Relationship Id="rId7" Type="http://schemas.openxmlformats.org/officeDocument/2006/relationships/image" Target="../media/image3.png"/><Relationship Id="rId12" Type="http://schemas.openxmlformats.org/officeDocument/2006/relationships/image" Target="../media/image8.png"/><Relationship Id="rId17" Type="http://schemas.openxmlformats.org/officeDocument/2006/relationships/image" Target="../media/image11.png"/><Relationship Id="rId2" Type="http://schemas.openxmlformats.org/officeDocument/2006/relationships/image" Target="../media/image5.png"/><Relationship Id="rId16" Type="http://schemas.openxmlformats.org/officeDocument/2006/relationships/image" Target="../media/image14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7.png"/><Relationship Id="rId15" Type="http://schemas.openxmlformats.org/officeDocument/2006/relationships/image" Target="../media/image10.png"/><Relationship Id="rId10" Type="http://schemas.openxmlformats.org/officeDocument/2006/relationships/image" Target="../media/image9.svg"/><Relationship Id="rId19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4.png"/><Relationship Id="rId1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5.png"/><Relationship Id="rId18" Type="http://schemas.openxmlformats.org/officeDocument/2006/relationships/image" Target="../media/image27.svg"/><Relationship Id="rId3" Type="http://schemas.openxmlformats.org/officeDocument/2006/relationships/image" Target="../media/image8.png"/><Relationship Id="rId7" Type="http://schemas.openxmlformats.org/officeDocument/2006/relationships/image" Target="../media/image16.svg"/><Relationship Id="rId12" Type="http://schemas.openxmlformats.org/officeDocument/2006/relationships/image" Target="../media/image21.svg"/><Relationship Id="rId17" Type="http://schemas.openxmlformats.org/officeDocument/2006/relationships/image" Target="../media/image18.png"/><Relationship Id="rId2" Type="http://schemas.openxmlformats.org/officeDocument/2006/relationships/image" Target="../media/image7.png"/><Relationship Id="rId16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14.png"/><Relationship Id="rId5" Type="http://schemas.openxmlformats.org/officeDocument/2006/relationships/image" Target="../media/image9.png"/><Relationship Id="rId15" Type="http://schemas.openxmlformats.org/officeDocument/2006/relationships/image" Target="../media/image24.svg"/><Relationship Id="rId10" Type="http://schemas.openxmlformats.org/officeDocument/2006/relationships/image" Target="../media/image19.svg"/><Relationship Id="rId4" Type="http://schemas.openxmlformats.org/officeDocument/2006/relationships/image" Target="../media/image11.svg"/><Relationship Id="rId9" Type="http://schemas.openxmlformats.org/officeDocument/2006/relationships/image" Target="../media/image13.png"/><Relationship Id="rId1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7.svg"/><Relationship Id="rId3" Type="http://schemas.openxmlformats.org/officeDocument/2006/relationships/image" Target="../media/image2.svg"/><Relationship Id="rId7" Type="http://schemas.openxmlformats.org/officeDocument/2006/relationships/image" Target="../media/image7.svg"/><Relationship Id="rId12" Type="http://schemas.openxmlformats.org/officeDocument/2006/relationships/image" Target="../media/image1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17.png"/><Relationship Id="rId5" Type="http://schemas.openxmlformats.org/officeDocument/2006/relationships/image" Target="../media/image5.svg"/><Relationship Id="rId10" Type="http://schemas.openxmlformats.org/officeDocument/2006/relationships/image" Target="../media/image15.png"/><Relationship Id="rId4" Type="http://schemas.openxmlformats.org/officeDocument/2006/relationships/image" Target="../media/image6.png"/><Relationship Id="rId9" Type="http://schemas.openxmlformats.org/officeDocument/2006/relationships/image" Target="../media/image29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21.png"/><Relationship Id="rId3" Type="http://schemas.openxmlformats.org/officeDocument/2006/relationships/image" Target="../media/image2.svg"/><Relationship Id="rId7" Type="http://schemas.openxmlformats.org/officeDocument/2006/relationships/image" Target="../media/image3.png"/><Relationship Id="rId12" Type="http://schemas.openxmlformats.org/officeDocument/2006/relationships/image" Target="../media/image31.svg"/><Relationship Id="rId2" Type="http://schemas.openxmlformats.org/officeDocument/2006/relationships/image" Target="../media/image5.png"/><Relationship Id="rId16" Type="http://schemas.openxmlformats.org/officeDocument/2006/relationships/image" Target="../media/image35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6.png"/><Relationship Id="rId15" Type="http://schemas.openxmlformats.org/officeDocument/2006/relationships/image" Target="../media/image22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Relationship Id="rId14" Type="http://schemas.openxmlformats.org/officeDocument/2006/relationships/image" Target="../media/image33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33.svg"/><Relationship Id="rId18" Type="http://schemas.openxmlformats.org/officeDocument/2006/relationships/image" Target="../media/image24.png"/><Relationship Id="rId3" Type="http://schemas.openxmlformats.org/officeDocument/2006/relationships/image" Target="../media/image2.svg"/><Relationship Id="rId21" Type="http://schemas.openxmlformats.org/officeDocument/2006/relationships/image" Target="../media/image41.svg"/><Relationship Id="rId7" Type="http://schemas.openxmlformats.org/officeDocument/2006/relationships/image" Target="../media/image7.svg"/><Relationship Id="rId12" Type="http://schemas.openxmlformats.org/officeDocument/2006/relationships/image" Target="../media/image21.png"/><Relationship Id="rId17" Type="http://schemas.openxmlformats.org/officeDocument/2006/relationships/image" Target="../media/image37.svg"/><Relationship Id="rId25" Type="http://schemas.openxmlformats.org/officeDocument/2006/relationships/image" Target="../media/image45.svg"/><Relationship Id="rId2" Type="http://schemas.openxmlformats.org/officeDocument/2006/relationships/image" Target="../media/image5.png"/><Relationship Id="rId16" Type="http://schemas.openxmlformats.org/officeDocument/2006/relationships/image" Target="../media/image23.png"/><Relationship Id="rId20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31.svg"/><Relationship Id="rId24" Type="http://schemas.openxmlformats.org/officeDocument/2006/relationships/image" Target="../media/image27.png"/><Relationship Id="rId5" Type="http://schemas.openxmlformats.org/officeDocument/2006/relationships/image" Target="../media/image5.svg"/><Relationship Id="rId15" Type="http://schemas.openxmlformats.org/officeDocument/2006/relationships/image" Target="../media/image35.svg"/><Relationship Id="rId23" Type="http://schemas.openxmlformats.org/officeDocument/2006/relationships/image" Target="../media/image43.svg"/><Relationship Id="rId10" Type="http://schemas.openxmlformats.org/officeDocument/2006/relationships/image" Target="../media/image20.png"/><Relationship Id="rId19" Type="http://schemas.openxmlformats.org/officeDocument/2006/relationships/image" Target="../media/image39.svg"/><Relationship Id="rId4" Type="http://schemas.openxmlformats.org/officeDocument/2006/relationships/image" Target="../media/image6.png"/><Relationship Id="rId9" Type="http://schemas.openxmlformats.org/officeDocument/2006/relationships/image" Target="../media/image29.svg"/><Relationship Id="rId14" Type="http://schemas.openxmlformats.org/officeDocument/2006/relationships/image" Target="../media/image22.png"/><Relationship Id="rId22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33.svg"/><Relationship Id="rId18" Type="http://schemas.openxmlformats.org/officeDocument/2006/relationships/image" Target="../media/image24.png"/><Relationship Id="rId26" Type="http://schemas.openxmlformats.org/officeDocument/2006/relationships/image" Target="../media/image28.png"/><Relationship Id="rId3" Type="http://schemas.openxmlformats.org/officeDocument/2006/relationships/image" Target="../media/image2.svg"/><Relationship Id="rId21" Type="http://schemas.openxmlformats.org/officeDocument/2006/relationships/image" Target="../media/image41.svg"/><Relationship Id="rId7" Type="http://schemas.openxmlformats.org/officeDocument/2006/relationships/image" Target="../media/image7.svg"/><Relationship Id="rId12" Type="http://schemas.openxmlformats.org/officeDocument/2006/relationships/image" Target="../media/image21.png"/><Relationship Id="rId17" Type="http://schemas.openxmlformats.org/officeDocument/2006/relationships/image" Target="../media/image37.svg"/><Relationship Id="rId25" Type="http://schemas.openxmlformats.org/officeDocument/2006/relationships/image" Target="../media/image45.svg"/><Relationship Id="rId2" Type="http://schemas.openxmlformats.org/officeDocument/2006/relationships/image" Target="../media/image5.png"/><Relationship Id="rId16" Type="http://schemas.openxmlformats.org/officeDocument/2006/relationships/image" Target="../media/image23.png"/><Relationship Id="rId20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31.svg"/><Relationship Id="rId24" Type="http://schemas.openxmlformats.org/officeDocument/2006/relationships/image" Target="../media/image27.png"/><Relationship Id="rId5" Type="http://schemas.openxmlformats.org/officeDocument/2006/relationships/image" Target="../media/image5.svg"/><Relationship Id="rId15" Type="http://schemas.openxmlformats.org/officeDocument/2006/relationships/image" Target="../media/image35.svg"/><Relationship Id="rId23" Type="http://schemas.openxmlformats.org/officeDocument/2006/relationships/image" Target="../media/image43.svg"/><Relationship Id="rId10" Type="http://schemas.openxmlformats.org/officeDocument/2006/relationships/image" Target="../media/image20.png"/><Relationship Id="rId19" Type="http://schemas.openxmlformats.org/officeDocument/2006/relationships/image" Target="../media/image39.svg"/><Relationship Id="rId4" Type="http://schemas.openxmlformats.org/officeDocument/2006/relationships/image" Target="../media/image6.png"/><Relationship Id="rId9" Type="http://schemas.openxmlformats.org/officeDocument/2006/relationships/image" Target="../media/image29.svg"/><Relationship Id="rId14" Type="http://schemas.openxmlformats.org/officeDocument/2006/relationships/image" Target="../media/image22.png"/><Relationship Id="rId22" Type="http://schemas.openxmlformats.org/officeDocument/2006/relationships/image" Target="../media/image26.png"/><Relationship Id="rId27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88000" cy="1047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4926793" y="419100"/>
            <a:ext cx="7545079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UBND </a:t>
            </a:r>
            <a:r>
              <a:rPr lang="en-US" sz="5400" b="1" cap="all" spc="0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Quận</a:t>
            </a:r>
            <a:r>
              <a:rPr lang="en-US" sz="54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Long </a:t>
            </a:r>
            <a:r>
              <a:rPr lang="en-US" sz="5400" b="1" cap="all" spc="0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Biên</a:t>
            </a:r>
            <a:endParaRPr lang="en-US" sz="5400" b="1" cap="all" spc="0" dirty="0" smtClean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  <a:p>
            <a:pPr algn="ctr"/>
            <a:r>
              <a:rPr lang="en-US" sz="5400" b="1" cap="all" spc="0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Trường</a:t>
            </a:r>
            <a:r>
              <a:rPr lang="en-US" sz="54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5400" b="1" cap="all" spc="0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Mn</a:t>
            </a:r>
            <a:r>
              <a:rPr lang="en-US" sz="54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vi-VN" sz="5400" b="1" cap="all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GIA QUẤT</a:t>
            </a:r>
            <a:endParaRPr lang="en-US" sz="54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577385" y="3537109"/>
            <a:ext cx="10243895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LQVH</a:t>
            </a:r>
          </a:p>
          <a:p>
            <a:pPr algn="ctr"/>
            <a:r>
              <a:rPr lang="en-US" sz="54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5400" b="1" cap="all" spc="0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Truyện</a:t>
            </a:r>
            <a:r>
              <a:rPr lang="en-US" sz="54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: “ </a:t>
            </a:r>
            <a:r>
              <a:rPr lang="en-US" sz="5400" b="1" cap="all" spc="0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Đám</a:t>
            </a:r>
            <a:r>
              <a:rPr lang="en-US" sz="54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5400" b="1" cap="all" spc="0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mây</a:t>
            </a:r>
            <a:r>
              <a:rPr lang="en-US" sz="54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5400" b="1" cap="all" spc="0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đen</a:t>
            </a:r>
            <a:r>
              <a:rPr lang="en-US" sz="54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5400" b="1" cap="all" spc="0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xấu</a:t>
            </a:r>
            <a:r>
              <a:rPr lang="en-US" sz="54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5400" b="1" cap="all" spc="0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xí</a:t>
            </a:r>
            <a:r>
              <a:rPr lang="en-US" sz="54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”</a:t>
            </a:r>
            <a:endParaRPr lang="en-US" sz="54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799" y="5524500"/>
            <a:ext cx="6822955" cy="3769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Freeform 7"/>
          <p:cNvSpPr/>
          <p:nvPr/>
        </p:nvSpPr>
        <p:spPr>
          <a:xfrm>
            <a:off x="2616909" y="6019680"/>
            <a:ext cx="3012483" cy="1389508"/>
          </a:xfrm>
          <a:custGeom>
            <a:avLst/>
            <a:gdLst/>
            <a:ahLst/>
            <a:cxnLst/>
            <a:rect l="l" t="t" r="r" b="b"/>
            <a:pathLst>
              <a:path w="3012483" h="1389508">
                <a:moveTo>
                  <a:pt x="0" y="0"/>
                </a:moveTo>
                <a:lnTo>
                  <a:pt x="3012483" y="0"/>
                </a:lnTo>
                <a:lnTo>
                  <a:pt x="3012483" y="1389508"/>
                </a:lnTo>
                <a:lnTo>
                  <a:pt x="0" y="138950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8"/>
          <p:cNvSpPr/>
          <p:nvPr/>
        </p:nvSpPr>
        <p:spPr>
          <a:xfrm>
            <a:off x="3140902" y="7575271"/>
            <a:ext cx="1964498" cy="935592"/>
          </a:xfrm>
          <a:custGeom>
            <a:avLst/>
            <a:gdLst/>
            <a:ahLst/>
            <a:cxnLst/>
            <a:rect l="l" t="t" r="r" b="b"/>
            <a:pathLst>
              <a:path w="1964498" h="935592">
                <a:moveTo>
                  <a:pt x="0" y="0"/>
                </a:moveTo>
                <a:lnTo>
                  <a:pt x="1964499" y="0"/>
                </a:lnTo>
                <a:lnTo>
                  <a:pt x="1964499" y="935593"/>
                </a:lnTo>
                <a:lnTo>
                  <a:pt x="0" y="93559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823856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8B6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085754" y="7107475"/>
            <a:ext cx="8419598" cy="4301649"/>
          </a:xfrm>
          <a:custGeom>
            <a:avLst/>
            <a:gdLst/>
            <a:ahLst/>
            <a:cxnLst/>
            <a:rect l="l" t="t" r="r" b="b"/>
            <a:pathLst>
              <a:path w="8419598" h="4301649">
                <a:moveTo>
                  <a:pt x="0" y="0"/>
                </a:moveTo>
                <a:lnTo>
                  <a:pt x="8419599" y="0"/>
                </a:lnTo>
                <a:lnTo>
                  <a:pt x="8419599" y="4301650"/>
                </a:lnTo>
                <a:lnTo>
                  <a:pt x="0" y="430165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3771401" y="7107475"/>
            <a:ext cx="8419598" cy="4301649"/>
          </a:xfrm>
          <a:custGeom>
            <a:avLst/>
            <a:gdLst/>
            <a:ahLst/>
            <a:cxnLst/>
            <a:rect l="l" t="t" r="r" b="b"/>
            <a:pathLst>
              <a:path w="8419598" h="4301649">
                <a:moveTo>
                  <a:pt x="0" y="0"/>
                </a:moveTo>
                <a:lnTo>
                  <a:pt x="8419598" y="0"/>
                </a:lnTo>
                <a:lnTo>
                  <a:pt x="8419598" y="4301650"/>
                </a:lnTo>
                <a:lnTo>
                  <a:pt x="0" y="430165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2930352" y="-2150825"/>
            <a:ext cx="8419598" cy="4301649"/>
          </a:xfrm>
          <a:custGeom>
            <a:avLst/>
            <a:gdLst/>
            <a:ahLst/>
            <a:cxnLst/>
            <a:rect l="l" t="t" r="r" b="b"/>
            <a:pathLst>
              <a:path w="8419598" h="4301649">
                <a:moveTo>
                  <a:pt x="0" y="0"/>
                </a:moveTo>
                <a:lnTo>
                  <a:pt x="8419598" y="0"/>
                </a:lnTo>
                <a:lnTo>
                  <a:pt x="8419598" y="4301650"/>
                </a:lnTo>
                <a:lnTo>
                  <a:pt x="0" y="430165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8551787" y="4050615"/>
            <a:ext cx="8757130" cy="4838315"/>
          </a:xfrm>
          <a:custGeom>
            <a:avLst/>
            <a:gdLst/>
            <a:ahLst/>
            <a:cxnLst/>
            <a:rect l="l" t="t" r="r" b="b"/>
            <a:pathLst>
              <a:path w="8757130" h="4838315">
                <a:moveTo>
                  <a:pt x="0" y="0"/>
                </a:moveTo>
                <a:lnTo>
                  <a:pt x="8757130" y="0"/>
                </a:lnTo>
                <a:lnTo>
                  <a:pt x="8757130" y="4838314"/>
                </a:lnTo>
                <a:lnTo>
                  <a:pt x="0" y="483831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0191955" y="5385550"/>
            <a:ext cx="3012483" cy="1389508"/>
          </a:xfrm>
          <a:custGeom>
            <a:avLst/>
            <a:gdLst/>
            <a:ahLst/>
            <a:cxnLst/>
            <a:rect l="l" t="t" r="r" b="b"/>
            <a:pathLst>
              <a:path w="3012483" h="1389508">
                <a:moveTo>
                  <a:pt x="0" y="0"/>
                </a:moveTo>
                <a:lnTo>
                  <a:pt x="3012483" y="0"/>
                </a:lnTo>
                <a:lnTo>
                  <a:pt x="3012483" y="1389508"/>
                </a:lnTo>
                <a:lnTo>
                  <a:pt x="0" y="138950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0715947" y="7107475"/>
            <a:ext cx="1964498" cy="935592"/>
          </a:xfrm>
          <a:custGeom>
            <a:avLst/>
            <a:gdLst/>
            <a:ahLst/>
            <a:cxnLst/>
            <a:rect l="l" t="t" r="r" b="b"/>
            <a:pathLst>
              <a:path w="1964498" h="935592">
                <a:moveTo>
                  <a:pt x="0" y="0"/>
                </a:moveTo>
                <a:lnTo>
                  <a:pt x="1964499" y="0"/>
                </a:lnTo>
                <a:lnTo>
                  <a:pt x="1964499" y="935593"/>
                </a:lnTo>
                <a:lnTo>
                  <a:pt x="0" y="93559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grpSp>
        <p:nvGrpSpPr>
          <p:cNvPr id="14" name="Group 13"/>
          <p:cNvGrpSpPr/>
          <p:nvPr/>
        </p:nvGrpSpPr>
        <p:grpSpPr>
          <a:xfrm>
            <a:off x="744805" y="207247"/>
            <a:ext cx="8520736" cy="4334924"/>
            <a:chOff x="744805" y="207247"/>
            <a:chExt cx="8520736" cy="4334924"/>
          </a:xfrm>
        </p:grpSpPr>
        <p:sp>
          <p:nvSpPr>
            <p:cNvPr id="5" name="Freeform 5"/>
            <p:cNvSpPr/>
            <p:nvPr/>
          </p:nvSpPr>
          <p:spPr>
            <a:xfrm>
              <a:off x="744805" y="207247"/>
              <a:ext cx="8520736" cy="4334924"/>
            </a:xfrm>
            <a:custGeom>
              <a:avLst/>
              <a:gdLst/>
              <a:ahLst/>
              <a:cxnLst/>
              <a:rect l="l" t="t" r="r" b="b"/>
              <a:pathLst>
                <a:path w="8520736" h="4334924">
                  <a:moveTo>
                    <a:pt x="0" y="0"/>
                  </a:moveTo>
                  <a:lnTo>
                    <a:pt x="8520736" y="0"/>
                  </a:lnTo>
                  <a:lnTo>
                    <a:pt x="8520736" y="4334925"/>
                  </a:lnTo>
                  <a:lnTo>
                    <a:pt x="0" y="43349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>
              <a:off x="4167207" y="2188924"/>
              <a:ext cx="2175882" cy="1362646"/>
            </a:xfrm>
            <a:custGeom>
              <a:avLst/>
              <a:gdLst/>
              <a:ahLst/>
              <a:cxnLst/>
              <a:rect l="l" t="t" r="r" b="b"/>
              <a:pathLst>
                <a:path w="2175882" h="1362646">
                  <a:moveTo>
                    <a:pt x="0" y="0"/>
                  </a:moveTo>
                  <a:lnTo>
                    <a:pt x="2175882" y="0"/>
                  </a:lnTo>
                  <a:lnTo>
                    <a:pt x="2175882" y="1362646"/>
                  </a:lnTo>
                  <a:lnTo>
                    <a:pt x="0" y="136264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xmlns="" r:embed="rId1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>
              <a:off x="4167207" y="801634"/>
              <a:ext cx="2875212" cy="1387290"/>
            </a:xfrm>
            <a:custGeom>
              <a:avLst/>
              <a:gdLst/>
              <a:ahLst/>
              <a:cxnLst/>
              <a:rect l="l" t="t" r="r" b="b"/>
              <a:pathLst>
                <a:path w="2875212" h="1387290">
                  <a:moveTo>
                    <a:pt x="0" y="0"/>
                  </a:moveTo>
                  <a:lnTo>
                    <a:pt x="2875212" y="0"/>
                  </a:lnTo>
                  <a:lnTo>
                    <a:pt x="2875212" y="1387290"/>
                  </a:lnTo>
                  <a:lnTo>
                    <a:pt x="0" y="13872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/>
              </a:stretch>
            </a:blipFill>
          </p:spPr>
        </p:sp>
      </p:grpSp>
      <p:sp>
        <p:nvSpPr>
          <p:cNvPr id="11" name="Freeform 11"/>
          <p:cNvSpPr/>
          <p:nvPr/>
        </p:nvSpPr>
        <p:spPr>
          <a:xfrm>
            <a:off x="1028700" y="5385550"/>
            <a:ext cx="7094483" cy="4114800"/>
          </a:xfrm>
          <a:custGeom>
            <a:avLst/>
            <a:gdLst/>
            <a:ahLst/>
            <a:cxnLst/>
            <a:rect l="l" t="t" r="r" b="b"/>
            <a:pathLst>
              <a:path w="7094483" h="4114800">
                <a:moveTo>
                  <a:pt x="0" y="0"/>
                </a:moveTo>
                <a:lnTo>
                  <a:pt x="7094483" y="0"/>
                </a:lnTo>
                <a:lnTo>
                  <a:pt x="709448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8551787" y="427371"/>
            <a:ext cx="6429375" cy="4114800"/>
          </a:xfrm>
          <a:custGeom>
            <a:avLst/>
            <a:gdLst/>
            <a:ahLst/>
            <a:cxnLst/>
            <a:rect l="l" t="t" r="r" b="b"/>
            <a:pathLst>
              <a:path w="6429375" h="4114800">
                <a:moveTo>
                  <a:pt x="0" y="0"/>
                </a:moveTo>
                <a:lnTo>
                  <a:pt x="6429375" y="0"/>
                </a:lnTo>
                <a:lnTo>
                  <a:pt x="642937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-4581807" y="5143499"/>
            <a:ext cx="11948603" cy="8229600"/>
          </a:xfrm>
          <a:custGeom>
            <a:avLst/>
            <a:gdLst/>
            <a:ahLst/>
            <a:cxnLst/>
            <a:rect l="l" t="t" r="r" b="b"/>
            <a:pathLst>
              <a:path w="11948603" h="8229600">
                <a:moveTo>
                  <a:pt x="0" y="0"/>
                </a:moveTo>
                <a:lnTo>
                  <a:pt x="11948603" y="0"/>
                </a:lnTo>
                <a:lnTo>
                  <a:pt x="1194860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1953 0.0321 L 0.05963 -0.0049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958" y="-18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CE1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623264" y="627038"/>
            <a:ext cx="8520736" cy="4334924"/>
            <a:chOff x="623264" y="627038"/>
            <a:chExt cx="8520736" cy="4334924"/>
          </a:xfrm>
        </p:grpSpPr>
        <p:sp>
          <p:nvSpPr>
            <p:cNvPr id="2" name="Freeform 2"/>
            <p:cNvSpPr/>
            <p:nvPr/>
          </p:nvSpPr>
          <p:spPr>
            <a:xfrm>
              <a:off x="623264" y="627038"/>
              <a:ext cx="8520736" cy="4334924"/>
            </a:xfrm>
            <a:custGeom>
              <a:avLst/>
              <a:gdLst/>
              <a:ahLst/>
              <a:cxnLst/>
              <a:rect l="l" t="t" r="r" b="b"/>
              <a:pathLst>
                <a:path w="8520736" h="4334924">
                  <a:moveTo>
                    <a:pt x="0" y="0"/>
                  </a:moveTo>
                  <a:lnTo>
                    <a:pt x="8520736" y="0"/>
                  </a:lnTo>
                  <a:lnTo>
                    <a:pt x="8520736" y="4334925"/>
                  </a:lnTo>
                  <a:lnTo>
                    <a:pt x="0" y="43349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</p:sp>
        <p:sp>
          <p:nvSpPr>
            <p:cNvPr id="3" name="Freeform 3"/>
            <p:cNvSpPr/>
            <p:nvPr/>
          </p:nvSpPr>
          <p:spPr>
            <a:xfrm>
              <a:off x="4157963" y="3179525"/>
              <a:ext cx="2175882" cy="1362646"/>
            </a:xfrm>
            <a:custGeom>
              <a:avLst/>
              <a:gdLst/>
              <a:ahLst/>
              <a:cxnLst/>
              <a:rect l="l" t="t" r="r" b="b"/>
              <a:pathLst>
                <a:path w="2175882" h="1362646">
                  <a:moveTo>
                    <a:pt x="0" y="0"/>
                  </a:moveTo>
                  <a:lnTo>
                    <a:pt x="2175882" y="0"/>
                  </a:lnTo>
                  <a:lnTo>
                    <a:pt x="2175882" y="1362646"/>
                  </a:lnTo>
                  <a:lnTo>
                    <a:pt x="0" y="136264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4491584" y="1792235"/>
              <a:ext cx="2875212" cy="1387290"/>
            </a:xfrm>
            <a:custGeom>
              <a:avLst/>
              <a:gdLst/>
              <a:ahLst/>
              <a:cxnLst/>
              <a:rect l="l" t="t" r="r" b="b"/>
              <a:pathLst>
                <a:path w="2875212" h="1387290">
                  <a:moveTo>
                    <a:pt x="0" y="0"/>
                  </a:moveTo>
                  <a:lnTo>
                    <a:pt x="2875212" y="0"/>
                  </a:lnTo>
                  <a:lnTo>
                    <a:pt x="2875212" y="1387290"/>
                  </a:lnTo>
                  <a:lnTo>
                    <a:pt x="0" y="13872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</p:grpSp>
      <p:sp>
        <p:nvSpPr>
          <p:cNvPr id="5" name="Freeform 5"/>
          <p:cNvSpPr/>
          <p:nvPr/>
        </p:nvSpPr>
        <p:spPr>
          <a:xfrm>
            <a:off x="8551787" y="427371"/>
            <a:ext cx="6429375" cy="4114800"/>
          </a:xfrm>
          <a:custGeom>
            <a:avLst/>
            <a:gdLst/>
            <a:ahLst/>
            <a:cxnLst/>
            <a:rect l="l" t="t" r="r" b="b"/>
            <a:pathLst>
              <a:path w="6429375" h="4114800">
                <a:moveTo>
                  <a:pt x="0" y="0"/>
                </a:moveTo>
                <a:lnTo>
                  <a:pt x="6429375" y="0"/>
                </a:lnTo>
                <a:lnTo>
                  <a:pt x="642937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3581400" y="4321001"/>
            <a:ext cx="11948603" cy="8229600"/>
          </a:xfrm>
          <a:custGeom>
            <a:avLst/>
            <a:gdLst/>
            <a:ahLst/>
            <a:cxnLst/>
            <a:rect l="l" t="t" r="r" b="b"/>
            <a:pathLst>
              <a:path w="11948603" h="8229600">
                <a:moveTo>
                  <a:pt x="0" y="0"/>
                </a:moveTo>
                <a:lnTo>
                  <a:pt x="11948603" y="0"/>
                </a:lnTo>
                <a:lnTo>
                  <a:pt x="1194860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789979" y="8275320"/>
            <a:ext cx="7315200" cy="1965960"/>
          </a:xfrm>
          <a:custGeom>
            <a:avLst/>
            <a:gdLst/>
            <a:ahLst/>
            <a:cxnLst/>
            <a:rect l="l" t="t" r="r" b="b"/>
            <a:pathLst>
              <a:path w="7315200" h="1965960">
                <a:moveTo>
                  <a:pt x="0" y="0"/>
                </a:moveTo>
                <a:lnTo>
                  <a:pt x="7315200" y="0"/>
                </a:lnTo>
                <a:lnTo>
                  <a:pt x="7315200" y="1965960"/>
                </a:lnTo>
                <a:lnTo>
                  <a:pt x="0" y="196596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4883632" y="7617061"/>
            <a:ext cx="4853940" cy="3282477"/>
          </a:xfrm>
          <a:custGeom>
            <a:avLst/>
            <a:gdLst/>
            <a:ahLst/>
            <a:cxnLst/>
            <a:rect l="l" t="t" r="r" b="b"/>
            <a:pathLst>
              <a:path w="4853940" h="3282477">
                <a:moveTo>
                  <a:pt x="0" y="0"/>
                </a:moveTo>
                <a:lnTo>
                  <a:pt x="4853940" y="0"/>
                </a:lnTo>
                <a:lnTo>
                  <a:pt x="4853940" y="3282478"/>
                </a:lnTo>
                <a:lnTo>
                  <a:pt x="0" y="328247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9617156" y="4961963"/>
            <a:ext cx="9405875" cy="9394117"/>
          </a:xfrm>
          <a:custGeom>
            <a:avLst/>
            <a:gdLst/>
            <a:ahLst/>
            <a:cxnLst/>
            <a:rect l="l" t="t" r="r" b="b"/>
            <a:pathLst>
              <a:path w="9405875" h="9394117">
                <a:moveTo>
                  <a:pt x="0" y="0"/>
                </a:moveTo>
                <a:lnTo>
                  <a:pt x="9405874" y="0"/>
                </a:lnTo>
                <a:lnTo>
                  <a:pt x="9405874" y="9394117"/>
                </a:lnTo>
                <a:lnTo>
                  <a:pt x="0" y="9394117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0972800" y="8333854"/>
            <a:ext cx="7315200" cy="2286000"/>
          </a:xfrm>
          <a:custGeom>
            <a:avLst/>
            <a:gdLst/>
            <a:ahLst/>
            <a:cxnLst/>
            <a:rect l="l" t="t" r="r" b="b"/>
            <a:pathLst>
              <a:path w="7315200" h="2286000">
                <a:moveTo>
                  <a:pt x="0" y="0"/>
                </a:moveTo>
                <a:lnTo>
                  <a:pt x="7315200" y="0"/>
                </a:lnTo>
                <a:lnTo>
                  <a:pt x="7315200" y="2286000"/>
                </a:lnTo>
                <a:lnTo>
                  <a:pt x="0" y="228600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5755813">
            <a:off x="7691760" y="2894697"/>
            <a:ext cx="10287000" cy="8229600"/>
          </a:xfrm>
          <a:custGeom>
            <a:avLst/>
            <a:gdLst/>
            <a:ahLst/>
            <a:cxnLst/>
            <a:rect l="l" t="t" r="r" b="b"/>
            <a:pathLst>
              <a:path w="10287000" h="8229600">
                <a:moveTo>
                  <a:pt x="0" y="0"/>
                </a:moveTo>
                <a:lnTo>
                  <a:pt x="10287000" y="0"/>
                </a:lnTo>
                <a:lnTo>
                  <a:pt x="1028700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4981162" y="-242740"/>
            <a:ext cx="3709772" cy="3422264"/>
          </a:xfrm>
          <a:custGeom>
            <a:avLst/>
            <a:gdLst/>
            <a:ahLst/>
            <a:cxnLst/>
            <a:rect l="l" t="t" r="r" b="b"/>
            <a:pathLst>
              <a:path w="3709772" h="3422264">
                <a:moveTo>
                  <a:pt x="0" y="0"/>
                </a:moveTo>
                <a:lnTo>
                  <a:pt x="3709771" y="0"/>
                </a:lnTo>
                <a:lnTo>
                  <a:pt x="3709771" y="3422265"/>
                </a:lnTo>
                <a:lnTo>
                  <a:pt x="0" y="3422265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5833 0.36297 L 0.18716 0.0358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274" y="-163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8B6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5262658" y="-1122125"/>
            <a:ext cx="8419598" cy="4301649"/>
          </a:xfrm>
          <a:custGeom>
            <a:avLst/>
            <a:gdLst/>
            <a:ahLst/>
            <a:cxnLst/>
            <a:rect l="l" t="t" r="r" b="b"/>
            <a:pathLst>
              <a:path w="8419598" h="4301649">
                <a:moveTo>
                  <a:pt x="0" y="0"/>
                </a:moveTo>
                <a:lnTo>
                  <a:pt x="8419599" y="0"/>
                </a:lnTo>
                <a:lnTo>
                  <a:pt x="8419599" y="4301650"/>
                </a:lnTo>
                <a:lnTo>
                  <a:pt x="0" y="430165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2930352" y="-2150825"/>
            <a:ext cx="8419598" cy="4301649"/>
          </a:xfrm>
          <a:custGeom>
            <a:avLst/>
            <a:gdLst/>
            <a:ahLst/>
            <a:cxnLst/>
            <a:rect l="l" t="t" r="r" b="b"/>
            <a:pathLst>
              <a:path w="8419598" h="4301649">
                <a:moveTo>
                  <a:pt x="0" y="0"/>
                </a:moveTo>
                <a:lnTo>
                  <a:pt x="8419598" y="0"/>
                </a:lnTo>
                <a:lnTo>
                  <a:pt x="8419598" y="4301650"/>
                </a:lnTo>
                <a:lnTo>
                  <a:pt x="0" y="430165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10" name="Group 9"/>
          <p:cNvGrpSpPr/>
          <p:nvPr/>
        </p:nvGrpSpPr>
        <p:grpSpPr>
          <a:xfrm>
            <a:off x="9144000" y="305185"/>
            <a:ext cx="8757130" cy="4838315"/>
            <a:chOff x="9144000" y="305185"/>
            <a:chExt cx="8757130" cy="4838315"/>
          </a:xfrm>
        </p:grpSpPr>
        <p:sp>
          <p:nvSpPr>
            <p:cNvPr id="4" name="Freeform 4"/>
            <p:cNvSpPr/>
            <p:nvPr/>
          </p:nvSpPr>
          <p:spPr>
            <a:xfrm>
              <a:off x="9144000" y="305185"/>
              <a:ext cx="8757130" cy="4838315"/>
            </a:xfrm>
            <a:custGeom>
              <a:avLst/>
              <a:gdLst/>
              <a:ahLst/>
              <a:cxnLst/>
              <a:rect l="l" t="t" r="r" b="b"/>
              <a:pathLst>
                <a:path w="8757130" h="4838315">
                  <a:moveTo>
                    <a:pt x="0" y="0"/>
                  </a:moveTo>
                  <a:lnTo>
                    <a:pt x="8757130" y="0"/>
                  </a:lnTo>
                  <a:lnTo>
                    <a:pt x="8757130" y="4838315"/>
                  </a:lnTo>
                  <a:lnTo>
                    <a:pt x="0" y="48383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10887848" y="1456071"/>
              <a:ext cx="3012483" cy="1389508"/>
            </a:xfrm>
            <a:custGeom>
              <a:avLst/>
              <a:gdLst/>
              <a:ahLst/>
              <a:cxnLst/>
              <a:rect l="l" t="t" r="r" b="b"/>
              <a:pathLst>
                <a:path w="3012483" h="1389508">
                  <a:moveTo>
                    <a:pt x="0" y="0"/>
                  </a:moveTo>
                  <a:lnTo>
                    <a:pt x="3012484" y="0"/>
                  </a:lnTo>
                  <a:lnTo>
                    <a:pt x="3012484" y="1389508"/>
                  </a:lnTo>
                  <a:lnTo>
                    <a:pt x="0" y="13895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>
              <a:off x="11099481" y="2845579"/>
              <a:ext cx="2589217" cy="1466144"/>
            </a:xfrm>
            <a:custGeom>
              <a:avLst/>
              <a:gdLst/>
              <a:ahLst/>
              <a:cxnLst/>
              <a:rect l="l" t="t" r="r" b="b"/>
              <a:pathLst>
                <a:path w="2589217" h="1466144">
                  <a:moveTo>
                    <a:pt x="0" y="0"/>
                  </a:moveTo>
                  <a:lnTo>
                    <a:pt x="2589218" y="0"/>
                  </a:lnTo>
                  <a:lnTo>
                    <a:pt x="2589218" y="1466144"/>
                  </a:lnTo>
                  <a:lnTo>
                    <a:pt x="0" y="14661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xmlns="" r:embed="rId9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7" name="Freeform 7"/>
          <p:cNvSpPr/>
          <p:nvPr/>
        </p:nvSpPr>
        <p:spPr>
          <a:xfrm>
            <a:off x="0" y="5325037"/>
            <a:ext cx="10887848" cy="9394117"/>
          </a:xfrm>
          <a:custGeom>
            <a:avLst/>
            <a:gdLst/>
            <a:ahLst/>
            <a:cxnLst/>
            <a:rect l="l" t="t" r="r" b="b"/>
            <a:pathLst>
              <a:path w="10887848" h="9394117">
                <a:moveTo>
                  <a:pt x="0" y="0"/>
                </a:moveTo>
                <a:lnTo>
                  <a:pt x="10887848" y="0"/>
                </a:lnTo>
                <a:lnTo>
                  <a:pt x="10887848" y="9394118"/>
                </a:lnTo>
                <a:lnTo>
                  <a:pt x="0" y="939411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t="-7877" b="-7877"/>
            </a:stretch>
          </a:blipFill>
        </p:spPr>
      </p:sp>
      <p:sp>
        <p:nvSpPr>
          <p:cNvPr id="8" name="Freeform 8"/>
          <p:cNvSpPr/>
          <p:nvPr/>
        </p:nvSpPr>
        <p:spPr>
          <a:xfrm rot="-341592">
            <a:off x="1724266" y="2325444"/>
            <a:ext cx="10287000" cy="8229600"/>
          </a:xfrm>
          <a:custGeom>
            <a:avLst/>
            <a:gdLst/>
            <a:ahLst/>
            <a:cxnLst/>
            <a:rect l="l" t="t" r="r" b="b"/>
            <a:pathLst>
              <a:path w="10287000" h="8229600">
                <a:moveTo>
                  <a:pt x="0" y="0"/>
                </a:moveTo>
                <a:lnTo>
                  <a:pt x="10287000" y="0"/>
                </a:lnTo>
                <a:lnTo>
                  <a:pt x="1028700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-513444" y="439692"/>
            <a:ext cx="3709772" cy="3422264"/>
          </a:xfrm>
          <a:custGeom>
            <a:avLst/>
            <a:gdLst/>
            <a:ahLst/>
            <a:cxnLst/>
            <a:rect l="l" t="t" r="r" b="b"/>
            <a:pathLst>
              <a:path w="3709772" h="3422264">
                <a:moveTo>
                  <a:pt x="0" y="0"/>
                </a:moveTo>
                <a:lnTo>
                  <a:pt x="3709772" y="0"/>
                </a:lnTo>
                <a:lnTo>
                  <a:pt x="3709772" y="3422265"/>
                </a:lnTo>
                <a:lnTo>
                  <a:pt x="0" y="342226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18F8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5262658" y="-1122125"/>
            <a:ext cx="8419598" cy="4301649"/>
          </a:xfrm>
          <a:custGeom>
            <a:avLst/>
            <a:gdLst/>
            <a:ahLst/>
            <a:cxnLst/>
            <a:rect l="l" t="t" r="r" b="b"/>
            <a:pathLst>
              <a:path w="8419598" h="4301649">
                <a:moveTo>
                  <a:pt x="0" y="0"/>
                </a:moveTo>
                <a:lnTo>
                  <a:pt x="8419599" y="0"/>
                </a:lnTo>
                <a:lnTo>
                  <a:pt x="8419599" y="4301650"/>
                </a:lnTo>
                <a:lnTo>
                  <a:pt x="0" y="430165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2930352" y="-2150825"/>
            <a:ext cx="8419598" cy="4301649"/>
          </a:xfrm>
          <a:custGeom>
            <a:avLst/>
            <a:gdLst/>
            <a:ahLst/>
            <a:cxnLst/>
            <a:rect l="l" t="t" r="r" b="b"/>
            <a:pathLst>
              <a:path w="8419598" h="4301649">
                <a:moveTo>
                  <a:pt x="0" y="0"/>
                </a:moveTo>
                <a:lnTo>
                  <a:pt x="8419598" y="0"/>
                </a:lnTo>
                <a:lnTo>
                  <a:pt x="8419598" y="4301650"/>
                </a:lnTo>
                <a:lnTo>
                  <a:pt x="0" y="430165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0" y="5325037"/>
            <a:ext cx="10887848" cy="9394117"/>
          </a:xfrm>
          <a:custGeom>
            <a:avLst/>
            <a:gdLst/>
            <a:ahLst/>
            <a:cxnLst/>
            <a:rect l="l" t="t" r="r" b="b"/>
            <a:pathLst>
              <a:path w="10887848" h="9394117">
                <a:moveTo>
                  <a:pt x="0" y="0"/>
                </a:moveTo>
                <a:lnTo>
                  <a:pt x="10887848" y="0"/>
                </a:lnTo>
                <a:lnTo>
                  <a:pt x="10887848" y="9394118"/>
                </a:lnTo>
                <a:lnTo>
                  <a:pt x="0" y="939411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7877" b="-7877"/>
            </a:stretch>
          </a:blipFill>
        </p:spPr>
      </p:sp>
      <p:grpSp>
        <p:nvGrpSpPr>
          <p:cNvPr id="16" name="Group 15"/>
          <p:cNvGrpSpPr/>
          <p:nvPr/>
        </p:nvGrpSpPr>
        <p:grpSpPr>
          <a:xfrm>
            <a:off x="9395087" y="800100"/>
            <a:ext cx="8757130" cy="6533958"/>
            <a:chOff x="9144000" y="305185"/>
            <a:chExt cx="8757130" cy="6533958"/>
          </a:xfrm>
        </p:grpSpPr>
        <p:sp>
          <p:nvSpPr>
            <p:cNvPr id="4" name="Freeform 4"/>
            <p:cNvSpPr/>
            <p:nvPr/>
          </p:nvSpPr>
          <p:spPr>
            <a:xfrm>
              <a:off x="9144000" y="305185"/>
              <a:ext cx="8757130" cy="4838315"/>
            </a:xfrm>
            <a:custGeom>
              <a:avLst/>
              <a:gdLst/>
              <a:ahLst/>
              <a:cxnLst/>
              <a:rect l="l" t="t" r="r" b="b"/>
              <a:pathLst>
                <a:path w="8757130" h="4838315">
                  <a:moveTo>
                    <a:pt x="0" y="0"/>
                  </a:moveTo>
                  <a:lnTo>
                    <a:pt x="8757130" y="0"/>
                  </a:lnTo>
                  <a:lnTo>
                    <a:pt x="8757130" y="4838315"/>
                  </a:lnTo>
                  <a:lnTo>
                    <a:pt x="0" y="48383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10887848" y="1456071"/>
              <a:ext cx="3012483" cy="1389508"/>
            </a:xfrm>
            <a:custGeom>
              <a:avLst/>
              <a:gdLst/>
              <a:ahLst/>
              <a:cxnLst/>
              <a:rect l="l" t="t" r="r" b="b"/>
              <a:pathLst>
                <a:path w="3012483" h="1389508">
                  <a:moveTo>
                    <a:pt x="0" y="0"/>
                  </a:moveTo>
                  <a:lnTo>
                    <a:pt x="3012484" y="0"/>
                  </a:lnTo>
                  <a:lnTo>
                    <a:pt x="3012484" y="1389508"/>
                  </a:lnTo>
                  <a:lnTo>
                    <a:pt x="0" y="13895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9144000" y="1807925"/>
              <a:ext cx="7315200" cy="2743200"/>
            </a:xfrm>
            <a:custGeom>
              <a:avLst/>
              <a:gdLst/>
              <a:ahLst/>
              <a:cxnLst/>
              <a:rect l="l" t="t" r="r" b="b"/>
              <a:pathLst>
                <a:path w="7315200" h="2743200">
                  <a:moveTo>
                    <a:pt x="0" y="0"/>
                  </a:moveTo>
                  <a:lnTo>
                    <a:pt x="7315200" y="0"/>
                  </a:lnTo>
                  <a:lnTo>
                    <a:pt x="7315200" y="2743200"/>
                  </a:lnTo>
                  <a:lnTo>
                    <a:pt x="0" y="27432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xmlns="" r:embed="rId12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>
              <a:off x="10155338" y="2724343"/>
              <a:ext cx="4089083" cy="4114800"/>
            </a:xfrm>
            <a:custGeom>
              <a:avLst/>
              <a:gdLst/>
              <a:ahLst/>
              <a:cxnLst/>
              <a:rect l="l" t="t" r="r" b="b"/>
              <a:pathLst>
                <a:path w="4089083" h="4114800">
                  <a:moveTo>
                    <a:pt x="0" y="0"/>
                  </a:moveTo>
                  <a:lnTo>
                    <a:pt x="4089082" y="0"/>
                  </a:lnTo>
                  <a:lnTo>
                    <a:pt x="4089082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xmlns="" r:embed="rId14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0" name="Freeform 10"/>
          <p:cNvSpPr/>
          <p:nvPr/>
        </p:nvSpPr>
        <p:spPr>
          <a:xfrm>
            <a:off x="2840138" y="5458399"/>
            <a:ext cx="7315200" cy="2761488"/>
          </a:xfrm>
          <a:custGeom>
            <a:avLst/>
            <a:gdLst/>
            <a:ahLst/>
            <a:cxnLst/>
            <a:rect l="l" t="t" r="r" b="b"/>
            <a:pathLst>
              <a:path w="7315200" h="2761488">
                <a:moveTo>
                  <a:pt x="0" y="0"/>
                </a:moveTo>
                <a:lnTo>
                  <a:pt x="7315200" y="0"/>
                </a:lnTo>
                <a:lnTo>
                  <a:pt x="7315200" y="2761488"/>
                </a:lnTo>
                <a:lnTo>
                  <a:pt x="0" y="2761488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9864965" y="6496812"/>
            <a:ext cx="7315200" cy="2761488"/>
          </a:xfrm>
          <a:custGeom>
            <a:avLst/>
            <a:gdLst/>
            <a:ahLst/>
            <a:cxnLst/>
            <a:rect l="l" t="t" r="r" b="b"/>
            <a:pathLst>
              <a:path w="7315200" h="2761488">
                <a:moveTo>
                  <a:pt x="0" y="0"/>
                </a:moveTo>
                <a:lnTo>
                  <a:pt x="7315200" y="0"/>
                </a:lnTo>
                <a:lnTo>
                  <a:pt x="7315200" y="2761488"/>
                </a:lnTo>
                <a:lnTo>
                  <a:pt x="0" y="2761488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252072" y="7525512"/>
            <a:ext cx="7315200" cy="2761488"/>
          </a:xfrm>
          <a:custGeom>
            <a:avLst/>
            <a:gdLst/>
            <a:ahLst/>
            <a:cxnLst/>
            <a:rect l="l" t="t" r="r" b="b"/>
            <a:pathLst>
              <a:path w="7315200" h="2761488">
                <a:moveTo>
                  <a:pt x="0" y="0"/>
                </a:moveTo>
                <a:lnTo>
                  <a:pt x="7315200" y="0"/>
                </a:lnTo>
                <a:lnTo>
                  <a:pt x="7315200" y="2761488"/>
                </a:lnTo>
                <a:lnTo>
                  <a:pt x="0" y="2761488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3F2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5262658" y="-1122125"/>
            <a:ext cx="8419598" cy="4301649"/>
          </a:xfrm>
          <a:custGeom>
            <a:avLst/>
            <a:gdLst/>
            <a:ahLst/>
            <a:cxnLst/>
            <a:rect l="l" t="t" r="r" b="b"/>
            <a:pathLst>
              <a:path w="8419598" h="4301649">
                <a:moveTo>
                  <a:pt x="0" y="0"/>
                </a:moveTo>
                <a:lnTo>
                  <a:pt x="8419599" y="0"/>
                </a:lnTo>
                <a:lnTo>
                  <a:pt x="8419599" y="4301650"/>
                </a:lnTo>
                <a:lnTo>
                  <a:pt x="0" y="430165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2930352" y="-2150825"/>
            <a:ext cx="8419598" cy="4301649"/>
          </a:xfrm>
          <a:custGeom>
            <a:avLst/>
            <a:gdLst/>
            <a:ahLst/>
            <a:cxnLst/>
            <a:rect l="l" t="t" r="r" b="b"/>
            <a:pathLst>
              <a:path w="8419598" h="4301649">
                <a:moveTo>
                  <a:pt x="0" y="0"/>
                </a:moveTo>
                <a:lnTo>
                  <a:pt x="8419598" y="0"/>
                </a:lnTo>
                <a:lnTo>
                  <a:pt x="8419598" y="4301650"/>
                </a:lnTo>
                <a:lnTo>
                  <a:pt x="0" y="430165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9144000" y="305185"/>
            <a:ext cx="8757130" cy="4838315"/>
          </a:xfrm>
          <a:custGeom>
            <a:avLst/>
            <a:gdLst/>
            <a:ahLst/>
            <a:cxnLst/>
            <a:rect l="l" t="t" r="r" b="b"/>
            <a:pathLst>
              <a:path w="8757130" h="4838315">
                <a:moveTo>
                  <a:pt x="0" y="0"/>
                </a:moveTo>
                <a:lnTo>
                  <a:pt x="8757130" y="0"/>
                </a:lnTo>
                <a:lnTo>
                  <a:pt x="8757130" y="4838315"/>
                </a:lnTo>
                <a:lnTo>
                  <a:pt x="0" y="483831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0887848" y="1456071"/>
            <a:ext cx="3012483" cy="1389508"/>
          </a:xfrm>
          <a:custGeom>
            <a:avLst/>
            <a:gdLst/>
            <a:ahLst/>
            <a:cxnLst/>
            <a:rect l="l" t="t" r="r" b="b"/>
            <a:pathLst>
              <a:path w="3012483" h="1389508">
                <a:moveTo>
                  <a:pt x="0" y="0"/>
                </a:moveTo>
                <a:lnTo>
                  <a:pt x="3012484" y="0"/>
                </a:lnTo>
                <a:lnTo>
                  <a:pt x="3012484" y="1389508"/>
                </a:lnTo>
                <a:lnTo>
                  <a:pt x="0" y="138950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1099481" y="2845579"/>
            <a:ext cx="2589217" cy="1466144"/>
          </a:xfrm>
          <a:custGeom>
            <a:avLst/>
            <a:gdLst/>
            <a:ahLst/>
            <a:cxnLst/>
            <a:rect l="l" t="t" r="r" b="b"/>
            <a:pathLst>
              <a:path w="2589217" h="1466144">
                <a:moveTo>
                  <a:pt x="0" y="0"/>
                </a:moveTo>
                <a:lnTo>
                  <a:pt x="2589218" y="0"/>
                </a:lnTo>
                <a:lnTo>
                  <a:pt x="2589218" y="1466144"/>
                </a:lnTo>
                <a:lnTo>
                  <a:pt x="0" y="146614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9144000" y="1807925"/>
            <a:ext cx="7315200" cy="2743200"/>
          </a:xfrm>
          <a:custGeom>
            <a:avLst/>
            <a:gdLst/>
            <a:ahLst/>
            <a:cxnLst/>
            <a:rect l="l" t="t" r="r" b="b"/>
            <a:pathLst>
              <a:path w="7315200" h="2743200">
                <a:moveTo>
                  <a:pt x="0" y="0"/>
                </a:moveTo>
                <a:lnTo>
                  <a:pt x="7315200" y="0"/>
                </a:lnTo>
                <a:lnTo>
                  <a:pt x="7315200" y="2743200"/>
                </a:lnTo>
                <a:lnTo>
                  <a:pt x="0" y="27432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0155338" y="2724343"/>
            <a:ext cx="4089083" cy="4114800"/>
          </a:xfrm>
          <a:custGeom>
            <a:avLst/>
            <a:gdLst/>
            <a:ahLst/>
            <a:cxnLst/>
            <a:rect l="l" t="t" r="r" b="b"/>
            <a:pathLst>
              <a:path w="4089083" h="4114800">
                <a:moveTo>
                  <a:pt x="0" y="0"/>
                </a:moveTo>
                <a:lnTo>
                  <a:pt x="4089082" y="0"/>
                </a:lnTo>
                <a:lnTo>
                  <a:pt x="408908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2840138" y="5458399"/>
            <a:ext cx="7315200" cy="2761488"/>
          </a:xfrm>
          <a:custGeom>
            <a:avLst/>
            <a:gdLst/>
            <a:ahLst/>
            <a:cxnLst/>
            <a:rect l="l" t="t" r="r" b="b"/>
            <a:pathLst>
              <a:path w="7315200" h="2761488">
                <a:moveTo>
                  <a:pt x="0" y="0"/>
                </a:moveTo>
                <a:lnTo>
                  <a:pt x="7315200" y="0"/>
                </a:lnTo>
                <a:lnTo>
                  <a:pt x="7315200" y="2761488"/>
                </a:lnTo>
                <a:lnTo>
                  <a:pt x="0" y="2761488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9864965" y="6496812"/>
            <a:ext cx="7315200" cy="2761488"/>
          </a:xfrm>
          <a:custGeom>
            <a:avLst/>
            <a:gdLst/>
            <a:ahLst/>
            <a:cxnLst/>
            <a:rect l="l" t="t" r="r" b="b"/>
            <a:pathLst>
              <a:path w="7315200" h="2761488">
                <a:moveTo>
                  <a:pt x="0" y="0"/>
                </a:moveTo>
                <a:lnTo>
                  <a:pt x="7315200" y="0"/>
                </a:lnTo>
                <a:lnTo>
                  <a:pt x="7315200" y="2761488"/>
                </a:lnTo>
                <a:lnTo>
                  <a:pt x="0" y="2761488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252072" y="7525512"/>
            <a:ext cx="7315200" cy="2761488"/>
          </a:xfrm>
          <a:custGeom>
            <a:avLst/>
            <a:gdLst/>
            <a:ahLst/>
            <a:cxnLst/>
            <a:rect l="l" t="t" r="r" b="b"/>
            <a:pathLst>
              <a:path w="7315200" h="2761488">
                <a:moveTo>
                  <a:pt x="0" y="0"/>
                </a:moveTo>
                <a:lnTo>
                  <a:pt x="7315200" y="0"/>
                </a:lnTo>
                <a:lnTo>
                  <a:pt x="7315200" y="2761488"/>
                </a:lnTo>
                <a:lnTo>
                  <a:pt x="0" y="2761488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-1260739" y="7525512"/>
            <a:ext cx="6518495" cy="4114800"/>
          </a:xfrm>
          <a:custGeom>
            <a:avLst/>
            <a:gdLst/>
            <a:ahLst/>
            <a:cxnLst/>
            <a:rect l="l" t="t" r="r" b="b"/>
            <a:pathLst>
              <a:path w="6518495" h="4114800">
                <a:moveTo>
                  <a:pt x="0" y="0"/>
                </a:moveTo>
                <a:lnTo>
                  <a:pt x="6518495" y="0"/>
                </a:lnTo>
                <a:lnTo>
                  <a:pt x="651849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4589918" y="7877556"/>
            <a:ext cx="7171765" cy="4114800"/>
          </a:xfrm>
          <a:custGeom>
            <a:avLst/>
            <a:gdLst/>
            <a:ahLst/>
            <a:cxnLst/>
            <a:rect l="l" t="t" r="r" b="b"/>
            <a:pathLst>
              <a:path w="7171765" h="4114800">
                <a:moveTo>
                  <a:pt x="0" y="0"/>
                </a:moveTo>
                <a:lnTo>
                  <a:pt x="7171765" y="0"/>
                </a:lnTo>
                <a:lnTo>
                  <a:pt x="717176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0586820" y="7076357"/>
            <a:ext cx="7315200" cy="3210643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493640" y="4105087"/>
            <a:ext cx="5326602" cy="4114800"/>
          </a:xfrm>
          <a:custGeom>
            <a:avLst/>
            <a:gdLst/>
            <a:ahLst/>
            <a:cxnLst/>
            <a:rect l="l" t="t" r="r" b="b"/>
            <a:pathLst>
              <a:path w="5326602" h="4114800">
                <a:moveTo>
                  <a:pt x="0" y="0"/>
                </a:moveTo>
                <a:lnTo>
                  <a:pt x="5326601" y="0"/>
                </a:lnTo>
                <a:lnTo>
                  <a:pt x="532660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xmlns="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3271620" y="8329635"/>
            <a:ext cx="7315200" cy="3210643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2"/>
                </a:lnTo>
                <a:lnTo>
                  <a:pt x="0" y="3210642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758103" y="8605934"/>
            <a:ext cx="5027034" cy="2658044"/>
          </a:xfrm>
          <a:custGeom>
            <a:avLst/>
            <a:gdLst/>
            <a:ahLst/>
            <a:cxnLst/>
            <a:rect l="l" t="t" r="r" b="b"/>
            <a:pathLst>
              <a:path w="5027034" h="2658044">
                <a:moveTo>
                  <a:pt x="0" y="0"/>
                </a:moveTo>
                <a:lnTo>
                  <a:pt x="5027035" y="0"/>
                </a:lnTo>
                <a:lnTo>
                  <a:pt x="5027035" y="2658044"/>
                </a:lnTo>
                <a:lnTo>
                  <a:pt x="0" y="2658044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xmlns="" r:embed="rId25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3F2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5262658" y="-1122125"/>
            <a:ext cx="8419598" cy="4301649"/>
          </a:xfrm>
          <a:custGeom>
            <a:avLst/>
            <a:gdLst/>
            <a:ahLst/>
            <a:cxnLst/>
            <a:rect l="l" t="t" r="r" b="b"/>
            <a:pathLst>
              <a:path w="8419598" h="4301649">
                <a:moveTo>
                  <a:pt x="0" y="0"/>
                </a:moveTo>
                <a:lnTo>
                  <a:pt x="8419599" y="0"/>
                </a:lnTo>
                <a:lnTo>
                  <a:pt x="8419599" y="4301650"/>
                </a:lnTo>
                <a:lnTo>
                  <a:pt x="0" y="430165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2930352" y="-2150825"/>
            <a:ext cx="8419598" cy="4301649"/>
          </a:xfrm>
          <a:custGeom>
            <a:avLst/>
            <a:gdLst/>
            <a:ahLst/>
            <a:cxnLst/>
            <a:rect l="l" t="t" r="r" b="b"/>
            <a:pathLst>
              <a:path w="8419598" h="4301649">
                <a:moveTo>
                  <a:pt x="0" y="0"/>
                </a:moveTo>
                <a:lnTo>
                  <a:pt x="8419598" y="0"/>
                </a:lnTo>
                <a:lnTo>
                  <a:pt x="8419598" y="4301650"/>
                </a:lnTo>
                <a:lnTo>
                  <a:pt x="0" y="430165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9144000" y="305185"/>
            <a:ext cx="8757130" cy="4838315"/>
          </a:xfrm>
          <a:custGeom>
            <a:avLst/>
            <a:gdLst/>
            <a:ahLst/>
            <a:cxnLst/>
            <a:rect l="l" t="t" r="r" b="b"/>
            <a:pathLst>
              <a:path w="8757130" h="4838315">
                <a:moveTo>
                  <a:pt x="0" y="0"/>
                </a:moveTo>
                <a:lnTo>
                  <a:pt x="8757130" y="0"/>
                </a:lnTo>
                <a:lnTo>
                  <a:pt x="8757130" y="4838315"/>
                </a:lnTo>
                <a:lnTo>
                  <a:pt x="0" y="483831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0887848" y="1456071"/>
            <a:ext cx="3012483" cy="1389508"/>
          </a:xfrm>
          <a:custGeom>
            <a:avLst/>
            <a:gdLst/>
            <a:ahLst/>
            <a:cxnLst/>
            <a:rect l="l" t="t" r="r" b="b"/>
            <a:pathLst>
              <a:path w="3012483" h="1389508">
                <a:moveTo>
                  <a:pt x="0" y="0"/>
                </a:moveTo>
                <a:lnTo>
                  <a:pt x="3012484" y="0"/>
                </a:lnTo>
                <a:lnTo>
                  <a:pt x="3012484" y="1389508"/>
                </a:lnTo>
                <a:lnTo>
                  <a:pt x="0" y="138950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1099481" y="2845579"/>
            <a:ext cx="2589217" cy="1466144"/>
          </a:xfrm>
          <a:custGeom>
            <a:avLst/>
            <a:gdLst/>
            <a:ahLst/>
            <a:cxnLst/>
            <a:rect l="l" t="t" r="r" b="b"/>
            <a:pathLst>
              <a:path w="2589217" h="1466144">
                <a:moveTo>
                  <a:pt x="0" y="0"/>
                </a:moveTo>
                <a:lnTo>
                  <a:pt x="2589218" y="0"/>
                </a:lnTo>
                <a:lnTo>
                  <a:pt x="2589218" y="1466144"/>
                </a:lnTo>
                <a:lnTo>
                  <a:pt x="0" y="146614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9144000" y="1807925"/>
            <a:ext cx="7315200" cy="2743200"/>
          </a:xfrm>
          <a:custGeom>
            <a:avLst/>
            <a:gdLst/>
            <a:ahLst/>
            <a:cxnLst/>
            <a:rect l="l" t="t" r="r" b="b"/>
            <a:pathLst>
              <a:path w="7315200" h="2743200">
                <a:moveTo>
                  <a:pt x="0" y="0"/>
                </a:moveTo>
                <a:lnTo>
                  <a:pt x="7315200" y="0"/>
                </a:lnTo>
                <a:lnTo>
                  <a:pt x="7315200" y="2743200"/>
                </a:lnTo>
                <a:lnTo>
                  <a:pt x="0" y="27432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0155338" y="2724343"/>
            <a:ext cx="4089083" cy="4114800"/>
          </a:xfrm>
          <a:custGeom>
            <a:avLst/>
            <a:gdLst/>
            <a:ahLst/>
            <a:cxnLst/>
            <a:rect l="l" t="t" r="r" b="b"/>
            <a:pathLst>
              <a:path w="4089083" h="4114800">
                <a:moveTo>
                  <a:pt x="0" y="0"/>
                </a:moveTo>
                <a:lnTo>
                  <a:pt x="4089082" y="0"/>
                </a:lnTo>
                <a:lnTo>
                  <a:pt x="408908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2840138" y="5458399"/>
            <a:ext cx="7315200" cy="2761488"/>
          </a:xfrm>
          <a:custGeom>
            <a:avLst/>
            <a:gdLst/>
            <a:ahLst/>
            <a:cxnLst/>
            <a:rect l="l" t="t" r="r" b="b"/>
            <a:pathLst>
              <a:path w="7315200" h="2761488">
                <a:moveTo>
                  <a:pt x="0" y="0"/>
                </a:moveTo>
                <a:lnTo>
                  <a:pt x="7315200" y="0"/>
                </a:lnTo>
                <a:lnTo>
                  <a:pt x="7315200" y="2761488"/>
                </a:lnTo>
                <a:lnTo>
                  <a:pt x="0" y="2761488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9864965" y="6496812"/>
            <a:ext cx="7315200" cy="2761488"/>
          </a:xfrm>
          <a:custGeom>
            <a:avLst/>
            <a:gdLst/>
            <a:ahLst/>
            <a:cxnLst/>
            <a:rect l="l" t="t" r="r" b="b"/>
            <a:pathLst>
              <a:path w="7315200" h="2761488">
                <a:moveTo>
                  <a:pt x="0" y="0"/>
                </a:moveTo>
                <a:lnTo>
                  <a:pt x="7315200" y="0"/>
                </a:lnTo>
                <a:lnTo>
                  <a:pt x="7315200" y="2761488"/>
                </a:lnTo>
                <a:lnTo>
                  <a:pt x="0" y="2761488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252072" y="7525512"/>
            <a:ext cx="7315200" cy="2761488"/>
          </a:xfrm>
          <a:custGeom>
            <a:avLst/>
            <a:gdLst/>
            <a:ahLst/>
            <a:cxnLst/>
            <a:rect l="l" t="t" r="r" b="b"/>
            <a:pathLst>
              <a:path w="7315200" h="2761488">
                <a:moveTo>
                  <a:pt x="0" y="0"/>
                </a:moveTo>
                <a:lnTo>
                  <a:pt x="7315200" y="0"/>
                </a:lnTo>
                <a:lnTo>
                  <a:pt x="7315200" y="2761488"/>
                </a:lnTo>
                <a:lnTo>
                  <a:pt x="0" y="2761488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-1260739" y="7525512"/>
            <a:ext cx="6518495" cy="4114800"/>
          </a:xfrm>
          <a:custGeom>
            <a:avLst/>
            <a:gdLst/>
            <a:ahLst/>
            <a:cxnLst/>
            <a:rect l="l" t="t" r="r" b="b"/>
            <a:pathLst>
              <a:path w="6518495" h="4114800">
                <a:moveTo>
                  <a:pt x="0" y="0"/>
                </a:moveTo>
                <a:lnTo>
                  <a:pt x="6518495" y="0"/>
                </a:lnTo>
                <a:lnTo>
                  <a:pt x="651849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4589918" y="7877556"/>
            <a:ext cx="7171765" cy="4114800"/>
          </a:xfrm>
          <a:custGeom>
            <a:avLst/>
            <a:gdLst/>
            <a:ahLst/>
            <a:cxnLst/>
            <a:rect l="l" t="t" r="r" b="b"/>
            <a:pathLst>
              <a:path w="7171765" h="4114800">
                <a:moveTo>
                  <a:pt x="0" y="0"/>
                </a:moveTo>
                <a:lnTo>
                  <a:pt x="7171765" y="0"/>
                </a:lnTo>
                <a:lnTo>
                  <a:pt x="717176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0586820" y="7076357"/>
            <a:ext cx="7315200" cy="3210643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493640" y="4105087"/>
            <a:ext cx="5326602" cy="4114800"/>
          </a:xfrm>
          <a:custGeom>
            <a:avLst/>
            <a:gdLst/>
            <a:ahLst/>
            <a:cxnLst/>
            <a:rect l="l" t="t" r="r" b="b"/>
            <a:pathLst>
              <a:path w="5326602" h="4114800">
                <a:moveTo>
                  <a:pt x="0" y="0"/>
                </a:moveTo>
                <a:lnTo>
                  <a:pt x="5326601" y="0"/>
                </a:lnTo>
                <a:lnTo>
                  <a:pt x="532660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xmlns="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3271620" y="8329635"/>
            <a:ext cx="7315200" cy="3210643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2"/>
                </a:lnTo>
                <a:lnTo>
                  <a:pt x="0" y="3210642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758103" y="8605934"/>
            <a:ext cx="5027034" cy="2658044"/>
          </a:xfrm>
          <a:custGeom>
            <a:avLst/>
            <a:gdLst/>
            <a:ahLst/>
            <a:cxnLst/>
            <a:rect l="l" t="t" r="r" b="b"/>
            <a:pathLst>
              <a:path w="5027034" h="2658044">
                <a:moveTo>
                  <a:pt x="0" y="0"/>
                </a:moveTo>
                <a:lnTo>
                  <a:pt x="5027035" y="0"/>
                </a:lnTo>
                <a:lnTo>
                  <a:pt x="5027035" y="2658044"/>
                </a:lnTo>
                <a:lnTo>
                  <a:pt x="0" y="2658044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xmlns="" r:embed="rId25"/>
                </a:ext>
              </a:extLst>
            </a:blip>
            <a:stretch>
              <a:fillRect/>
            </a:stretch>
          </a:blipFill>
        </p:spPr>
      </p:sp>
      <p:grpSp>
        <p:nvGrpSpPr>
          <p:cNvPr id="20" name="Group 19"/>
          <p:cNvGrpSpPr/>
          <p:nvPr/>
        </p:nvGrpSpPr>
        <p:grpSpPr>
          <a:xfrm>
            <a:off x="252072" y="-57908"/>
            <a:ext cx="6632913" cy="3772469"/>
            <a:chOff x="252072" y="-57908"/>
            <a:chExt cx="6632913" cy="3772469"/>
          </a:xfrm>
        </p:grpSpPr>
        <p:sp>
          <p:nvSpPr>
            <p:cNvPr id="18" name="Freeform 18"/>
            <p:cNvSpPr/>
            <p:nvPr/>
          </p:nvSpPr>
          <p:spPr>
            <a:xfrm>
              <a:off x="252072" y="-57908"/>
              <a:ext cx="6632913" cy="3772469"/>
            </a:xfrm>
            <a:custGeom>
              <a:avLst/>
              <a:gdLst/>
              <a:ahLst/>
              <a:cxnLst/>
              <a:rect l="l" t="t" r="r" b="b"/>
              <a:pathLst>
                <a:path w="6632913" h="3772469">
                  <a:moveTo>
                    <a:pt x="0" y="0"/>
                  </a:moveTo>
                  <a:lnTo>
                    <a:pt x="6632913" y="0"/>
                  </a:lnTo>
                  <a:lnTo>
                    <a:pt x="6632913" y="3772470"/>
                  </a:lnTo>
                  <a:lnTo>
                    <a:pt x="0" y="37724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6"/>
              <a:stretch>
                <a:fillRect/>
              </a:stretch>
            </a:blipFill>
          </p:spPr>
        </p:sp>
        <p:sp>
          <p:nvSpPr>
            <p:cNvPr id="19" name="Freeform 19"/>
            <p:cNvSpPr/>
            <p:nvPr/>
          </p:nvSpPr>
          <p:spPr>
            <a:xfrm>
              <a:off x="2690710" y="716953"/>
              <a:ext cx="2437925" cy="2181943"/>
            </a:xfrm>
            <a:custGeom>
              <a:avLst/>
              <a:gdLst/>
              <a:ahLst/>
              <a:cxnLst/>
              <a:rect l="l" t="t" r="r" b="b"/>
              <a:pathLst>
                <a:path w="2437925" h="2181943">
                  <a:moveTo>
                    <a:pt x="0" y="0"/>
                  </a:moveTo>
                  <a:lnTo>
                    <a:pt x="2437925" y="0"/>
                  </a:lnTo>
                  <a:lnTo>
                    <a:pt x="2437925" y="2181943"/>
                  </a:lnTo>
                  <a:lnTo>
                    <a:pt x="0" y="21819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7"/>
              <a:stretch>
                <a:fillRect/>
              </a:stretch>
            </a:blipFill>
          </p:spPr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43</TotalTime>
  <Words>19</Words>
  <Application>Microsoft Office PowerPoint</Application>
  <PresentationFormat>Custom</PresentationFormat>
  <Paragraphs>4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0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đám mây đen xấu xí</dc:title>
  <dc:creator>MSTT</dc:creator>
  <cp:lastModifiedBy>SKY</cp:lastModifiedBy>
  <cp:revision>6</cp:revision>
  <dcterms:created xsi:type="dcterms:W3CDTF">2006-08-16T00:00:00Z</dcterms:created>
  <dcterms:modified xsi:type="dcterms:W3CDTF">2024-08-17T02:24:52Z</dcterms:modified>
  <dc:identifier>DAGBgu04gm4</dc:identifier>
</cp:coreProperties>
</file>