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9BAE-64CC-4F7F-91BE-171322293BE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7ABB-8396-48E6-A835-2EBDD26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27709" y="0"/>
            <a:ext cx="3124200" cy="3429000"/>
            <a:chOff x="-27709" y="0"/>
            <a:chExt cx="3124200" cy="3429000"/>
          </a:xfrm>
        </p:grpSpPr>
        <p:sp>
          <p:nvSpPr>
            <p:cNvPr id="5" name="Rectangle 4">
              <a:hlinkClick r:id="rId3" action="ppaction://hlinksldjump"/>
            </p:cNvPr>
            <p:cNvSpPr/>
            <p:nvPr/>
          </p:nvSpPr>
          <p:spPr>
            <a:xfrm>
              <a:off x="-27709" y="0"/>
              <a:ext cx="31242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727"/>
            <a:stretch/>
          </p:blipFill>
          <p:spPr>
            <a:xfrm>
              <a:off x="934720" y="47625"/>
              <a:ext cx="1338888" cy="33813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110345" y="0"/>
            <a:ext cx="3124200" cy="3638550"/>
            <a:chOff x="3110345" y="0"/>
            <a:chExt cx="3124200" cy="3638550"/>
          </a:xfrm>
        </p:grpSpPr>
        <p:sp>
          <p:nvSpPr>
            <p:cNvPr id="9" name="Rectangle 8">
              <a:hlinkClick r:id="rId5" action="ppaction://hlinksldjump"/>
            </p:cNvPr>
            <p:cNvSpPr/>
            <p:nvPr/>
          </p:nvSpPr>
          <p:spPr>
            <a:xfrm>
              <a:off x="3110345" y="0"/>
              <a:ext cx="3124200" cy="3429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6" r="59091"/>
            <a:stretch/>
          </p:blipFill>
          <p:spPr>
            <a:xfrm>
              <a:off x="4016304" y="47625"/>
              <a:ext cx="1170376" cy="359092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220691" y="0"/>
            <a:ext cx="3124200" cy="3429000"/>
            <a:chOff x="6220691" y="0"/>
            <a:chExt cx="3124200" cy="3429000"/>
          </a:xfrm>
        </p:grpSpPr>
        <p:sp>
          <p:nvSpPr>
            <p:cNvPr id="10" name="Rectangle 9">
              <a:hlinkClick r:id="rId7" action="ppaction://hlinksldjump"/>
            </p:cNvPr>
            <p:cNvSpPr/>
            <p:nvPr/>
          </p:nvSpPr>
          <p:spPr>
            <a:xfrm>
              <a:off x="6220691" y="0"/>
              <a:ext cx="3124200" cy="3429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58" t="3535" r="38787" b="2727"/>
            <a:stretch/>
          </p:blipFill>
          <p:spPr>
            <a:xfrm>
              <a:off x="7150677" y="183499"/>
              <a:ext cx="1259031" cy="324550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13855" y="3429000"/>
            <a:ext cx="3124200" cy="3669049"/>
            <a:chOff x="-13855" y="3429000"/>
            <a:chExt cx="3124200" cy="3669049"/>
          </a:xfrm>
        </p:grpSpPr>
        <p:sp>
          <p:nvSpPr>
            <p:cNvPr id="11" name="Rectangle 10">
              <a:hlinkClick r:id="rId9" action="ppaction://hlinksldjump"/>
            </p:cNvPr>
            <p:cNvSpPr/>
            <p:nvPr/>
          </p:nvSpPr>
          <p:spPr>
            <a:xfrm>
              <a:off x="-13855" y="3429000"/>
              <a:ext cx="3124200" cy="3429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1818"/>
            <a:stretch/>
          </p:blipFill>
          <p:spPr>
            <a:xfrm>
              <a:off x="948575" y="3809998"/>
              <a:ext cx="1062804" cy="328805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103418" y="3429000"/>
            <a:ext cx="3124200" cy="3595108"/>
            <a:chOff x="3103418" y="3429000"/>
            <a:chExt cx="3124200" cy="3595108"/>
          </a:xfrm>
        </p:grpSpPr>
        <p:sp>
          <p:nvSpPr>
            <p:cNvPr id="12" name="Rectangle 11">
              <a:hlinkClick r:id="rId11" action="ppaction://hlinksldjump"/>
            </p:cNvPr>
            <p:cNvSpPr/>
            <p:nvPr/>
          </p:nvSpPr>
          <p:spPr>
            <a:xfrm>
              <a:off x="3103418" y="3429000"/>
              <a:ext cx="3124200" cy="3429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9" t="521" r="2121" b="-521"/>
            <a:stretch/>
          </p:blipFill>
          <p:spPr>
            <a:xfrm>
              <a:off x="4041357" y="3669299"/>
              <a:ext cx="1192821" cy="335480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234545" y="3429000"/>
            <a:ext cx="3124200" cy="3429000"/>
            <a:chOff x="6234545" y="3429000"/>
            <a:chExt cx="3124200" cy="3429000"/>
          </a:xfrm>
        </p:grpSpPr>
        <p:sp>
          <p:nvSpPr>
            <p:cNvPr id="13" name="Rectangle 12">
              <a:hlinkClick r:id="rId13" action="ppaction://hlinksldjump"/>
            </p:cNvPr>
            <p:cNvSpPr/>
            <p:nvPr/>
          </p:nvSpPr>
          <p:spPr>
            <a:xfrm>
              <a:off x="6234545" y="3429000"/>
              <a:ext cx="3124200" cy="3429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12" b="2189"/>
            <a:stretch/>
          </p:blipFill>
          <p:spPr>
            <a:xfrm>
              <a:off x="7136822" y="3852644"/>
              <a:ext cx="1291937" cy="2988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5629593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640782" y="5867400"/>
            <a:ext cx="1219200" cy="69500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709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640782" y="5867400"/>
            <a:ext cx="1219200" cy="6950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4114800" y="6129496"/>
            <a:ext cx="1219200" cy="6950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4191000" y="6055576"/>
            <a:ext cx="1219200" cy="69500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6324600" y="6026727"/>
            <a:ext cx="1219200" cy="69500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5178" y="4814454"/>
            <a:ext cx="36270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Báo</a:t>
            </a:r>
            <a:r>
              <a:rPr lang="en-US" sz="6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cáo</a:t>
            </a:r>
            <a:r>
              <a:rPr lang="en-US" sz="6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6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2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5207" y="5306291"/>
            <a:ext cx="167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Chữ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5306291"/>
            <a:ext cx="1293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Số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1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8</cp:revision>
  <dcterms:created xsi:type="dcterms:W3CDTF">2022-06-24T07:49:58Z</dcterms:created>
  <dcterms:modified xsi:type="dcterms:W3CDTF">2022-06-24T09:48:14Z</dcterms:modified>
</cp:coreProperties>
</file>