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tags/tag6.xml" ContentType="application/vnd.openxmlformats-officedocument.presentationml.tags+xml"/>
  <Override PartName="/ppt/media/media6.wav" ContentType="audio/x-wav"/>
  <Override PartName="/ppt/tags/tag7.xml" ContentType="application/vnd.openxmlformats-officedocument.presentationml.tags+xml"/>
  <Override PartName="/ppt/media/media7.wav" ContentType="audio/x-wav"/>
  <Override PartName="/ppt/media/media8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33" d="100"/>
          <a:sy n="33" d="100"/>
        </p:scale>
        <p:origin x="2466" y="6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microsoft.com/office/2007/relationships/hdphoto" Target="../media/hdphoto6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6.jpg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12.jpe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5.xml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81200" y="3423745"/>
            <a:ext cx="48768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LĨNH VỰC: PHÁT TRIỂN NHẬN THỨC</a:t>
            </a: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LQVT: So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 – 4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20 – 25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HOÀNG MAI</a:t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TƯƠNG MAI</a:t>
            </a:r>
          </a:p>
        </p:txBody>
      </p:sp>
      <p:pic>
        <p:nvPicPr>
          <p:cNvPr id="2" name="Picture 3" descr="Logo&#10;&#10;Description automatically generated">
            <a:extLst>
              <a:ext uri="{FF2B5EF4-FFF2-40B4-BE49-F238E27FC236}">
                <a16:creationId xmlns:a16="http://schemas.microsoft.com/office/drawing/2014/main" id="{D541F321-BBC4-8943-A2EA-0FC720567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160" y="-164935"/>
            <a:ext cx="2358857" cy="150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519</Words>
  <Application>Microsoft Office PowerPoint</Application>
  <PresentationFormat>On-screen Show (4:3)</PresentationFormat>
  <Paragraphs>64</Paragraphs>
  <Slides>29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11</cp:revision>
  <dcterms:created xsi:type="dcterms:W3CDTF">2021-11-13T12:47:57Z</dcterms:created>
  <dcterms:modified xsi:type="dcterms:W3CDTF">2024-01-03T05:25:01Z</dcterms:modified>
</cp:coreProperties>
</file>