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-127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F95F9FD-7C88-48A8-A1A4-5679E605EBA2}"/>
              </a:ext>
            </a:extLst>
          </p:cNvPr>
          <p:cNvSpPr txBox="1"/>
          <p:nvPr/>
        </p:nvSpPr>
        <p:spPr>
          <a:xfrm>
            <a:off x="2162908" y="131885"/>
            <a:ext cx="724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QUẤT 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PHÙNG KIM OANH </a:t>
            </a:r>
            <a:endParaRPr lang="vi-VN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Lớp : </a:t>
            </a:r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GN B2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3A3A672-C1BA-4A93-B830-0EFC43B1A10B}"/>
              </a:ext>
            </a:extLst>
          </p:cNvPr>
          <p:cNvSpPr txBox="1"/>
          <p:nvPr/>
        </p:nvSpPr>
        <p:spPr>
          <a:xfrm>
            <a:off x="1670991" y="3115530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1026" name="Picture 2" descr="C:\Users\Administrator\Desktop\logo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44" y="1097268"/>
            <a:ext cx="1887588" cy="18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xmlns="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xmlns="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xmlns="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xmlns="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xmlns="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xmlns="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xmlns="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xmlns="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xmlns="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xmlns="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xmlns="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xmlns="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xmlns="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xmlns="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xmlns="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xmlns="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xmlns="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xmlns="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xmlns="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175</Words>
  <Application>Microsoft Office PowerPoint</Application>
  <PresentationFormat>Custom</PresentationFormat>
  <Paragraphs>34</Paragraphs>
  <Slides>21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Techsi.vn</cp:lastModifiedBy>
  <cp:revision>34</cp:revision>
  <dcterms:created xsi:type="dcterms:W3CDTF">2023-02-05T15:35:07Z</dcterms:created>
  <dcterms:modified xsi:type="dcterms:W3CDTF">2024-08-13T09:09:29Z</dcterms:modified>
</cp:coreProperties>
</file>