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1" r:id="rId2"/>
    <p:sldId id="272" r:id="rId3"/>
    <p:sldId id="273" r:id="rId4"/>
    <p:sldId id="270" r:id="rId5"/>
    <p:sldId id="257" r:id="rId6"/>
    <p:sldId id="258" r:id="rId7"/>
    <p:sldId id="259" r:id="rId8"/>
    <p:sldId id="274" r:id="rId9"/>
    <p:sldId id="264" r:id="rId10"/>
    <p:sldId id="265" r:id="rId11"/>
    <p:sldId id="280" r:id="rId12"/>
    <p:sldId id="267" r:id="rId13"/>
    <p:sldId id="268" r:id="rId14"/>
    <p:sldId id="281" r:id="rId15"/>
    <p:sldId id="283" r:id="rId16"/>
    <p:sldId id="284" r:id="rId17"/>
    <p:sldId id="275" r:id="rId18"/>
    <p:sldId id="278" r:id="rId1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y Loc" initials="H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14" autoAdjust="0"/>
  </p:normalViewPr>
  <p:slideViewPr>
    <p:cSldViewPr>
      <p:cViewPr>
        <p:scale>
          <a:sx n="77" d="100"/>
          <a:sy n="77" d="100"/>
        </p:scale>
        <p:origin x="-1170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1-08T06:20:38.288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63595-27C3-48EE-A2D8-F67441E0D1D1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1FE21-DE16-46B4-8C9C-A2B2256DC41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5904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 smtClean="0"/>
              <a:t>Bấm &amp; sửa kiểu phụ đề</a:t>
            </a:r>
            <a:endParaRPr lang="vi-VN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7" name="Nơi giữ chỗ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8" name="Nơi giữ chỗ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Nơi giữ chỗ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3" name="Nơi giữ chỗ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Nơi giữ chỗ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D0E58-5515-4A7F-ADAB-AFBF515136F7}" type="datetimeFigureOut">
              <a:rPr lang="vi-VN" smtClean="0"/>
              <a:pPr/>
              <a:t>22/09/2020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9AB22-5B91-4B65-9369-A0F97F980D3E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uy Loc\Desktop\images (1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646654"/>
            <a:ext cx="8358246" cy="5925618"/>
          </a:xfrm>
          <a:prstGeom prst="rect">
            <a:avLst/>
          </a:prstGeom>
          <a:noFill/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550842" y="260649"/>
            <a:ext cx="8125614" cy="144016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kern="10" dirty="0" smtClean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/>
              </a:rPr>
              <a:t>Giáo Án</a:t>
            </a:r>
            <a:endParaRPr lang="vi-VN" sz="3600" kern="10" dirty="0">
              <a:ln w="9525">
                <a:solidFill>
                  <a:srgbClr val="00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50842" y="2924944"/>
            <a:ext cx="84249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Chủ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đê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̀: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mầm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non</a:t>
            </a:r>
          </a:p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LĨNH VỰC PHÁT TRIỂN NHẬN THỨC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Chắp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ghép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tạo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mới</a:t>
            </a:r>
            <a:endParaRPr 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Đối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tượng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: 4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tuổi</a:t>
            </a:r>
            <a:endParaRPr 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Giáo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hị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Hường</a:t>
            </a:r>
            <a:endParaRPr lang="en-US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fani Heavy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71604" y="2786058"/>
            <a:ext cx="2671770" cy="3071834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>
              <a:solidFill>
                <a:srgbClr val="00B0F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14810" y="2786058"/>
            <a:ext cx="2857520" cy="3071834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86182" y="3071810"/>
            <a:ext cx="2214578" cy="250033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786182" y="1000108"/>
            <a:ext cx="2214578" cy="2214578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 </a:t>
            </a:r>
            <a:r>
              <a:rPr lang="en-US" sz="2400" dirty="0" err="1" smtClean="0"/>
              <a:t>Chắp</a:t>
            </a:r>
            <a:r>
              <a:rPr lang="en-US" sz="2400" dirty="0" smtClean="0"/>
              <a:t> </a:t>
            </a:r>
            <a:r>
              <a:rPr lang="en-US" sz="2400" dirty="0" err="1" smtClean="0"/>
              <a:t>ghép</a:t>
            </a:r>
            <a:r>
              <a:rPr lang="en-US" sz="2400" dirty="0" smtClean="0"/>
              <a:t> </a:t>
            </a:r>
            <a:r>
              <a:rPr lang="en-US" sz="2400" dirty="0" err="1" smtClean="0"/>
              <a:t>hai</a:t>
            </a:r>
            <a:r>
              <a:rPr lang="en-US" sz="2400" dirty="0" smtClean="0"/>
              <a:t>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chư</a:t>
            </a:r>
            <a:r>
              <a:rPr lang="en-US" sz="2400" dirty="0" smtClean="0"/>
              <a:t>̃ </a:t>
            </a:r>
            <a:r>
              <a:rPr lang="en-US" sz="2400" dirty="0" err="1" smtClean="0"/>
              <a:t>nhật</a:t>
            </a:r>
            <a:r>
              <a:rPr lang="en-US" sz="2400" dirty="0" smtClean="0"/>
              <a:t> </a:t>
            </a:r>
            <a:r>
              <a:rPr lang="en-US" sz="2400" dirty="0" err="1" smtClean="0"/>
              <a:t>thành</a:t>
            </a:r>
            <a:r>
              <a:rPr lang="en-US" sz="2400" dirty="0" smtClean="0"/>
              <a:t> 1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vuông</a:t>
            </a:r>
            <a:endParaRPr lang="vi-VN" sz="24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857356" y="1857364"/>
            <a:ext cx="1714512" cy="4429156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643570" y="1785926"/>
            <a:ext cx="1814506" cy="4500594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Chắp</a:t>
            </a:r>
            <a:r>
              <a:rPr lang="en-US" sz="2400" dirty="0" smtClean="0"/>
              <a:t> </a:t>
            </a:r>
            <a:r>
              <a:rPr lang="en-US" sz="2400" dirty="0" err="1" smtClean="0"/>
              <a:t>ghép</a:t>
            </a:r>
            <a:r>
              <a:rPr lang="en-US" sz="2400" dirty="0" smtClean="0"/>
              <a:t> </a:t>
            </a:r>
            <a:r>
              <a:rPr lang="en-US" sz="2400" dirty="0" err="1" smtClean="0"/>
              <a:t>hai</a:t>
            </a:r>
            <a:r>
              <a:rPr lang="en-US" sz="2400" dirty="0" smtClean="0"/>
              <a:t>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chư</a:t>
            </a:r>
            <a:r>
              <a:rPr lang="en-US" sz="2400" dirty="0" smtClean="0"/>
              <a:t>̃ </a:t>
            </a:r>
            <a:r>
              <a:rPr lang="en-US" sz="2400" dirty="0" err="1" smtClean="0"/>
              <a:t>nhật</a:t>
            </a:r>
            <a:r>
              <a:rPr lang="en-US" sz="2400" dirty="0" smtClean="0"/>
              <a:t> </a:t>
            </a:r>
            <a:r>
              <a:rPr lang="en-US" sz="2400" dirty="0" err="1" smtClean="0"/>
              <a:t>thành</a:t>
            </a:r>
            <a:r>
              <a:rPr lang="en-US" sz="2400" dirty="0" smtClean="0"/>
              <a:t> 1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vuông</a:t>
            </a:r>
            <a:endParaRPr lang="vi-VN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43108" y="2000240"/>
            <a:ext cx="1928826" cy="4286280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071934" y="2000240"/>
            <a:ext cx="2000264" cy="4286280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 rot="8160492">
            <a:off x="2864163" y="812821"/>
            <a:ext cx="3055633" cy="2951715"/>
          </a:xfrm>
          <a:prstGeom prst="rtTriangle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267744" y="2289316"/>
            <a:ext cx="4248472" cy="3665627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483768" y="2636912"/>
            <a:ext cx="1154978" cy="1069290"/>
          </a:xfrm>
          <a:prstGeom prst="rect">
            <a:avLst/>
          </a:prstGeom>
          <a:solidFill>
            <a:srgbClr val="FFFF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220072" y="2636912"/>
            <a:ext cx="1154978" cy="1069290"/>
          </a:xfrm>
          <a:prstGeom prst="rect">
            <a:avLst/>
          </a:prstGeom>
          <a:solidFill>
            <a:srgbClr val="FFFF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851918" y="3861048"/>
            <a:ext cx="1152129" cy="2021846"/>
          </a:xfrm>
          <a:prstGeom prst="rect">
            <a:avLst/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 rot="13302959">
            <a:off x="2316377" y="665640"/>
            <a:ext cx="2779157" cy="2993672"/>
          </a:xfrm>
          <a:prstGeom prst="rtTriangl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2976" y="4071942"/>
            <a:ext cx="5357850" cy="1785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3376431">
            <a:off x="2399833" y="2344418"/>
            <a:ext cx="1845394" cy="1260651"/>
          </a:xfrm>
          <a:prstGeom prst="rtTriangle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4414" y="3714752"/>
            <a:ext cx="5357850" cy="1285884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14414" y="2071678"/>
            <a:ext cx="1500198" cy="2938482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2195736" y="4929198"/>
            <a:ext cx="1161818" cy="109209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dirty="0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4786314" y="4929198"/>
            <a:ext cx="1153838" cy="109209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00166" y="2428868"/>
            <a:ext cx="795342" cy="194787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uy Loc\Desktop\60487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09000" cy="6143668"/>
          </a:xfrm>
          <a:prstGeom prst="rect">
            <a:avLst/>
          </a:prstGeom>
          <a:noFill/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714348" y="714357"/>
            <a:ext cx="7715304" cy="20002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b="1" kern="10" dirty="0" smtClean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Phần 3: Bé trổ tài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uy Loc\Desktop\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71480"/>
            <a:ext cx="8534400" cy="5257820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71670" y="785795"/>
            <a:ext cx="5429288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en-US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071670" y="3357562"/>
            <a:ext cx="6286544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en-US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uy Loc\Desktop\images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663" y="0"/>
            <a:ext cx="8752337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1285852" y="2928934"/>
            <a:ext cx="6929486" cy="2440001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kern="10" dirty="0" smtClean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Bé Vui Học Toán</a:t>
            </a:r>
            <a:endParaRPr lang="vi-VN" sz="3600" kern="10" dirty="0">
              <a:ln w="9525">
                <a:solidFill>
                  <a:srgbClr val="00CC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571999" y="857232"/>
            <a:ext cx="35719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Hội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785786" y="857232"/>
            <a:ext cx="8102630" cy="4318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68444"/>
              </a:avLst>
            </a:prstTxWarp>
          </a:bodyPr>
          <a:lstStyle/>
          <a:p>
            <a:pPr algn="ctr"/>
            <a:endParaRPr lang="vi-VN" sz="2000" i="1" kern="10" dirty="0">
              <a:ln w="50800">
                <a:solidFill>
                  <a:srgbClr val="008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4099" name="Picture 3" descr="C:\Users\Huy Loc\Desktop\1412hinh-nen-de-thuong-co-be-ngu-nuo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6500834"/>
          </a:xfrm>
          <a:prstGeom prst="rect">
            <a:avLst/>
          </a:prstGeom>
          <a:noFill/>
        </p:spPr>
      </p:pic>
      <p:sp>
        <p:nvSpPr>
          <p:cNvPr id="10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1000100" y="2928934"/>
            <a:ext cx="7429552" cy="17859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68444"/>
              </a:avLst>
            </a:prstTxWarp>
          </a:bodyPr>
          <a:lstStyle/>
          <a:p>
            <a:pPr algn="ctr"/>
            <a:endParaRPr lang="vi-VN" sz="2800" b="1" kern="10" dirty="0" smtClean="0">
              <a:ln w="50800">
                <a:solidFill>
                  <a:srgbClr val="008000"/>
                </a:solidFill>
                <a:round/>
                <a:headEnd/>
                <a:tailEnd/>
              </a:ln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 algn="ctr"/>
            <a:endParaRPr lang="vi-VN" sz="2800" b="1" kern="10" dirty="0" smtClean="0">
              <a:ln w="50800">
                <a:solidFill>
                  <a:srgbClr val="008000"/>
                </a:solidFill>
                <a:round/>
                <a:headEnd/>
                <a:tailEnd/>
              </a:ln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 algn="ctr"/>
            <a:r>
              <a:rPr lang="vi-VN" sz="2800" b="1" kern="10" dirty="0" smtClean="0">
                <a:ln w="508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Phần 1: Giải đố đoán hình</a:t>
            </a:r>
            <a:endParaRPr lang="vi-VN" sz="2800" b="1" kern="10" dirty="0">
              <a:ln w="50800">
                <a:solidFill>
                  <a:srgbClr val="008000"/>
                </a:solidFill>
                <a:round/>
                <a:headEnd/>
                <a:tailEnd/>
              </a:ln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0.33333 L -4.16667E-6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 rot="10800000" flipV="1">
            <a:off x="4643438" y="1357298"/>
            <a:ext cx="3929090" cy="278608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góc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góc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nhọn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biết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̀</a:t>
            </a:r>
            <a:r>
              <a:rPr lang="en-US" sz="2400" dirty="0" smtClean="0"/>
              <a:t>?</a:t>
            </a:r>
            <a:endParaRPr lang="vi-VN" sz="2400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214546" y="1428736"/>
            <a:ext cx="4643470" cy="4214842"/>
          </a:xfrm>
          <a:prstGeom prst="rtTriangle">
            <a:avLst/>
          </a:prstGeom>
          <a:solidFill>
            <a:srgbClr val="FFFF0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Hình Chữ nhật 4"/>
          <p:cNvSpPr/>
          <p:nvPr/>
        </p:nvSpPr>
        <p:spPr>
          <a:xfrm>
            <a:off x="2928926" y="714357"/>
            <a:ext cx="4732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Hoạt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động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Giải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đoán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hình</a:t>
            </a:r>
            <a:endParaRPr lang="vi-V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5726130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bốn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góc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nào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giỏi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vi-VN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355976" y="1428736"/>
            <a:ext cx="4359428" cy="428628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Họ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là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có 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mà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chẳng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rồi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giải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vậy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nói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785786" y="3786190"/>
            <a:ext cx="7500990" cy="2500330"/>
          </a:xfrm>
          <a:prstGeom prst="rect">
            <a:avLst/>
          </a:prstGeom>
          <a:solidFill>
            <a:srgbClr val="00B05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0" y="274638"/>
            <a:ext cx="3071802" cy="5654692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 smtClean="0"/>
              <a:t>Béo</a:t>
            </a:r>
            <a:r>
              <a:rPr lang="en-US" sz="2400" dirty="0" smtClean="0"/>
              <a:t> </a:t>
            </a:r>
            <a:r>
              <a:rPr lang="en-US" sz="2400" dirty="0" err="1" smtClean="0"/>
              <a:t>trục</a:t>
            </a:r>
            <a:r>
              <a:rPr lang="en-US" sz="2400" dirty="0" smtClean="0"/>
              <a:t> </a:t>
            </a:r>
            <a:r>
              <a:rPr lang="en-US" sz="2400" dirty="0" err="1" smtClean="0"/>
              <a:t>béo</a:t>
            </a:r>
            <a:r>
              <a:rPr lang="en-US" sz="2400" dirty="0" smtClean="0"/>
              <a:t> </a:t>
            </a:r>
            <a:r>
              <a:rPr lang="en-US" sz="2400" dirty="0" err="1" smtClean="0"/>
              <a:t>tròn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Chỉ  </a:t>
            </a:r>
            <a:r>
              <a:rPr lang="en-US" sz="2400" dirty="0" err="1" smtClean="0"/>
              <a:t>lăn</a:t>
            </a:r>
            <a:r>
              <a:rPr lang="en-US" sz="2400" dirty="0" smtClean="0"/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đứng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cạnh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góc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err="1" smtClean="0"/>
              <a:t>Đô</a:t>
            </a:r>
            <a:r>
              <a:rPr lang="en-US" sz="2400" dirty="0" smtClean="0"/>
              <a:t>́ </a:t>
            </a:r>
            <a:r>
              <a:rPr lang="en-US" sz="2400" dirty="0" err="1" smtClean="0"/>
              <a:t>biết</a:t>
            </a:r>
            <a:r>
              <a:rPr lang="en-US" sz="2400" dirty="0" smtClean="0"/>
              <a:t>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gi</a:t>
            </a:r>
            <a:r>
              <a:rPr lang="en-US" sz="2400" dirty="0" smtClean="0"/>
              <a:t>̀?</a:t>
            </a:r>
            <a:endParaRPr lang="vi-VN" sz="2400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3419872" y="908720"/>
            <a:ext cx="5509846" cy="5592114"/>
          </a:xfrm>
          <a:prstGeom prst="ellipse">
            <a:avLst/>
          </a:prstGeom>
          <a:solidFill>
            <a:srgbClr val="C00000"/>
          </a:soli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0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Huy Loc\Desktop\hinh-nen-dien-thoai-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580"/>
            <a:ext cx="8286809" cy="5929378"/>
          </a:xfrm>
          <a:prstGeom prst="rect">
            <a:avLst/>
          </a:prstGeom>
          <a:noFill/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714348" y="714357"/>
            <a:ext cx="7715304" cy="20002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b="1" kern="10" dirty="0" smtClean="0">
                <a:ln w="9525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Phần 2: Hình học ngộ nghĩnh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Hoạt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2: </a:t>
            </a:r>
            <a:r>
              <a:rPr lang="en-US" sz="2400" dirty="0" err="1" smtClean="0"/>
              <a:t>Chắp</a:t>
            </a:r>
            <a:r>
              <a:rPr lang="en-US" sz="2400" dirty="0" smtClean="0"/>
              <a:t> </a:t>
            </a:r>
            <a:r>
              <a:rPr lang="en-US" sz="2400" dirty="0" err="1" smtClean="0"/>
              <a:t>ghép</a:t>
            </a:r>
            <a:r>
              <a:rPr lang="en-US" sz="2400" dirty="0" smtClean="0"/>
              <a:t> 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err="1" smtClean="0"/>
              <a:t>Chắp</a:t>
            </a:r>
            <a:r>
              <a:rPr lang="en-US" sz="2400" dirty="0" smtClean="0"/>
              <a:t> </a:t>
            </a:r>
            <a:r>
              <a:rPr lang="en-US" sz="2400" dirty="0" err="1" smtClean="0"/>
              <a:t>ghép</a:t>
            </a:r>
            <a:r>
              <a:rPr lang="en-US" sz="2400" dirty="0" smtClean="0"/>
              <a:t> </a:t>
            </a:r>
            <a:r>
              <a:rPr lang="en-US" sz="2400" dirty="0" err="1" smtClean="0"/>
              <a:t>hai</a:t>
            </a:r>
            <a:r>
              <a:rPr lang="en-US" sz="2400" dirty="0" smtClean="0"/>
              <a:t>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vuông</a:t>
            </a:r>
            <a:r>
              <a:rPr lang="en-US" sz="2400" dirty="0" smtClean="0"/>
              <a:t> </a:t>
            </a:r>
            <a:r>
              <a:rPr lang="en-US" sz="2400" dirty="0" err="1" smtClean="0"/>
              <a:t>thành</a:t>
            </a:r>
            <a:r>
              <a:rPr lang="en-US" sz="2400" dirty="0" smtClean="0"/>
              <a:t> </a:t>
            </a:r>
            <a:r>
              <a:rPr lang="en-US" sz="2400" dirty="0" err="1" smtClean="0"/>
              <a:t>hình</a:t>
            </a:r>
            <a:r>
              <a:rPr lang="en-US" sz="2400" dirty="0" smtClean="0"/>
              <a:t> </a:t>
            </a:r>
            <a:r>
              <a:rPr lang="en-US" sz="2400" dirty="0" err="1" smtClean="0"/>
              <a:t>chư</a:t>
            </a:r>
            <a:r>
              <a:rPr lang="en-US" sz="2400" dirty="0" smtClean="0"/>
              <a:t>̃ </a:t>
            </a:r>
            <a:r>
              <a:rPr lang="en-US" sz="2400" dirty="0" err="1" smtClean="0"/>
              <a:t>nhật</a:t>
            </a:r>
            <a:endParaRPr lang="vi-VN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00166" y="2000240"/>
            <a:ext cx="2714644" cy="2786082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786314" y="2000240"/>
            <a:ext cx="2714644" cy="285752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Chủ đề của Offic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139</Words>
  <Application>Microsoft Office PowerPoint</Application>
  <PresentationFormat>On-screen Show (4:3)</PresentationFormat>
  <Paragraphs>25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Chủ đề của Office</vt:lpstr>
      <vt:lpstr>PowerPoint Presentation</vt:lpstr>
      <vt:lpstr>PowerPoint Presentation</vt:lpstr>
      <vt:lpstr>PowerPoint Presentation</vt:lpstr>
      <vt:lpstr> Một góc vuông Hai góc nhọn Ba cạnh như ai Đố biết hình gì?</vt:lpstr>
      <vt:lpstr>Vuông bốn góc Cạnh bằng nhau Bạn nào giỏi Đọc tên tôi? </vt:lpstr>
      <vt:lpstr>Họ Hình tên Nhật là em  Cũng có 4 cạnh mà chẳng bằng nhau Đố rồi các bạn giải mau Tên thì như  vậy hình gì nói đi?</vt:lpstr>
      <vt:lpstr>Béo trục béo tròn Chỉ  lăn không đứng Không cạnh, không góc Đố biết hình gì?</vt:lpstr>
      <vt:lpstr>PowerPoint Presentation</vt:lpstr>
      <vt:lpstr>Hoạt động 2: Chắp ghép  các hình học để tạo thành hình mới. Chắp ghép hai hình vuông thành hình chữ nhật</vt:lpstr>
      <vt:lpstr>PowerPoint Presentation</vt:lpstr>
      <vt:lpstr>PowerPoint Presentation</vt:lpstr>
      <vt:lpstr> Chắp ghép hai hình chữ nhật thành 1 hình vuông</vt:lpstr>
      <vt:lpstr>Chắp ghép hai hình chữ nhật thành 1 hình vuông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Hoạt động 1: ôn luyện hình</dc:title>
  <dc:creator>Huy Loc</dc:creator>
  <cp:lastModifiedBy>Admin</cp:lastModifiedBy>
  <cp:revision>68</cp:revision>
  <dcterms:created xsi:type="dcterms:W3CDTF">2015-10-27T05:14:19Z</dcterms:created>
  <dcterms:modified xsi:type="dcterms:W3CDTF">2020-09-22T14:29:11Z</dcterms:modified>
</cp:coreProperties>
</file>