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0" r:id="rId2"/>
    <p:sldId id="261" r:id="rId3"/>
    <p:sldId id="263" r:id="rId4"/>
    <p:sldId id="256" r:id="rId5"/>
    <p:sldId id="264" r:id="rId6"/>
    <p:sldId id="262" r:id="rId7"/>
    <p:sldId id="265" r:id="rId8"/>
    <p:sldId id="257" r:id="rId9"/>
    <p:sldId id="266" r:id="rId10"/>
    <p:sldId id="258" r:id="rId11"/>
    <p:sldId id="277" r:id="rId12"/>
    <p:sldId id="274" r:id="rId13"/>
    <p:sldId id="278" r:id="rId14"/>
    <p:sldId id="279" r:id="rId15"/>
    <p:sldId id="280" r:id="rId16"/>
    <p:sldId id="281" r:id="rId17"/>
    <p:sldId id="282" r:id="rId18"/>
    <p:sldId id="269" r:id="rId19"/>
    <p:sldId id="270" r:id="rId20"/>
    <p:sldId id="275" r:id="rId21"/>
    <p:sldId id="286" r:id="rId22"/>
    <p:sldId id="283" r:id="rId23"/>
    <p:sldId id="284" r:id="rId24"/>
    <p:sldId id="285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58E69-FF9B-4DB0-BB5B-5A8A69A2B7BD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E3CBF-E010-4DFF-A243-321D2F853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6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5899402E-B1A7-461E-BCF7-5B69F73F1E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15BDAB-8C0B-4585-9600-9FECC512483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4E17305-C426-4096-93F9-ED7A64F441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DF11546-FAF1-40B4-A5B6-71633A2617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5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9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48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8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8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1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4E63-2E8F-4DE4-BE48-5FEDD06746A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1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54E63-2E8F-4DE4-BE48-5FEDD06746A9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BF73-FA95-417D-9492-E01F81D92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9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GUY&#7878;T%20HK%20(123)\La-c-Va-o-Ru-ng-Xanh.mp3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>
            <a:extLst>
              <a:ext uri="{FF2B5EF4-FFF2-40B4-BE49-F238E27FC236}">
                <a16:creationId xmlns:a16="http://schemas.microsoft.com/office/drawing/2014/main" id="{E291AE3B-E4ED-4300-9304-61F2D2258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2889" y="3644538"/>
            <a:ext cx="493323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Nghề 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Hình học bé 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4- 5 tuổi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Nhung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8697" y="182880"/>
            <a:ext cx="355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QUẤT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62" y="979650"/>
            <a:ext cx="2044473" cy="1983986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0908" y="1330037"/>
            <a:ext cx="6400800" cy="3200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84944" y="5126182"/>
            <a:ext cx="577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Hình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chữ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nhật</a:t>
            </a:r>
            <a:endParaRPr lang="en-US" sz="54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27109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903316" y="1193800"/>
            <a:ext cx="4059936" cy="4061693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Isosceles Triangle 2"/>
          <p:cNvSpPr/>
          <p:nvPr/>
        </p:nvSpPr>
        <p:spPr>
          <a:xfrm rot="16200000" flipH="1">
            <a:off x="6936511" y="1195557"/>
            <a:ext cx="4059936" cy="4059936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01985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1 1.11111E-6 L 0.24389 1.11111E-6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25 -3.7037E-7 " pathEditMode="relative" rAng="0" ptsTypes="AA">
                                      <p:cBhvr>
                                        <p:cTn id="10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rot="16200000">
            <a:off x="662939" y="1618442"/>
            <a:ext cx="3938848" cy="3990109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Isosceles Triangle 4"/>
          <p:cNvSpPr/>
          <p:nvPr/>
        </p:nvSpPr>
        <p:spPr>
          <a:xfrm rot="5400000" flipH="1">
            <a:off x="7388676" y="1620102"/>
            <a:ext cx="3938845" cy="3986784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2027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23 L 0.10351 -0.00116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99 -1.85185E-6 L -0.12005 -0.00231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eng-vo-tay-hoan-h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001111" y="7256181"/>
            <a:ext cx="812800" cy="812800"/>
          </a:xfrm>
          <a:prstGeom prst="rect">
            <a:avLst/>
          </a:prstGeom>
        </p:spPr>
      </p:pic>
      <p:pic>
        <p:nvPicPr>
          <p:cNvPr id="8" name="Am-thanh-Ban-tra-loi-sai-ro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373628" y="-1939365"/>
            <a:ext cx="812800" cy="812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25236" y="2422236"/>
            <a:ext cx="2724727" cy="274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8312728" y="2422236"/>
            <a:ext cx="2743200" cy="274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10483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18073 -0.00116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9206 -0.00116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8371" y="2038131"/>
            <a:ext cx="3685629" cy="2133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>
            <a:off x="8210807" y="2038131"/>
            <a:ext cx="3685629" cy="2133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87368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84 -0.02199 L -0.15716 -0.02199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71 -0.02223 L 0.18229 -0.02223 " pathEditMode="relative" rAng="0" ptsTypes="AA">
                                      <p:cBhvr>
                                        <p:cTn id="10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7589" y="1092200"/>
            <a:ext cx="2286000" cy="457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9097832" y="1092200"/>
            <a:ext cx="2286000" cy="457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38417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228 0.00023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25429 0.00023 " pathEditMode="relative" rAng="0" ptsTypes="AA">
                                      <p:cBhvr>
                                        <p:cTn id="10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97600" y="2819400"/>
            <a:ext cx="4368800" cy="3986925"/>
          </a:xfrm>
          <a:prstGeom prst="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Isosceles Triangle 2"/>
          <p:cNvSpPr/>
          <p:nvPr/>
        </p:nvSpPr>
        <p:spPr>
          <a:xfrm>
            <a:off x="304800" y="1"/>
            <a:ext cx="5384800" cy="22378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10717048" y="381000"/>
            <a:ext cx="1219200" cy="25645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Oval 4"/>
          <p:cNvSpPr/>
          <p:nvPr/>
        </p:nvSpPr>
        <p:spPr>
          <a:xfrm>
            <a:off x="1524000" y="3124200"/>
            <a:ext cx="1016000" cy="101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Oval 5"/>
          <p:cNvSpPr/>
          <p:nvPr/>
        </p:nvSpPr>
        <p:spPr>
          <a:xfrm>
            <a:off x="1524000" y="4931104"/>
            <a:ext cx="1016000" cy="101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12223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5503E-6 L -0.1875 0.00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61952E-6 L 0.24583 0.114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5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4336E-6 L -0.42899 0.59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29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3657E-6 L 0.21666 0.059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9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3E-7 L 0.45833 -0.204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10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2400" y="1576988"/>
            <a:ext cx="1066800" cy="2717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Isosceles Triangle 3"/>
          <p:cNvSpPr/>
          <p:nvPr/>
        </p:nvSpPr>
        <p:spPr>
          <a:xfrm>
            <a:off x="424873" y="557524"/>
            <a:ext cx="5163127" cy="309418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53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27865 0.3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0.25183 -0.0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7455" y="1570182"/>
            <a:ext cx="1754909" cy="32604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95491" y="2826327"/>
            <a:ext cx="4147127" cy="20042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73042" y="635462"/>
            <a:ext cx="1188720" cy="118872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95503" y="909782"/>
            <a:ext cx="9144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775304" y="626226"/>
            <a:ext cx="1188720" cy="118872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8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17422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25 -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35326 0.611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3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023 L -0.24062 0.61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3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96 0.2127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40728" y="5264728"/>
            <a:ext cx="4304146" cy="15147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10800000">
            <a:off x="424873" y="3694544"/>
            <a:ext cx="1459346" cy="1514763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9867171" y="3823855"/>
            <a:ext cx="1514763" cy="1514763"/>
          </a:xfrm>
          <a:prstGeom prst="triangle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16200000">
            <a:off x="2117863" y="923635"/>
            <a:ext cx="2798618" cy="1394691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5400000">
            <a:off x="7219067" y="1040455"/>
            <a:ext cx="2364509" cy="1179522"/>
          </a:xfrm>
          <a:prstGeom prst="triangle">
            <a:avLst>
              <a:gd name="adj" fmla="val 5043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5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00078 -0.2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4.07407E-6 L 0.15 0.006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 -0.0257 L -0.14791 -0.012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11836 0.1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14817 0.130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280"/>
            <a:ext cx="12192000" cy="673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9778" y="2385231"/>
            <a:ext cx="722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2266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400124" y="807619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25698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55902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956664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096215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88958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81701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30328" y="1014839"/>
            <a:ext cx="64008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81846" y="4193816"/>
            <a:ext cx="189715" cy="23178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1998050" y="4810610"/>
            <a:ext cx="726865" cy="1414700"/>
          </a:xfrm>
          <a:prstGeom prst="triangle">
            <a:avLst>
              <a:gd name="adj" fmla="val 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1087772">
            <a:off x="9965337" y="4353905"/>
            <a:ext cx="656446" cy="1430646"/>
          </a:xfrm>
          <a:prstGeom prst="triangle">
            <a:avLst>
              <a:gd name="adj" fmla="val 994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0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185 L 0.00664 0.3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06992 0.18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0.08815 0.221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3867 0.317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24401 0.403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03906 0.223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9154 0.322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811 L 0.19596 0.4048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14 0.01203 L -0.27214 0.0166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71 -0.05069 L -0.30338 -0.0377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0023 L 0.25612 0.0002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909" y="2574247"/>
            <a:ext cx="10049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Nh­ững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1067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909" y="2574247"/>
            <a:ext cx="10049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9436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909" y="2574247"/>
            <a:ext cx="10049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rap iq khởi động chơi trò chơi vui nhộ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803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8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909" y="2574247"/>
            <a:ext cx="10049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ôm cua cá thi tài karao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6538" y="3803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91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3B440CE1-C418-44D5-869C-6A26DE7C5A5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LQCV: h.k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76E4E92-C4A5-4CE0-9BB1-AE877280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Lê Thị Minh Nguyệt-MN 4-Đà Lạt</a:t>
            </a: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5E9298CA-CEBE-41EA-BC40-A51B626B11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247792-73CE-41F3-89A2-354100830CC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9221" name="Picture 2" descr="4938701d_ex%20%203">
            <a:extLst>
              <a:ext uri="{FF2B5EF4-FFF2-40B4-BE49-F238E27FC236}">
                <a16:creationId xmlns:a16="http://schemas.microsoft.com/office/drawing/2014/main" id="{E7708E49-29B8-4DDE-94D0-81ECDA8C40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6" y="11113"/>
            <a:ext cx="9255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Animated-Butterfly">
            <a:extLst>
              <a:ext uri="{FF2B5EF4-FFF2-40B4-BE49-F238E27FC236}">
                <a16:creationId xmlns:a16="http://schemas.microsoft.com/office/drawing/2014/main" id="{F0FEBD49-A1F2-4AC6-8106-61F58A0792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208088"/>
            <a:ext cx="6324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4" descr="Animated-Butterfly">
            <a:extLst>
              <a:ext uri="{FF2B5EF4-FFF2-40B4-BE49-F238E27FC236}">
                <a16:creationId xmlns:a16="http://schemas.microsoft.com/office/drawing/2014/main" id="{C55EB36A-832B-45D5-9D8A-4EBCA18478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5063" y="1577975"/>
            <a:ext cx="754380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5" descr="Bluebird05-animated-chick_in_flight">
            <a:extLst>
              <a:ext uri="{FF2B5EF4-FFF2-40B4-BE49-F238E27FC236}">
                <a16:creationId xmlns:a16="http://schemas.microsoft.com/office/drawing/2014/main" id="{1C4DF939-6B5E-4ADB-8E0A-683DE42009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233">
            <a:off x="2209801" y="533401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Bluebird05-animated-chick_in_flight">
            <a:extLst>
              <a:ext uri="{FF2B5EF4-FFF2-40B4-BE49-F238E27FC236}">
                <a16:creationId xmlns:a16="http://schemas.microsoft.com/office/drawing/2014/main" id="{BF60BE9A-BD0A-4A3B-90A2-DBC78C940B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233" flipH="1">
            <a:off x="8959850" y="415926"/>
            <a:ext cx="9906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7" descr="Bluebird05-animated-chick_in_flight">
            <a:extLst>
              <a:ext uri="{FF2B5EF4-FFF2-40B4-BE49-F238E27FC236}">
                <a16:creationId xmlns:a16="http://schemas.microsoft.com/office/drawing/2014/main" id="{E6B73AC7-5369-47D4-8A32-32DFF3FE41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233">
            <a:off x="1828801" y="1423989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8" descr="Bluebird05-animated-chick_in_flight">
            <a:extLst>
              <a:ext uri="{FF2B5EF4-FFF2-40B4-BE49-F238E27FC236}">
                <a16:creationId xmlns:a16="http://schemas.microsoft.com/office/drawing/2014/main" id="{F84BF1E6-8A7A-493E-BEFC-5BFC9BD99C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233" flipH="1">
            <a:off x="9493251" y="925514"/>
            <a:ext cx="11525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 descr="comicbird-animated">
            <a:extLst>
              <a:ext uri="{FF2B5EF4-FFF2-40B4-BE49-F238E27FC236}">
                <a16:creationId xmlns:a16="http://schemas.microsoft.com/office/drawing/2014/main" id="{9DCF1532-B39F-4B93-8B64-F278A893CC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292225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 descr="comicbird-animated">
            <a:extLst>
              <a:ext uri="{FF2B5EF4-FFF2-40B4-BE49-F238E27FC236}">
                <a16:creationId xmlns:a16="http://schemas.microsoft.com/office/drawing/2014/main" id="{D1039773-53BA-44C8-BDA2-41BA9BBB4F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765175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1" descr="spring-smiley-1">
            <a:extLst>
              <a:ext uri="{FF2B5EF4-FFF2-40B4-BE49-F238E27FC236}">
                <a16:creationId xmlns:a16="http://schemas.microsoft.com/office/drawing/2014/main" id="{B8B87714-AD31-43B3-9A3E-31E027EA54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La-c-Va-o-Ru-ng-Xanh.mp3">
            <a:hlinkClick r:id="" action="ppaction://media"/>
            <a:extLst>
              <a:ext uri="{FF2B5EF4-FFF2-40B4-BE49-F238E27FC236}">
                <a16:creationId xmlns:a16="http://schemas.microsoft.com/office/drawing/2014/main" id="{BD62065B-0F5C-4A53-9522-6394B974715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63134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14" descr="Hoa1">
            <a:extLst>
              <a:ext uri="{FF2B5EF4-FFF2-40B4-BE49-F238E27FC236}">
                <a16:creationId xmlns:a16="http://schemas.microsoft.com/office/drawing/2014/main" id="{213CC72F-813E-49E6-AAEA-9A96F716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145214"/>
            <a:ext cx="44021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885D11-8400-4637-9988-057CB5033602}"/>
              </a:ext>
            </a:extLst>
          </p:cNvPr>
          <p:cNvSpPr/>
          <p:nvPr/>
        </p:nvSpPr>
        <p:spPr>
          <a:xfrm>
            <a:off x="2400300" y="2602233"/>
            <a:ext cx="7620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Bài học đến đây là kết thúc rồi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!!!!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37F737-7C85-4023-B778-35584ABC8F1B}"/>
              </a:ext>
            </a:extLst>
          </p:cNvPr>
          <p:cNvSpPr/>
          <p:nvPr/>
        </p:nvSpPr>
        <p:spPr>
          <a:xfrm>
            <a:off x="2209800" y="4876801"/>
            <a:ext cx="80010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44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Chúc các cô có nhiều sức khỏe</a:t>
            </a:r>
          </a:p>
          <a:p>
            <a:pPr algn="ctr" eaLnBrk="1" hangingPunct="1">
              <a:defRPr/>
            </a:pPr>
            <a:r>
              <a:rPr lang="vi-VN" sz="44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Chúc các bé chăm </a:t>
            </a:r>
            <a:r>
              <a:rPr lang="vi-VN" sz="36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ngoan </a:t>
            </a:r>
            <a:r>
              <a:rPr lang="vi-VN" sz="4800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4800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5 0.13797 C -0.18611 0.13843 -0.18455 0.1382 -0.18333 0.13936 C -0.18229 0.14051 -0.18211 0.14283 -0.18125 0.14445 C -0.17916 0.14792 -0.17691 0.15093 -0.17482 0.15417 C -0.17395 0.15556 -0.17361 0.15788 -0.17274 0.15926 C -0.16961 0.16389 -0.16614 0.1676 -0.16319 0.17223 C -0.16007 0.17686 -0.15816 0.18172 -0.15468 0.18542 C -0.15399 0.18889 -0.15069 0.19746 -0.1493 0.20024 C -0.14861 0.20163 -0.14705 0.20209 -0.14618 0.20325 C -0.14496 0.20533 -0.14427 0.20788 -0.14305 0.20996 C -0.14184 0.21204 -0.13993 0.21389 -0.13871 0.21644 C -0.13802 0.21806 -0.13767 0.22014 -0.13663 0.2213 C -0.13541 0.22269 -0.13385 0.22223 -0.13246 0.22315 C -0.12916 0.225 -0.12604 0.22732 -0.12291 0.22963 C -0.121 0.23102 -0.11944 0.23334 -0.1177 0.23473 C -0.11232 0.23866 -0.10642 0.24028 -0.10069 0.24283 C -0.09514 0.24538 -0.0993 0.24399 -0.09218 0.24931 C -0.0908 0.25047 -0.08611 0.25209 -0.08489 0.25278 C -0.07691 0.26065 -0.0809 0.25834 -0.07309 0.26088 C -0.06805 0.27153 -0.06007 0.27616 -0.05399 0.28542 C -0.05139 0.28936 -0.04913 0.29306 -0.04652 0.29676 C -0.04427 0.30024 -0.03923 0.3051 -0.03923 0.30533 C -0.03507 0.31528 -0.03402 0.31389 -0.02864 0.3213 C -0.02413 0.32755 -0.02118 0.33218 -0.0158 0.33635 C -0.01111 0.34746 0.00018 0.35232 0.00851 0.3544 C 0.04775 0.35209 0.0283 0.35255 0.06684 0.35255 " pathEditMode="relative" rAng="0" ptsTypes="fffffffffffffffffffffffffA">
                                      <p:cBhvr>
                                        <p:cTn id="6" dur="50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10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25 0.10463 C -0.21111 0.1051 -0.20955 0.10486 -0.20834 0.10602 C -0.20729 0.10718 -0.20712 0.10949 -0.20625 0.11111 C -0.20417 0.11459 -0.20191 0.1176 -0.19983 0.12084 C -0.19896 0.12223 -0.19861 0.12454 -0.19775 0.12593 C -0.19462 0.13056 -0.19115 0.13426 -0.1882 0.13889 C -0.18507 0.14352 -0.18316 0.14838 -0.17969 0.15209 C -0.179 0.15556 -0.1757 0.16412 -0.17431 0.1669 C -0.17361 0.16829 -0.17205 0.16875 -0.17118 0.16991 C -0.16997 0.17199 -0.16927 0.17454 -0.16806 0.17662 C -0.16684 0.17871 -0.16493 0.18056 -0.16372 0.18311 C -0.16302 0.18473 -0.16268 0.18681 -0.16164 0.18797 C -0.16042 0.18936 -0.15886 0.18889 -0.15747 0.18982 C -0.15417 0.19167 -0.15104 0.19399 -0.14792 0.1963 C -0.14601 0.19769 -0.14445 0.2 -0.14271 0.20139 C -0.13733 0.20533 -0.13143 0.20695 -0.1257 0.20949 C -0.12014 0.21204 -0.12431 0.21065 -0.11719 0.21598 C -0.1158 0.21713 -0.11111 0.21875 -0.1099 0.21945 C -0.10191 0.22732 -0.10591 0.225 -0.09809 0.22755 C -0.09306 0.2382 -0.08507 0.24283 -0.079 0.25209 C -0.07639 0.25602 -0.07414 0.25973 -0.07153 0.26343 C -0.06927 0.2669 -0.06424 0.27176 -0.06424 0.27199 C -0.06007 0.28195 -0.05903 0.28056 -0.05365 0.28797 C -0.04914 0.29422 -0.04618 0.29885 -0.0408 0.30301 C -0.03611 0.31412 -0.02483 0.31899 -0.0165 0.32107 C 0.02274 0.31875 0.0033 0.31922 0.04184 0.31922 " pathEditMode="relative" rAng="0" ptsTypes="fffffffffffffffffffffffffA">
                                      <p:cBhvr>
                                        <p:cTn id="8" dur="50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1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3933" y="1327338"/>
            <a:ext cx="722811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46635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2309" y="655780"/>
            <a:ext cx="4114800" cy="411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83345" y="5153891"/>
            <a:ext cx="577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Hình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tròn</a:t>
            </a:r>
            <a:endParaRPr lang="en-US" sz="54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256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3933" y="1327338"/>
            <a:ext cx="722811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3767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2308" y="692726"/>
            <a:ext cx="4114800" cy="4114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83344" y="5292436"/>
            <a:ext cx="577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Hình</a:t>
            </a:r>
            <a:r>
              <a:rPr lang="en-US" sz="5400" b="1" dirty="0">
                <a:latin typeface="VNI-Avo" pitchFamily="2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vuông</a:t>
            </a:r>
            <a:endParaRPr lang="en-US" sz="54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19570" y="1327338"/>
            <a:ext cx="7228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316137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2623126" y="711197"/>
            <a:ext cx="6631709" cy="4064004"/>
          </a:xfrm>
          <a:prstGeom prst="triangle">
            <a:avLst>
              <a:gd name="adj" fmla="val 5017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83345" y="5153891"/>
            <a:ext cx="5772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Hình</a:t>
            </a:r>
            <a:r>
              <a:rPr lang="en-US" sz="5400" b="1" dirty="0">
                <a:latin typeface="VNI-Avo" pitchFamily="2" charset="0"/>
              </a:rPr>
              <a:t> tam </a:t>
            </a:r>
            <a:r>
              <a:rPr lang="en-US" sz="5400" b="1" dirty="0" err="1">
                <a:latin typeface="VNI-Avo" pitchFamily="2" charset="0"/>
              </a:rPr>
              <a:t>giác</a:t>
            </a:r>
            <a:endParaRPr lang="en-US" sz="54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Tài Liệu Học Tập Mùa Học, đơn Giản, Màu Xanh Da Trời, Bông Hoa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9024" y="1188793"/>
            <a:ext cx="72281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903180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193</Words>
  <Application>Microsoft Office PowerPoint</Application>
  <PresentationFormat>Widescreen</PresentationFormat>
  <Paragraphs>40</Paragraphs>
  <Slides>25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Chợ Lách Trường mầm non Thị trấn Chợ Lách</dc:title>
  <dc:creator>YenLinh</dc:creator>
  <cp:lastModifiedBy>Admin</cp:lastModifiedBy>
  <cp:revision>40</cp:revision>
  <dcterms:created xsi:type="dcterms:W3CDTF">2023-02-06T15:13:41Z</dcterms:created>
  <dcterms:modified xsi:type="dcterms:W3CDTF">2024-07-09T08:28:32Z</dcterms:modified>
</cp:coreProperties>
</file>