
<file path=[Content_Types].xml><?xml version="1.0" encoding="utf-8"?>
<Types xmlns="http://schemas.openxmlformats.org/package/2006/content-types">
  <Default Extension="png" ContentType="image/png"/>
  <Default Extension="mp3" ContentType="audio/unknown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3" r:id="rId1"/>
  </p:sldMasterIdLst>
  <p:notesMasterIdLst>
    <p:notesMasterId r:id="rId22"/>
  </p:notesMasterIdLst>
  <p:sldIdLst>
    <p:sldId id="257" r:id="rId2"/>
    <p:sldId id="259" r:id="rId3"/>
    <p:sldId id="261" r:id="rId4"/>
    <p:sldId id="267" r:id="rId5"/>
    <p:sldId id="269" r:id="rId6"/>
    <p:sldId id="268" r:id="rId7"/>
    <p:sldId id="271" r:id="rId8"/>
    <p:sldId id="272" r:id="rId9"/>
    <p:sldId id="273" r:id="rId10"/>
    <p:sldId id="270" r:id="rId11"/>
    <p:sldId id="265" r:id="rId12"/>
    <p:sldId id="264" r:id="rId13"/>
    <p:sldId id="280" r:id="rId14"/>
    <p:sldId id="274" r:id="rId15"/>
    <p:sldId id="275" r:id="rId16"/>
    <p:sldId id="276" r:id="rId17"/>
    <p:sldId id="277" r:id="rId18"/>
    <p:sldId id="278" r:id="rId19"/>
    <p:sldId id="279" r:id="rId20"/>
    <p:sldId id="281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7D3D3"/>
    <a:srgbClr val="F1F3F7"/>
    <a:srgbClr val="B4BBD0"/>
    <a:srgbClr val="D0D0B4"/>
    <a:srgbClr val="00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029" autoAdjust="0"/>
    <p:restoredTop sz="94660"/>
  </p:normalViewPr>
  <p:slideViewPr>
    <p:cSldViewPr snapToGrid="0">
      <p:cViewPr>
        <p:scale>
          <a:sx n="79" d="100"/>
          <a:sy n="79" d="100"/>
        </p:scale>
        <p:origin x="-342" y="-24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0FA7CD0-AD44-471D-8008-AFEFEB0A103B}" type="datetimeFigureOut">
              <a:rPr lang="en-US" smtClean="0"/>
              <a:t>7/6/2024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8000C91-BF20-4E58-A260-0507E59CEA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48808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34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12756259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34EA44A-927D-4D59-858E-589BCB488996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089952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p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4" name="Google Shape;214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63605197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90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39083864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6" name="Google Shape;456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7" name="Google Shape;457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48913850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34EA44A-927D-4D59-858E-589BCB488996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93434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34EA44A-927D-4D59-858E-589BCB488996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306137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34EA44A-927D-4D59-858E-589BCB488996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231525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34EA44A-927D-4D59-858E-589BCB488996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412426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34EA44A-927D-4D59-858E-589BCB488996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151462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34EA44A-927D-4D59-858E-589BCB488996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883524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-1"/>
            <a:ext cx="12192000" cy="4572001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D3967AD8-A687-4CE8-BF65-79B057C97728}" type="datetimeFigureOut">
              <a:rPr lang="en-US" smtClean="0"/>
              <a:t>7/6/2024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65B072-D10F-4B36-A656-1EF59D974985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2" y="5264106"/>
            <a:ext cx="0" cy="914400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186327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67AD8-A687-4CE8-BF65-79B057C97728}" type="datetimeFigureOut">
              <a:rPr lang="en-US" smtClean="0"/>
              <a:t>7/6/2024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65B072-D10F-4B36-A656-1EF59D9749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90878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762000"/>
            <a:ext cx="2628900" cy="5410200"/>
          </a:xfrm>
        </p:spPr>
        <p:txBody>
          <a:bodyPr vert="eaVert" lIns="45720" tIns="91440" rIns="45720" bIns="9144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90600" y="762000"/>
            <a:ext cx="7581900" cy="5410200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67AD8-A687-4CE8-BF65-79B057C97728}" type="datetimeFigureOut">
              <a:rPr lang="en-US" smtClean="0"/>
              <a:t>7/6/2024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65B072-D10F-4B36-A656-1EF59D974985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 rot="5400000" flipV="1">
            <a:off x="10058400" y="59263"/>
            <a:ext cx="0" cy="914400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3027069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1270248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0666132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8037303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958445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67AD8-A687-4CE8-BF65-79B057C97728}" type="datetimeFigureOut">
              <a:rPr lang="en-US" smtClean="0"/>
              <a:t>7/6/2024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65B072-D10F-4B36-A656-1EF59D9749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53167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-1"/>
            <a:ext cx="12192000" cy="4572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b="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67AD8-A687-4CE8-BF65-79B057C97728}" type="datetimeFigureOut">
              <a:rPr lang="en-US" smtClean="0"/>
              <a:t>7/6/2024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65B072-D10F-4B36-A656-1EF59D974985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2" y="5264106"/>
            <a:ext cx="0" cy="914400"/>
          </a:xfrm>
          <a:prstGeom prst="line">
            <a:avLst/>
          </a:prstGeom>
          <a:ln w="190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936258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24128" y="2286000"/>
            <a:ext cx="4754880" cy="402336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89320" y="2286000"/>
            <a:ext cx="4754880" cy="402336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67AD8-A687-4CE8-BF65-79B057C97728}" type="datetimeFigureOut">
              <a:rPr lang="en-US" smtClean="0"/>
              <a:t>7/6/2024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65B072-D10F-4B36-A656-1EF59D9749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60047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300" b="0" cap="none" baseline="0">
                <a:solidFill>
                  <a:schemeClr val="accent2">
                    <a:lumMod val="75000"/>
                  </a:schemeClr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24128" y="2967788"/>
            <a:ext cx="4754880" cy="3341572"/>
          </a:xfrm>
        </p:spPr>
        <p:txBody>
          <a:bodyPr lIns="45720" rIns="4572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989320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300" b="0" kern="1200" cap="none" baseline="0" dirty="0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None/>
            </a:pPr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989320" y="2967788"/>
            <a:ext cx="4754880" cy="3341572"/>
          </a:xfrm>
        </p:spPr>
        <p:txBody>
          <a:bodyPr lIns="45720" rIns="4572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67AD8-A687-4CE8-BF65-79B057C97728}" type="datetimeFigureOut">
              <a:rPr lang="en-US" smtClean="0"/>
              <a:t>7/6/2024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65B072-D10F-4B36-A656-1EF59D9749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25261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67AD8-A687-4CE8-BF65-79B057C97728}" type="datetimeFigureOut">
              <a:rPr lang="en-US" smtClean="0"/>
              <a:t>7/6/2024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65B072-D10F-4B36-A656-1EF59D9749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37189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67AD8-A687-4CE8-BF65-79B057C97728}" type="datetimeFigureOut">
              <a:rPr lang="en-US" smtClean="0"/>
              <a:t>7/6/2024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65B072-D10F-4B36-A656-1EF59D9749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62086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24128" y="471509"/>
            <a:ext cx="4389120" cy="1737360"/>
          </a:xfrm>
        </p:spPr>
        <p:txBody>
          <a:bodyPr>
            <a:noAutofit/>
          </a:bodyPr>
          <a:lstStyle>
            <a:lvl1pPr>
              <a:lnSpc>
                <a:spcPct val="80000"/>
              </a:lnSpc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5000" y="822960"/>
            <a:ext cx="5678424" cy="518464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128" y="2257506"/>
            <a:ext cx="4389120" cy="3762294"/>
          </a:xfrm>
        </p:spPr>
        <p:txBody>
          <a:bodyPr lIns="91440" rIns="91440">
            <a:normAutofit/>
          </a:bodyPr>
          <a:lstStyle>
            <a:lvl1pPr marL="0" indent="0">
              <a:lnSpc>
                <a:spcPct val="108000"/>
              </a:lnSpc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67AD8-A687-4CE8-BF65-79B057C97728}" type="datetimeFigureOut">
              <a:rPr lang="en-US" smtClean="0"/>
              <a:t>7/6/2024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65B072-D10F-4B36-A656-1EF59D9749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46410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8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12188952" cy="4572000"/>
          </a:xfrm>
          <a:solidFill>
            <a:schemeClr val="accent2">
              <a:lumMod val="60000"/>
              <a:lumOff val="40000"/>
            </a:schemeClr>
          </a:solidFill>
        </p:spPr>
        <p:txBody>
          <a:bodyPr lIns="457200" tIns="365760" rIns="45720" bIns="4572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10600" y="4960138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67AD8-A687-4CE8-BF65-79B057C97728}" type="datetimeFigureOut">
              <a:rPr lang="en-US" smtClean="0"/>
              <a:t>7/6/2024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65B072-D10F-4B36-A656-1EF59D974985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 flipV="1">
            <a:off x="8386842" y="5264106"/>
            <a:ext cx="0" cy="914400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334834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286000"/>
            <a:ext cx="9720071" cy="4023360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24128" y="6470704"/>
            <a:ext cx="2154142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0000"/>
                    <a:lumOff val="10000"/>
                  </a:schemeClr>
                </a:solidFill>
                <a:latin typeface="+mj-lt"/>
              </a:defRPr>
            </a:lvl1pPr>
          </a:lstStyle>
          <a:p>
            <a:fld id="{D3967AD8-A687-4CE8-BF65-79B057C97728}" type="datetimeFigureOut">
              <a:rPr lang="en-US" smtClean="0"/>
              <a:t>7/6/2024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42932" y="6470704"/>
            <a:ext cx="5901458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0000"/>
                    <a:lumOff val="10000"/>
                  </a:schemeClr>
                </a:solidFill>
                <a:latin typeface="+mj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37334" y="6470704"/>
            <a:ext cx="973666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0000"/>
                    <a:lumOff val="10000"/>
                  </a:schemeClr>
                </a:solidFill>
                <a:latin typeface="+mj-lt"/>
              </a:defRPr>
            </a:lvl1pPr>
          </a:lstStyle>
          <a:p>
            <a:fld id="{3165B072-D10F-4B36-A656-1EF59D974985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762000" y="826324"/>
            <a:ext cx="0" cy="914400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759045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4" r:id="rId1"/>
    <p:sldLayoutId id="2147483695" r:id="rId2"/>
    <p:sldLayoutId id="2147483696" r:id="rId3"/>
    <p:sldLayoutId id="2147483697" r:id="rId4"/>
    <p:sldLayoutId id="2147483698" r:id="rId5"/>
    <p:sldLayoutId id="2147483699" r:id="rId6"/>
    <p:sldLayoutId id="2147483700" r:id="rId7"/>
    <p:sldLayoutId id="2147483701" r:id="rId8"/>
    <p:sldLayoutId id="2147483702" r:id="rId9"/>
    <p:sldLayoutId id="2147483703" r:id="rId10"/>
    <p:sldLayoutId id="2147483704" r:id="rId11"/>
    <p:sldLayoutId id="2147483705" r:id="rId12"/>
    <p:sldLayoutId id="2147483706" r:id="rId13"/>
    <p:sldLayoutId id="2147483707" r:id="rId14"/>
    <p:sldLayoutId id="2147483708" r:id="rId15"/>
  </p:sldLayoutIdLst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5000" kern="1200" cap="all" spc="100" baseline="0">
          <a:solidFill>
            <a:schemeClr val="tx1">
              <a:lumMod val="90000"/>
              <a:lumOff val="10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2"/>
        </a:buClr>
        <a:buSzPct val="100000"/>
        <a:buFont typeface="Tw Cen MT" panose="020B0602020104020603" pitchFamily="34" charset="0"/>
        <a:buChar char=" 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26517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4480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59436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77724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21.png"/><Relationship Id="rId5" Type="http://schemas.openxmlformats.org/officeDocument/2006/relationships/image" Target="../media/image16.png"/><Relationship Id="rId4" Type="http://schemas.openxmlformats.org/officeDocument/2006/relationships/notesSlide" Target="../notesSlides/notesSlide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23.png"/><Relationship Id="rId7" Type="http://schemas.openxmlformats.org/officeDocument/2006/relationships/image" Target="../media/image2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10" Type="http://schemas.openxmlformats.org/officeDocument/2006/relationships/image" Target="../media/image30.png"/><Relationship Id="rId4" Type="http://schemas.openxmlformats.org/officeDocument/2006/relationships/image" Target="../media/image24.png"/><Relationship Id="rId9" Type="http://schemas.openxmlformats.org/officeDocument/2006/relationships/image" Target="../media/image29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15.xml"/></Relationships>
</file>

<file path=ppt/slides/_rels/slide1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slideLayout" Target="../slideLayouts/slideLayout7.xml"/><Relationship Id="rId1" Type="http://schemas.openxmlformats.org/officeDocument/2006/relationships/video" Target="https://www.youtube.com/embed/WZJAIkmT3Rg" TargetMode="External"/><Relationship Id="rId4" Type="http://schemas.openxmlformats.org/officeDocument/2006/relationships/image" Target="../media/image12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jpeg"/><Relationship Id="rId4" Type="http://schemas.openxmlformats.org/officeDocument/2006/relationships/image" Target="../media/image14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audio" Target="../media/media4.mp3"/><Relationship Id="rId13" Type="http://schemas.openxmlformats.org/officeDocument/2006/relationships/image" Target="../media/image16.png"/><Relationship Id="rId18" Type="http://schemas.openxmlformats.org/officeDocument/2006/relationships/image" Target="../media/image21.png"/><Relationship Id="rId3" Type="http://schemas.microsoft.com/office/2007/relationships/media" Target="../media/media2.mp3"/><Relationship Id="rId7" Type="http://schemas.microsoft.com/office/2007/relationships/media" Target="../media/media4.mp3"/><Relationship Id="rId12" Type="http://schemas.openxmlformats.org/officeDocument/2006/relationships/notesSlide" Target="../notesSlides/notesSlide4.xml"/><Relationship Id="rId17" Type="http://schemas.openxmlformats.org/officeDocument/2006/relationships/image" Target="../media/image20.png"/><Relationship Id="rId2" Type="http://schemas.openxmlformats.org/officeDocument/2006/relationships/audio" Target="../media/media1.mp3"/><Relationship Id="rId16" Type="http://schemas.openxmlformats.org/officeDocument/2006/relationships/image" Target="../media/image19.png"/><Relationship Id="rId1" Type="http://schemas.microsoft.com/office/2007/relationships/media" Target="../media/media1.mp3"/><Relationship Id="rId6" Type="http://schemas.openxmlformats.org/officeDocument/2006/relationships/audio" Target="../media/media3.mp3"/><Relationship Id="rId11" Type="http://schemas.openxmlformats.org/officeDocument/2006/relationships/slideLayout" Target="../slideLayouts/slideLayout12.xml"/><Relationship Id="rId5" Type="http://schemas.microsoft.com/office/2007/relationships/media" Target="../media/media3.mp3"/><Relationship Id="rId15" Type="http://schemas.openxmlformats.org/officeDocument/2006/relationships/image" Target="../media/image18.png"/><Relationship Id="rId10" Type="http://schemas.openxmlformats.org/officeDocument/2006/relationships/audio" Target="../media/media5.mp3"/><Relationship Id="rId4" Type="http://schemas.openxmlformats.org/officeDocument/2006/relationships/audio" Target="../media/media2.mp3"/><Relationship Id="rId9" Type="http://schemas.microsoft.com/office/2007/relationships/media" Target="../media/media5.mp3"/><Relationship Id="rId14" Type="http://schemas.openxmlformats.org/officeDocument/2006/relationships/image" Target="../media/image1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audio" Target="../media/media5.mp3"/><Relationship Id="rId1" Type="http://schemas.microsoft.com/office/2007/relationships/media" Target="../media/media5.mp3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notesSlide" Target="../notesSlides/notesSlide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audio" Target="../media/media4.mp3"/><Relationship Id="rId1" Type="http://schemas.microsoft.com/office/2007/relationships/media" Target="../media/media4.mp3"/><Relationship Id="rId6" Type="http://schemas.openxmlformats.org/officeDocument/2006/relationships/image" Target="../media/image18.png"/><Relationship Id="rId5" Type="http://schemas.openxmlformats.org/officeDocument/2006/relationships/image" Target="../media/image16.png"/><Relationship Id="rId4" Type="http://schemas.openxmlformats.org/officeDocument/2006/relationships/notesSlide" Target="../notesSlides/notesSlide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6" Type="http://schemas.openxmlformats.org/officeDocument/2006/relationships/image" Target="../media/image19.png"/><Relationship Id="rId5" Type="http://schemas.openxmlformats.org/officeDocument/2006/relationships/image" Target="../media/image16.png"/><Relationship Id="rId4" Type="http://schemas.openxmlformats.org/officeDocument/2006/relationships/notesSlide" Target="../notesSlides/notesSlide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20.png"/><Relationship Id="rId5" Type="http://schemas.openxmlformats.org/officeDocument/2006/relationships/image" Target="../media/image16.png"/><Relationship Id="rId4" Type="http://schemas.openxmlformats.org/officeDocument/2006/relationships/notesSlide" Target="../notesSlides/notesSlide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10"/>
          <p:cNvSpPr/>
          <p:nvPr/>
        </p:nvSpPr>
        <p:spPr>
          <a:xfrm>
            <a:off x="-2732424" y="1960096"/>
            <a:ext cx="8976573" cy="8130297"/>
          </a:xfrm>
          <a:custGeom>
            <a:avLst/>
            <a:gdLst/>
            <a:ahLst/>
            <a:cxnLst/>
            <a:rect l="l" t="t" r="r" b="b"/>
            <a:pathLst>
              <a:path w="13464859" h="12195445" extrusionOk="0">
                <a:moveTo>
                  <a:pt x="0" y="0"/>
                </a:moveTo>
                <a:lnTo>
                  <a:pt x="13464859" y="0"/>
                </a:lnTo>
                <a:lnTo>
                  <a:pt x="13464859" y="12195445"/>
                </a:lnTo>
                <a:lnTo>
                  <a:pt x="0" y="12195445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</p:sp>
      <p:sp>
        <p:nvSpPr>
          <p:cNvPr id="137" name="Google Shape;137;p10"/>
          <p:cNvSpPr/>
          <p:nvPr/>
        </p:nvSpPr>
        <p:spPr>
          <a:xfrm rot="-603707" flipH="1">
            <a:off x="8795045" y="3609476"/>
            <a:ext cx="3937915" cy="4181183"/>
          </a:xfrm>
          <a:custGeom>
            <a:avLst/>
            <a:gdLst/>
            <a:ahLst/>
            <a:cxnLst/>
            <a:rect l="l" t="t" r="r" b="b"/>
            <a:pathLst>
              <a:path w="5906872" h="6271775" extrusionOk="0">
                <a:moveTo>
                  <a:pt x="0" y="6271775"/>
                </a:moveTo>
                <a:lnTo>
                  <a:pt x="5906872" y="6271775"/>
                </a:lnTo>
                <a:lnTo>
                  <a:pt x="5906872" y="0"/>
                </a:lnTo>
                <a:lnTo>
                  <a:pt x="0" y="0"/>
                </a:lnTo>
                <a:lnTo>
                  <a:pt x="0" y="6271775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/>
            </a:stretch>
          </a:blipFill>
          <a:ln>
            <a:noFill/>
          </a:ln>
        </p:spPr>
      </p:sp>
      <p:grpSp>
        <p:nvGrpSpPr>
          <p:cNvPr id="138" name="Google Shape;138;p10"/>
          <p:cNvGrpSpPr/>
          <p:nvPr/>
        </p:nvGrpSpPr>
        <p:grpSpPr>
          <a:xfrm>
            <a:off x="1624220" y="3735014"/>
            <a:ext cx="8822101" cy="2260418"/>
            <a:chOff x="0" y="-38100"/>
            <a:chExt cx="3485274" cy="893005"/>
          </a:xfrm>
        </p:grpSpPr>
        <p:sp>
          <p:nvSpPr>
            <p:cNvPr id="139" name="Google Shape;139;p10"/>
            <p:cNvSpPr/>
            <p:nvPr/>
          </p:nvSpPr>
          <p:spPr>
            <a:xfrm>
              <a:off x="0" y="0"/>
              <a:ext cx="3485274" cy="854905"/>
            </a:xfrm>
            <a:custGeom>
              <a:avLst/>
              <a:gdLst/>
              <a:ahLst/>
              <a:cxnLst/>
              <a:rect l="l" t="t" r="r" b="b"/>
              <a:pathLst>
                <a:path w="3485274" h="854905" extrusionOk="0">
                  <a:moveTo>
                    <a:pt x="0" y="0"/>
                  </a:moveTo>
                  <a:lnTo>
                    <a:pt x="3485274" y="0"/>
                  </a:lnTo>
                  <a:lnTo>
                    <a:pt x="3485274" y="854905"/>
                  </a:lnTo>
                  <a:lnTo>
                    <a:pt x="0" y="85490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</p:sp>
        <p:sp>
          <p:nvSpPr>
            <p:cNvPr id="140" name="Google Shape;140;p10"/>
            <p:cNvSpPr txBox="1"/>
            <p:nvPr/>
          </p:nvSpPr>
          <p:spPr>
            <a:xfrm>
              <a:off x="0" y="-38100"/>
              <a:ext cx="3485274" cy="89300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33867" tIns="33867" rIns="33867" bIns="33867" anchor="ctr" anchorCtr="0">
              <a:noAutofit/>
            </a:bodyPr>
            <a:lstStyle/>
            <a:p>
              <a:pPr algn="ctr">
                <a:lnSpc>
                  <a:spcPct val="186611"/>
                </a:lnSpc>
              </a:pPr>
              <a:endParaRPr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41" name="Google Shape;141;p10"/>
          <p:cNvSpPr/>
          <p:nvPr/>
        </p:nvSpPr>
        <p:spPr>
          <a:xfrm rot="8552916">
            <a:off x="8620417" y="-906175"/>
            <a:ext cx="3201926" cy="3794875"/>
          </a:xfrm>
          <a:custGeom>
            <a:avLst/>
            <a:gdLst/>
            <a:ahLst/>
            <a:cxnLst/>
            <a:rect l="l" t="t" r="r" b="b"/>
            <a:pathLst>
              <a:path w="4802889" h="5692312" extrusionOk="0">
                <a:moveTo>
                  <a:pt x="4802888" y="5692312"/>
                </a:moveTo>
                <a:lnTo>
                  <a:pt x="0" y="5692312"/>
                </a:lnTo>
                <a:lnTo>
                  <a:pt x="0" y="0"/>
                </a:lnTo>
                <a:lnTo>
                  <a:pt x="4802888" y="0"/>
                </a:lnTo>
                <a:lnTo>
                  <a:pt x="4802888" y="5692312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/>
            </a:stretch>
          </a:blipFill>
          <a:ln>
            <a:noFill/>
          </a:ln>
        </p:spPr>
      </p:sp>
      <p:sp>
        <p:nvSpPr>
          <p:cNvPr id="142" name="Google Shape;142;p10"/>
          <p:cNvSpPr/>
          <p:nvPr/>
        </p:nvSpPr>
        <p:spPr>
          <a:xfrm>
            <a:off x="-1034605" y="-882437"/>
            <a:ext cx="2787666" cy="2777529"/>
          </a:xfrm>
          <a:custGeom>
            <a:avLst/>
            <a:gdLst/>
            <a:ahLst/>
            <a:cxnLst/>
            <a:rect l="l" t="t" r="r" b="b"/>
            <a:pathLst>
              <a:path w="4181499" h="4166293" extrusionOk="0">
                <a:moveTo>
                  <a:pt x="0" y="0"/>
                </a:moveTo>
                <a:lnTo>
                  <a:pt x="4181499" y="0"/>
                </a:lnTo>
                <a:lnTo>
                  <a:pt x="4181499" y="4166293"/>
                </a:lnTo>
                <a:lnTo>
                  <a:pt x="0" y="4166293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6">
              <a:alphaModFix/>
            </a:blip>
            <a:stretch>
              <a:fillRect/>
            </a:stretch>
          </a:blipFill>
          <a:ln>
            <a:noFill/>
          </a:ln>
        </p:spPr>
      </p:sp>
      <p:sp>
        <p:nvSpPr>
          <p:cNvPr id="143" name="Google Shape;143;p10"/>
          <p:cNvSpPr/>
          <p:nvPr/>
        </p:nvSpPr>
        <p:spPr>
          <a:xfrm>
            <a:off x="4529384" y="330969"/>
            <a:ext cx="2743200" cy="2743200"/>
          </a:xfrm>
          <a:custGeom>
            <a:avLst/>
            <a:gdLst/>
            <a:ahLst/>
            <a:cxnLst/>
            <a:rect l="l" t="t" r="r" b="b"/>
            <a:pathLst>
              <a:path w="4114800" h="4114800" extrusionOk="0">
                <a:moveTo>
                  <a:pt x="0" y="0"/>
                </a:moveTo>
                <a:lnTo>
                  <a:pt x="4114800" y="0"/>
                </a:lnTo>
                <a:lnTo>
                  <a:pt x="4114800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7">
              <a:alphaModFix/>
            </a:blip>
            <a:stretch>
              <a:fillRect/>
            </a:stretch>
          </a:blipFill>
          <a:ln>
            <a:noFill/>
          </a:ln>
        </p:spPr>
      </p:sp>
      <p:sp>
        <p:nvSpPr>
          <p:cNvPr id="144" name="Google Shape;144;p10"/>
          <p:cNvSpPr/>
          <p:nvPr/>
        </p:nvSpPr>
        <p:spPr>
          <a:xfrm>
            <a:off x="2802688" y="-855818"/>
            <a:ext cx="1478577" cy="1473200"/>
          </a:xfrm>
          <a:custGeom>
            <a:avLst/>
            <a:gdLst/>
            <a:ahLst/>
            <a:cxnLst/>
            <a:rect l="l" t="t" r="r" b="b"/>
            <a:pathLst>
              <a:path w="2217865" h="2209800" extrusionOk="0">
                <a:moveTo>
                  <a:pt x="0" y="0"/>
                </a:moveTo>
                <a:lnTo>
                  <a:pt x="2217865" y="0"/>
                </a:lnTo>
                <a:lnTo>
                  <a:pt x="2217865" y="2209800"/>
                </a:lnTo>
                <a:lnTo>
                  <a:pt x="0" y="220980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8">
              <a:alphaModFix/>
            </a:blip>
            <a:stretch>
              <a:fillRect/>
            </a:stretch>
          </a:blipFill>
          <a:ln>
            <a:noFill/>
          </a:ln>
        </p:spPr>
      </p:sp>
      <p:sp>
        <p:nvSpPr>
          <p:cNvPr id="145" name="Google Shape;145;p10"/>
          <p:cNvSpPr/>
          <p:nvPr/>
        </p:nvSpPr>
        <p:spPr>
          <a:xfrm>
            <a:off x="6244149" y="6243081"/>
            <a:ext cx="1478577" cy="1473200"/>
          </a:xfrm>
          <a:custGeom>
            <a:avLst/>
            <a:gdLst/>
            <a:ahLst/>
            <a:cxnLst/>
            <a:rect l="l" t="t" r="r" b="b"/>
            <a:pathLst>
              <a:path w="2217865" h="2209800" extrusionOk="0">
                <a:moveTo>
                  <a:pt x="0" y="0"/>
                </a:moveTo>
                <a:lnTo>
                  <a:pt x="2217865" y="0"/>
                </a:lnTo>
                <a:lnTo>
                  <a:pt x="2217865" y="2209800"/>
                </a:lnTo>
                <a:lnTo>
                  <a:pt x="0" y="220980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6">
              <a:alphaModFix/>
            </a:blip>
            <a:stretch>
              <a:fillRect/>
            </a:stretch>
          </a:blipFill>
          <a:ln>
            <a:noFill/>
          </a:ln>
        </p:spPr>
      </p:sp>
      <p:grpSp>
        <p:nvGrpSpPr>
          <p:cNvPr id="146" name="Google Shape;146;p10"/>
          <p:cNvGrpSpPr/>
          <p:nvPr/>
        </p:nvGrpSpPr>
        <p:grpSpPr>
          <a:xfrm>
            <a:off x="1745680" y="3622738"/>
            <a:ext cx="8822101" cy="2260418"/>
            <a:chOff x="0" y="-38100"/>
            <a:chExt cx="3485274" cy="893005"/>
          </a:xfrm>
        </p:grpSpPr>
        <p:sp>
          <p:nvSpPr>
            <p:cNvPr id="147" name="Google Shape;147;p10"/>
            <p:cNvSpPr/>
            <p:nvPr/>
          </p:nvSpPr>
          <p:spPr>
            <a:xfrm>
              <a:off x="0" y="0"/>
              <a:ext cx="3485274" cy="854905"/>
            </a:xfrm>
            <a:custGeom>
              <a:avLst/>
              <a:gdLst/>
              <a:ahLst/>
              <a:cxnLst/>
              <a:rect l="l" t="t" r="r" b="b"/>
              <a:pathLst>
                <a:path w="3485274" h="854905" extrusionOk="0">
                  <a:moveTo>
                    <a:pt x="0" y="0"/>
                  </a:moveTo>
                  <a:lnTo>
                    <a:pt x="3485274" y="0"/>
                  </a:lnTo>
                  <a:lnTo>
                    <a:pt x="3485274" y="854905"/>
                  </a:lnTo>
                  <a:lnTo>
                    <a:pt x="0" y="854905"/>
                  </a:lnTo>
                  <a:close/>
                </a:path>
              </a:pathLst>
            </a:custGeom>
            <a:solidFill>
              <a:srgbClr val="1661C7"/>
            </a:solidFill>
            <a:ln w="95250" cap="sq" cmpd="sng">
              <a:solidFill>
                <a:srgbClr val="000000"/>
              </a:solidFill>
              <a:prstDash val="solid"/>
              <a:miter lim="8000"/>
              <a:headEnd type="none" w="sm" len="sm"/>
              <a:tailEnd type="none" w="sm" len="sm"/>
            </a:ln>
          </p:spPr>
        </p:sp>
        <p:sp>
          <p:nvSpPr>
            <p:cNvPr id="148" name="Google Shape;148;p10"/>
            <p:cNvSpPr txBox="1"/>
            <p:nvPr/>
          </p:nvSpPr>
          <p:spPr>
            <a:xfrm>
              <a:off x="0" y="-38100"/>
              <a:ext cx="3485274" cy="89300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33867" tIns="33867" rIns="33867" bIns="33867" anchor="ctr" anchorCtr="0">
              <a:noAutofit/>
            </a:bodyPr>
            <a:lstStyle/>
            <a:p>
              <a:pPr algn="ctr">
                <a:lnSpc>
                  <a:spcPct val="186611"/>
                </a:lnSpc>
              </a:pPr>
              <a:endParaRPr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49" name="Google Shape;149;p10"/>
          <p:cNvGrpSpPr/>
          <p:nvPr/>
        </p:nvGrpSpPr>
        <p:grpSpPr>
          <a:xfrm>
            <a:off x="9042421" y="0"/>
            <a:ext cx="2250840" cy="2260418"/>
            <a:chOff x="0" y="-38100"/>
            <a:chExt cx="889221" cy="893005"/>
          </a:xfrm>
        </p:grpSpPr>
        <p:sp>
          <p:nvSpPr>
            <p:cNvPr id="150" name="Google Shape;150;p10"/>
            <p:cNvSpPr/>
            <p:nvPr/>
          </p:nvSpPr>
          <p:spPr>
            <a:xfrm>
              <a:off x="0" y="0"/>
              <a:ext cx="889221" cy="854905"/>
            </a:xfrm>
            <a:custGeom>
              <a:avLst/>
              <a:gdLst/>
              <a:ahLst/>
              <a:cxnLst/>
              <a:rect l="l" t="t" r="r" b="b"/>
              <a:pathLst>
                <a:path w="889221" h="854905" extrusionOk="0">
                  <a:moveTo>
                    <a:pt x="0" y="0"/>
                  </a:moveTo>
                  <a:lnTo>
                    <a:pt x="889221" y="0"/>
                  </a:lnTo>
                  <a:lnTo>
                    <a:pt x="889221" y="854905"/>
                  </a:lnTo>
                  <a:lnTo>
                    <a:pt x="0" y="85490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</p:sp>
        <p:sp>
          <p:nvSpPr>
            <p:cNvPr id="151" name="Google Shape;151;p10"/>
            <p:cNvSpPr txBox="1"/>
            <p:nvPr/>
          </p:nvSpPr>
          <p:spPr>
            <a:xfrm>
              <a:off x="0" y="-38100"/>
              <a:ext cx="889221" cy="893005"/>
            </a:xfrm>
            <a:prstGeom prst="rect">
              <a:avLst/>
            </a:prstGeom>
            <a:solidFill>
              <a:srgbClr val="92D050"/>
            </a:solidFill>
            <a:ln w="76200">
              <a:solidFill>
                <a:schemeClr val="tx1"/>
              </a:solidFill>
            </a:ln>
          </p:spPr>
          <p:txBody>
            <a:bodyPr spcFirstLastPara="1" wrap="square" lIns="33867" tIns="33867" rIns="33867" bIns="33867" anchor="ctr" anchorCtr="0">
              <a:noAutofit/>
            </a:bodyPr>
            <a:lstStyle/>
            <a:p>
              <a:pPr algn="ctr">
                <a:lnSpc>
                  <a:spcPct val="186611"/>
                </a:lnSpc>
              </a:pPr>
              <a:endParaRPr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52" name="Google Shape;152;p10"/>
          <p:cNvGrpSpPr/>
          <p:nvPr/>
        </p:nvGrpSpPr>
        <p:grpSpPr>
          <a:xfrm>
            <a:off x="9918834" y="713601"/>
            <a:ext cx="2250840" cy="2260418"/>
            <a:chOff x="0" y="-38100"/>
            <a:chExt cx="889221" cy="893005"/>
          </a:xfrm>
        </p:grpSpPr>
        <p:sp>
          <p:nvSpPr>
            <p:cNvPr id="153" name="Google Shape;153;p10"/>
            <p:cNvSpPr/>
            <p:nvPr/>
          </p:nvSpPr>
          <p:spPr>
            <a:xfrm>
              <a:off x="0" y="0"/>
              <a:ext cx="889221" cy="854905"/>
            </a:xfrm>
            <a:custGeom>
              <a:avLst/>
              <a:gdLst/>
              <a:ahLst/>
              <a:cxnLst/>
              <a:rect l="l" t="t" r="r" b="b"/>
              <a:pathLst>
                <a:path w="889221" h="854905" extrusionOk="0">
                  <a:moveTo>
                    <a:pt x="0" y="0"/>
                  </a:moveTo>
                  <a:lnTo>
                    <a:pt x="889221" y="0"/>
                  </a:lnTo>
                  <a:lnTo>
                    <a:pt x="889221" y="854905"/>
                  </a:lnTo>
                  <a:lnTo>
                    <a:pt x="0" y="854905"/>
                  </a:lnTo>
                  <a:close/>
                </a:path>
              </a:pathLst>
            </a:custGeom>
            <a:solidFill>
              <a:srgbClr val="F4BBDE"/>
            </a:solidFill>
            <a:ln w="95250" cap="sq" cmpd="sng">
              <a:solidFill>
                <a:srgbClr val="000000"/>
              </a:solidFill>
              <a:prstDash val="solid"/>
              <a:miter lim="8000"/>
              <a:headEnd type="none" w="sm" len="sm"/>
              <a:tailEnd type="none" w="sm" len="sm"/>
            </a:ln>
          </p:spPr>
        </p:sp>
        <p:sp>
          <p:nvSpPr>
            <p:cNvPr id="154" name="Google Shape;154;p10"/>
            <p:cNvSpPr txBox="1"/>
            <p:nvPr/>
          </p:nvSpPr>
          <p:spPr>
            <a:xfrm>
              <a:off x="0" y="-38100"/>
              <a:ext cx="889221" cy="89300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33867" tIns="33867" rIns="33867" bIns="33867" anchor="ctr" anchorCtr="0">
              <a:noAutofit/>
            </a:bodyPr>
            <a:lstStyle/>
            <a:p>
              <a:pPr algn="ctr">
                <a:lnSpc>
                  <a:spcPct val="186611"/>
                </a:lnSpc>
              </a:pPr>
              <a:endParaRPr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57" name="Google Shape;157;p10"/>
          <p:cNvGrpSpPr/>
          <p:nvPr/>
        </p:nvGrpSpPr>
        <p:grpSpPr>
          <a:xfrm>
            <a:off x="1624220" y="1210689"/>
            <a:ext cx="6351657" cy="2260418"/>
            <a:chOff x="0" y="-38100"/>
            <a:chExt cx="2509296" cy="893005"/>
          </a:xfrm>
        </p:grpSpPr>
        <p:sp>
          <p:nvSpPr>
            <p:cNvPr id="158" name="Google Shape;158;p10"/>
            <p:cNvSpPr/>
            <p:nvPr/>
          </p:nvSpPr>
          <p:spPr>
            <a:xfrm>
              <a:off x="0" y="0"/>
              <a:ext cx="2509296" cy="854905"/>
            </a:xfrm>
            <a:custGeom>
              <a:avLst/>
              <a:gdLst/>
              <a:ahLst/>
              <a:cxnLst/>
              <a:rect l="l" t="t" r="r" b="b"/>
              <a:pathLst>
                <a:path w="2509296" h="854905" extrusionOk="0">
                  <a:moveTo>
                    <a:pt x="0" y="0"/>
                  </a:moveTo>
                  <a:lnTo>
                    <a:pt x="2509296" y="0"/>
                  </a:lnTo>
                  <a:lnTo>
                    <a:pt x="2509296" y="854905"/>
                  </a:lnTo>
                  <a:lnTo>
                    <a:pt x="0" y="85490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</p:sp>
        <p:sp>
          <p:nvSpPr>
            <p:cNvPr id="159" name="Google Shape;159;p10"/>
            <p:cNvSpPr txBox="1"/>
            <p:nvPr/>
          </p:nvSpPr>
          <p:spPr>
            <a:xfrm>
              <a:off x="0" y="-38100"/>
              <a:ext cx="2509296" cy="89300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33867" tIns="33867" rIns="33867" bIns="33867" anchor="ctr" anchorCtr="0">
              <a:noAutofit/>
            </a:bodyPr>
            <a:lstStyle/>
            <a:p>
              <a:pPr algn="ctr">
                <a:lnSpc>
                  <a:spcPct val="186611"/>
                </a:lnSpc>
              </a:pPr>
              <a:endParaRPr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60" name="Google Shape;160;p10"/>
          <p:cNvGrpSpPr/>
          <p:nvPr/>
        </p:nvGrpSpPr>
        <p:grpSpPr>
          <a:xfrm>
            <a:off x="1753061" y="1124192"/>
            <a:ext cx="6351657" cy="2260418"/>
            <a:chOff x="0" y="-38100"/>
            <a:chExt cx="2509296" cy="893005"/>
          </a:xfrm>
        </p:grpSpPr>
        <p:sp>
          <p:nvSpPr>
            <p:cNvPr id="161" name="Google Shape;161;p10"/>
            <p:cNvSpPr/>
            <p:nvPr/>
          </p:nvSpPr>
          <p:spPr>
            <a:xfrm>
              <a:off x="0" y="0"/>
              <a:ext cx="2509296" cy="854905"/>
            </a:xfrm>
            <a:custGeom>
              <a:avLst/>
              <a:gdLst/>
              <a:ahLst/>
              <a:cxnLst/>
              <a:rect l="l" t="t" r="r" b="b"/>
              <a:pathLst>
                <a:path w="2509296" h="854905" extrusionOk="0">
                  <a:moveTo>
                    <a:pt x="0" y="0"/>
                  </a:moveTo>
                  <a:lnTo>
                    <a:pt x="2509296" y="0"/>
                  </a:lnTo>
                  <a:lnTo>
                    <a:pt x="2509296" y="854905"/>
                  </a:lnTo>
                  <a:lnTo>
                    <a:pt x="0" y="854905"/>
                  </a:lnTo>
                  <a:close/>
                </a:path>
              </a:pathLst>
            </a:custGeom>
            <a:solidFill>
              <a:srgbClr val="FF3D1B"/>
            </a:solidFill>
            <a:ln w="95250" cap="sq" cmpd="sng">
              <a:solidFill>
                <a:srgbClr val="000000"/>
              </a:solidFill>
              <a:prstDash val="solid"/>
              <a:miter lim="8000"/>
              <a:headEnd type="none" w="sm" len="sm"/>
              <a:tailEnd type="none" w="sm" len="sm"/>
            </a:ln>
          </p:spPr>
        </p:sp>
        <p:sp>
          <p:nvSpPr>
            <p:cNvPr id="162" name="Google Shape;162;p10"/>
            <p:cNvSpPr txBox="1"/>
            <p:nvPr/>
          </p:nvSpPr>
          <p:spPr>
            <a:xfrm>
              <a:off x="0" y="-38100"/>
              <a:ext cx="2509296" cy="89300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33867" tIns="33867" rIns="33867" bIns="33867" anchor="ctr" anchorCtr="0">
              <a:noAutofit/>
            </a:bodyPr>
            <a:lstStyle/>
            <a:p>
              <a:pPr algn="ctr">
                <a:lnSpc>
                  <a:spcPct val="186611"/>
                </a:lnSpc>
              </a:pPr>
              <a:endParaRPr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63" name="Google Shape;163;p10"/>
          <p:cNvSpPr txBox="1"/>
          <p:nvPr/>
        </p:nvSpPr>
        <p:spPr>
          <a:xfrm>
            <a:off x="1540839" y="1474444"/>
            <a:ext cx="6504782" cy="17235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algn="r">
              <a:lnSpc>
                <a:spcPct val="140001"/>
              </a:lnSpc>
            </a:pPr>
            <a:r>
              <a:rPr lang="en-US" sz="8000" dirty="0">
                <a:solidFill>
                  <a:srgbClr val="FCF1EC"/>
                </a:solidFill>
                <a:latin typeface="Pacifico"/>
                <a:sym typeface="Pacifico"/>
              </a:rPr>
              <a:t>WELCOM TO</a:t>
            </a:r>
            <a:endParaRPr sz="1200" dirty="0"/>
          </a:p>
        </p:txBody>
      </p:sp>
      <p:sp>
        <p:nvSpPr>
          <p:cNvPr id="164" name="Google Shape;164;p10"/>
          <p:cNvSpPr txBox="1"/>
          <p:nvPr/>
        </p:nvSpPr>
        <p:spPr>
          <a:xfrm>
            <a:off x="1905580" y="4008349"/>
            <a:ext cx="8315800" cy="17235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algn="ctr">
              <a:lnSpc>
                <a:spcPct val="139996"/>
              </a:lnSpc>
            </a:pPr>
            <a:r>
              <a:rPr lang="en-US" sz="8000" i="1" dirty="0">
                <a:solidFill>
                  <a:srgbClr val="FDE74C"/>
                </a:solidFill>
                <a:latin typeface="Staatliches"/>
                <a:ea typeface="Staatliches"/>
                <a:cs typeface="Staatliches"/>
                <a:sym typeface="Staatliches"/>
              </a:rPr>
              <a:t>ENGLISH CLASS</a:t>
            </a:r>
            <a:endParaRPr sz="800" i="1" dirty="0"/>
          </a:p>
        </p:txBody>
      </p:sp>
      <p:sp>
        <p:nvSpPr>
          <p:cNvPr id="2" name="TextBox 1"/>
          <p:cNvSpPr txBox="1"/>
          <p:nvPr/>
        </p:nvSpPr>
        <p:spPr>
          <a:xfrm>
            <a:off x="10195792" y="1623806"/>
            <a:ext cx="212076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i="1">
                <a:solidFill>
                  <a:srgbClr val="00CC00"/>
                </a:solidFill>
                <a:latin typeface="Leelawadee" panose="020B0502040204020203" pitchFamily="34" charset="-34"/>
                <a:cs typeface="Leelawadee" panose="020B0502040204020203" pitchFamily="34" charset="-34"/>
              </a:rPr>
              <a:t>MS </a:t>
            </a:r>
            <a:r>
              <a:rPr lang="en-US" sz="2800" b="1" i="1" smtClean="0">
                <a:solidFill>
                  <a:srgbClr val="00CC00"/>
                </a:solidFill>
                <a:latin typeface="Leelawadee" panose="020B0502040204020203" pitchFamily="34" charset="-34"/>
                <a:cs typeface="Leelawadee" panose="020B0502040204020203" pitchFamily="34" charset="-34"/>
              </a:rPr>
              <a:t>Trang</a:t>
            </a:r>
            <a:endParaRPr lang="en-US" sz="2800" b="1" i="1" dirty="0">
              <a:solidFill>
                <a:srgbClr val="00CC00"/>
              </a:solidFill>
              <a:latin typeface="Leelawadee" panose="020B0502040204020203" pitchFamily="34" charset="-34"/>
              <a:cs typeface="Leelawadee" panose="020B05020402040202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0597463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8" dur="2000"/>
                                        <p:tgtEl>
                                          <p:spTgt spid="1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3" dur="2000"/>
                                        <p:tgtEl>
                                          <p:spTgt spid="1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8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" name="white">
            <a:hlinkClick r:id="" action="ppaction://media"/>
            <a:extLst>
              <a:ext uri="{FF2B5EF4-FFF2-40B4-BE49-F238E27FC236}">
                <a16:creationId xmlns:a16="http://schemas.microsoft.com/office/drawing/2014/main" xmlns="" id="{15E4AB44-7E81-B9BA-BBA3-52D9F8BA2F3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2254726" y="2058149"/>
            <a:ext cx="487363" cy="487363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3988291" y="5917731"/>
            <a:ext cx="47107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>
                <a:solidFill>
                  <a:srgbClr val="FF0000"/>
                </a:solidFill>
              </a:rPr>
              <a:t>Click on each English word to hear the sound.</a:t>
            </a:r>
          </a:p>
        </p:txBody>
      </p:sp>
      <p:grpSp>
        <p:nvGrpSpPr>
          <p:cNvPr id="32" name="Group 31">
            <a:extLst>
              <a:ext uri="{FF2B5EF4-FFF2-40B4-BE49-F238E27FC236}">
                <a16:creationId xmlns:a16="http://schemas.microsoft.com/office/drawing/2014/main" xmlns="" id="{E66224AB-86D1-4F77-B918-FC25EC121513}"/>
              </a:ext>
            </a:extLst>
          </p:cNvPr>
          <p:cNvGrpSpPr/>
          <p:nvPr/>
        </p:nvGrpSpPr>
        <p:grpSpPr>
          <a:xfrm>
            <a:off x="548175" y="243709"/>
            <a:ext cx="4387827" cy="4107006"/>
            <a:chOff x="9685360" y="1053362"/>
            <a:chExt cx="2122633" cy="2019166"/>
          </a:xfrm>
        </p:grpSpPr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xmlns="" id="{2EF5198B-6AE2-F7BC-7BB9-43618A2975DF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864191" y="1307695"/>
              <a:ext cx="1943802" cy="1764833"/>
            </a:xfrm>
            <a:prstGeom prst="roundRect">
              <a:avLst>
                <a:gd name="adj" fmla="val 11111"/>
              </a:avLst>
            </a:prstGeom>
            <a:ln w="190500" cap="rnd">
              <a:solidFill>
                <a:srgbClr val="C8C6BD"/>
              </a:solidFill>
              <a:prstDash val="solid"/>
            </a:ln>
            <a:effectLst>
              <a:outerShdw blurRad="101600" dist="50800" dir="7200000" algn="tl" rotWithShape="0">
                <a:srgbClr val="000000">
                  <a:alpha val="45000"/>
                </a:srgbClr>
              </a:outerShdw>
            </a:effectLst>
            <a:scene3d>
              <a:camera prst="perspectiveFront" fov="5400000"/>
              <a:lightRig rig="threePt" dir="t">
                <a:rot lat="0" lon="0" rev="19200000"/>
              </a:lightRig>
            </a:scene3d>
            <a:sp3d extrusionH="25400">
              <a:bevelT w="304800" h="152400" prst="hardEdge"/>
              <a:extrusionClr>
                <a:srgbClr val="FFFFFF"/>
              </a:extrusionClr>
            </a:sp3d>
          </p:spPr>
        </p:pic>
        <p:sp>
          <p:nvSpPr>
            <p:cNvPr id="50" name="Oval 49">
              <a:extLst>
                <a:ext uri="{FF2B5EF4-FFF2-40B4-BE49-F238E27FC236}">
                  <a16:creationId xmlns:a16="http://schemas.microsoft.com/office/drawing/2014/main" xmlns="" id="{C88F7853-4873-BBE8-EF50-013828CFD9F2}"/>
                </a:ext>
              </a:extLst>
            </p:cNvPr>
            <p:cNvSpPr/>
            <p:nvPr/>
          </p:nvSpPr>
          <p:spPr>
            <a:xfrm>
              <a:off x="9685360" y="1053362"/>
              <a:ext cx="467635" cy="499872"/>
            </a:xfrm>
            <a:prstGeom prst="ellipse">
              <a:avLst/>
            </a:prstGeom>
            <a:ln w="31750"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3600" b="1" dirty="0">
                  <a:solidFill>
                    <a:srgbClr val="0070C0"/>
                  </a:solidFill>
                </a:rPr>
                <a:t>5</a:t>
              </a:r>
            </a:p>
          </p:txBody>
        </p:sp>
      </p:grpSp>
      <p:sp>
        <p:nvSpPr>
          <p:cNvPr id="51" name="TextBox 50">
            <a:extLst>
              <a:ext uri="{FF2B5EF4-FFF2-40B4-BE49-F238E27FC236}">
                <a16:creationId xmlns:a16="http://schemas.microsoft.com/office/drawing/2014/main" xmlns="" id="{6F08EF8D-827D-73A4-E3ED-FD540123A548}"/>
              </a:ext>
            </a:extLst>
          </p:cNvPr>
          <p:cNvSpPr txBox="1"/>
          <p:nvPr/>
        </p:nvSpPr>
        <p:spPr>
          <a:xfrm>
            <a:off x="7870964" y="1411818"/>
            <a:ext cx="1656203" cy="646331"/>
          </a:xfrm>
          <a:prstGeom prst="rect">
            <a:avLst/>
          </a:prstGeom>
          <a:solidFill>
            <a:schemeClr val="bg1"/>
          </a:solidFill>
          <a:ln w="28575">
            <a:solidFill>
              <a:srgbClr val="0070C0"/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rgbClr val="0070C0"/>
                </a:solidFill>
              </a:rPr>
              <a:t>white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xmlns="" id="{DD4C288B-667A-C223-A155-DB15725B27F9}"/>
              </a:ext>
            </a:extLst>
          </p:cNvPr>
          <p:cNvSpPr txBox="1"/>
          <p:nvPr/>
        </p:nvSpPr>
        <p:spPr>
          <a:xfrm>
            <a:off x="7771204" y="2333533"/>
            <a:ext cx="2102933" cy="707886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3">
                <a:lumMod val="50000"/>
              </a:schemeClr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2000" dirty="0"/>
              <a:t>/</a:t>
            </a:r>
            <a:r>
              <a:rPr lang="en-US" dirty="0" err="1"/>
              <a:t>waɪt</a:t>
            </a:r>
            <a:r>
              <a:rPr lang="en-US" sz="2000" dirty="0"/>
              <a:t>/</a:t>
            </a:r>
          </a:p>
          <a:p>
            <a:pPr algn="ctr"/>
            <a:r>
              <a:rPr lang="en-US" sz="2000" b="1" dirty="0" err="1"/>
              <a:t>màu</a:t>
            </a:r>
            <a:r>
              <a:rPr lang="en-US" sz="2000" b="1" dirty="0"/>
              <a:t> </a:t>
            </a:r>
            <a:r>
              <a:rPr lang="en-US" sz="2000" b="1" dirty="0" err="1"/>
              <a:t>trắng</a:t>
            </a:r>
            <a:endParaRPr 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3461046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5"/>
                </p:tgtEl>
              </p:cMediaNode>
            </p:audio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0" dur="940" fill="hold"/>
                                        <p:tgtEl>
                                          <p:spTgt spid="5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"/>
                  </p:tgtEl>
                </p:cond>
              </p:nextCondLst>
            </p:seq>
          </p:childTnLst>
        </p:cTn>
      </p:par>
    </p:tnLst>
    <p:bldLst>
      <p:bldP spid="51" grpId="0" animBg="1"/>
      <p:bldP spid="5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7D3D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3E404CBC-6AEE-0BB2-891C-99BA948CCF55}"/>
              </a:ext>
            </a:extLst>
          </p:cNvPr>
          <p:cNvSpPr txBox="1"/>
          <p:nvPr/>
        </p:nvSpPr>
        <p:spPr>
          <a:xfrm>
            <a:off x="2439557" y="362936"/>
            <a:ext cx="890088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0070C0"/>
                </a:solidFill>
              </a:rPr>
              <a:t>Draw lines.</a:t>
            </a:r>
            <a:endParaRPr lang="en-US" b="1" dirty="0">
              <a:solidFill>
                <a:srgbClr val="0070C0"/>
              </a:solidFill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C8BDF551-7649-52C6-C21D-A3AD7655233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152" y="1124712"/>
            <a:ext cx="12118848" cy="4983480"/>
          </a:xfrm>
          <a:prstGeom prst="rect">
            <a:avLst/>
          </a:prstGeom>
        </p:spPr>
      </p:pic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xmlns="" id="{8B1DA86D-0EEB-F991-5D9D-CBB15B816CD7}"/>
              </a:ext>
            </a:extLst>
          </p:cNvPr>
          <p:cNvCxnSpPr>
            <a:cxnSpLocks/>
          </p:cNvCxnSpPr>
          <p:nvPr/>
        </p:nvCxnSpPr>
        <p:spPr>
          <a:xfrm>
            <a:off x="3767328" y="2718816"/>
            <a:ext cx="7254240" cy="1121664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xmlns="" id="{B7BB1815-D50F-F9CD-75C7-B91B247267E3}"/>
              </a:ext>
            </a:extLst>
          </p:cNvPr>
          <p:cNvCxnSpPr>
            <a:cxnSpLocks/>
          </p:cNvCxnSpPr>
          <p:nvPr/>
        </p:nvCxnSpPr>
        <p:spPr>
          <a:xfrm flipH="1">
            <a:off x="3767328" y="2718816"/>
            <a:ext cx="2438400" cy="1121664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xmlns="" id="{BD6640AA-B451-B78C-1B21-D5CBFFB37978}"/>
              </a:ext>
            </a:extLst>
          </p:cNvPr>
          <p:cNvCxnSpPr>
            <a:cxnSpLocks/>
          </p:cNvCxnSpPr>
          <p:nvPr/>
        </p:nvCxnSpPr>
        <p:spPr>
          <a:xfrm flipH="1">
            <a:off x="6205728" y="2718816"/>
            <a:ext cx="2391380" cy="1121664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xmlns="" id="{24A0B29F-5BB9-C9D9-5B99-0EC08BE70F06}"/>
              </a:ext>
            </a:extLst>
          </p:cNvPr>
          <p:cNvCxnSpPr>
            <a:cxnSpLocks/>
          </p:cNvCxnSpPr>
          <p:nvPr/>
        </p:nvCxnSpPr>
        <p:spPr>
          <a:xfrm flipH="1">
            <a:off x="8597108" y="2718816"/>
            <a:ext cx="2339116" cy="1121664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63162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lowchart: Off-page Connector 1">
            <a:extLst>
              <a:ext uri="{FF2B5EF4-FFF2-40B4-BE49-F238E27FC236}">
                <a16:creationId xmlns:a16="http://schemas.microsoft.com/office/drawing/2014/main" xmlns="" id="{BDC0CB0B-63F6-B6F6-25BF-28D149DA055B}"/>
              </a:ext>
            </a:extLst>
          </p:cNvPr>
          <p:cNvSpPr/>
          <p:nvPr/>
        </p:nvSpPr>
        <p:spPr>
          <a:xfrm rot="16200000">
            <a:off x="1495699" y="106230"/>
            <a:ext cx="599480" cy="990551"/>
          </a:xfrm>
          <a:prstGeom prst="flowChartOffpageConnector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vert="vert" rtlCol="0" anchor="ctr"/>
          <a:lstStyle/>
          <a:p>
            <a:pPr algn="ctr"/>
            <a:r>
              <a:rPr lang="en-US" sz="3600" b="1" dirty="0"/>
              <a:t>2</a:t>
            </a:r>
          </a:p>
        </p:txBody>
      </p:sp>
      <p:sp>
        <p:nvSpPr>
          <p:cNvPr id="3" name="Rounded Rectangle 2"/>
          <p:cNvSpPr/>
          <p:nvPr/>
        </p:nvSpPr>
        <p:spPr>
          <a:xfrm>
            <a:off x="2582004" y="301766"/>
            <a:ext cx="3256378" cy="662474"/>
          </a:xfrm>
          <a:prstGeom prst="roundRect">
            <a:avLst/>
          </a:prstGeom>
          <a:solidFill>
            <a:srgbClr val="7030A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STRUCTURES</a:t>
            </a:r>
            <a:endParaRPr lang="en-US" b="1" dirty="0"/>
          </a:p>
        </p:txBody>
      </p:sp>
      <p:sp>
        <p:nvSpPr>
          <p:cNvPr id="7" name="Oval 6"/>
          <p:cNvSpPr/>
          <p:nvPr/>
        </p:nvSpPr>
        <p:spPr>
          <a:xfrm>
            <a:off x="1795438" y="1168455"/>
            <a:ext cx="7934349" cy="5435490"/>
          </a:xfrm>
          <a:prstGeom prst="ellipse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solidFill>
                  <a:schemeClr val="bg1"/>
                </a:solidFill>
              </a:rPr>
              <a:t>What color is it?</a:t>
            </a:r>
          </a:p>
          <a:p>
            <a:pPr algn="ctr"/>
            <a:r>
              <a:rPr lang="en-US" sz="4000" dirty="0">
                <a:solidFill>
                  <a:schemeClr val="bg1"/>
                </a:solidFill>
              </a:rPr>
              <a:t>It’s yellow. </a:t>
            </a:r>
          </a:p>
        </p:txBody>
      </p:sp>
    </p:spTree>
    <p:extLst>
      <p:ext uri="{BB962C8B-B14F-4D97-AF65-F5344CB8AC3E}">
        <p14:creationId xmlns:p14="http://schemas.microsoft.com/office/powerpoint/2010/main" val="15556202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p24"/>
          <p:cNvSpPr txBox="1"/>
          <p:nvPr/>
        </p:nvSpPr>
        <p:spPr>
          <a:xfrm>
            <a:off x="1476953" y="2383054"/>
            <a:ext cx="1730857" cy="18119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3867" tIns="33867" rIns="33867" bIns="33867" anchor="ctr" anchorCtr="0">
            <a:noAutofit/>
          </a:bodyPr>
          <a:lstStyle/>
          <a:p>
            <a:pPr algn="ctr">
              <a:lnSpc>
                <a:spcPct val="147722"/>
              </a:lnSpc>
            </a:pP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1" name="Google Shape;221;p24"/>
          <p:cNvSpPr txBox="1"/>
          <p:nvPr/>
        </p:nvSpPr>
        <p:spPr>
          <a:xfrm>
            <a:off x="1476953" y="3792549"/>
            <a:ext cx="1730857" cy="18119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3867" tIns="33867" rIns="33867" bIns="33867" anchor="ctr" anchorCtr="0">
            <a:noAutofit/>
          </a:bodyPr>
          <a:lstStyle/>
          <a:p>
            <a:pPr algn="ctr">
              <a:lnSpc>
                <a:spcPct val="147722"/>
              </a:lnSpc>
            </a:pP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222" name="Google Shape;222;p24"/>
          <p:cNvGrpSpPr/>
          <p:nvPr/>
        </p:nvGrpSpPr>
        <p:grpSpPr>
          <a:xfrm>
            <a:off x="4139255" y="579883"/>
            <a:ext cx="4183752" cy="1811991"/>
            <a:chOff x="0" y="-38100"/>
            <a:chExt cx="1964665" cy="850900"/>
          </a:xfrm>
        </p:grpSpPr>
        <p:sp>
          <p:nvSpPr>
            <p:cNvPr id="223" name="Google Shape;223;p24"/>
            <p:cNvSpPr/>
            <p:nvPr/>
          </p:nvSpPr>
          <p:spPr>
            <a:xfrm>
              <a:off x="0" y="0"/>
              <a:ext cx="1964665" cy="394750"/>
            </a:xfrm>
            <a:custGeom>
              <a:avLst/>
              <a:gdLst/>
              <a:ahLst/>
              <a:cxnLst/>
              <a:rect l="l" t="t" r="r" b="b"/>
              <a:pathLst>
                <a:path w="1964665" h="394750" extrusionOk="0">
                  <a:moveTo>
                    <a:pt x="62916" y="0"/>
                  </a:moveTo>
                  <a:lnTo>
                    <a:pt x="1901749" y="0"/>
                  </a:lnTo>
                  <a:cubicBezTo>
                    <a:pt x="1918435" y="0"/>
                    <a:pt x="1934438" y="6629"/>
                    <a:pt x="1946237" y="18428"/>
                  </a:cubicBezTo>
                  <a:cubicBezTo>
                    <a:pt x="1958036" y="30227"/>
                    <a:pt x="1964665" y="46230"/>
                    <a:pt x="1964665" y="62916"/>
                  </a:cubicBezTo>
                  <a:lnTo>
                    <a:pt x="1964665" y="331834"/>
                  </a:lnTo>
                  <a:cubicBezTo>
                    <a:pt x="1964665" y="348521"/>
                    <a:pt x="1958036" y="364524"/>
                    <a:pt x="1946237" y="376323"/>
                  </a:cubicBezTo>
                  <a:cubicBezTo>
                    <a:pt x="1934438" y="388122"/>
                    <a:pt x="1918435" y="394750"/>
                    <a:pt x="1901749" y="394750"/>
                  </a:cubicBezTo>
                  <a:lnTo>
                    <a:pt x="62916" y="394750"/>
                  </a:lnTo>
                  <a:cubicBezTo>
                    <a:pt x="46230" y="394750"/>
                    <a:pt x="30227" y="388122"/>
                    <a:pt x="18428" y="376323"/>
                  </a:cubicBezTo>
                  <a:cubicBezTo>
                    <a:pt x="6629" y="364524"/>
                    <a:pt x="0" y="348521"/>
                    <a:pt x="0" y="331834"/>
                  </a:cubicBezTo>
                  <a:lnTo>
                    <a:pt x="0" y="62916"/>
                  </a:lnTo>
                  <a:cubicBezTo>
                    <a:pt x="0" y="46230"/>
                    <a:pt x="6629" y="30227"/>
                    <a:pt x="18428" y="18428"/>
                  </a:cubicBezTo>
                  <a:cubicBezTo>
                    <a:pt x="30227" y="6629"/>
                    <a:pt x="46230" y="0"/>
                    <a:pt x="62916" y="0"/>
                  </a:cubicBezTo>
                  <a:close/>
                </a:path>
              </a:pathLst>
            </a:custGeom>
            <a:solidFill>
              <a:srgbClr val="FFE88D"/>
            </a:solidFill>
            <a:ln w="76200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endParaRPr sz="1200"/>
            </a:p>
          </p:txBody>
        </p:sp>
        <p:sp>
          <p:nvSpPr>
            <p:cNvPr id="224" name="Google Shape;224;p24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33867" tIns="33867" rIns="33867" bIns="33867" anchor="ctr" anchorCtr="0">
              <a:noAutofit/>
            </a:bodyPr>
            <a:lstStyle/>
            <a:p>
              <a:pPr algn="ctr">
                <a:lnSpc>
                  <a:spcPct val="147722"/>
                </a:lnSpc>
              </a:pPr>
              <a:endParaRPr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37" name="Google Shape;237;p24"/>
          <p:cNvSpPr txBox="1"/>
          <p:nvPr/>
        </p:nvSpPr>
        <p:spPr>
          <a:xfrm>
            <a:off x="4585333" y="786345"/>
            <a:ext cx="3230742" cy="5539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algn="ctr"/>
            <a:r>
              <a:rPr lang="en-US" sz="3600" dirty="0"/>
              <a:t>What color is it?</a:t>
            </a:r>
          </a:p>
        </p:txBody>
      </p:sp>
      <p:pic>
        <p:nvPicPr>
          <p:cNvPr id="241" name="Google Shape;241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6479" y="65844"/>
            <a:ext cx="3655583" cy="1931251"/>
          </a:xfrm>
          <a:prstGeom prst="rect">
            <a:avLst/>
          </a:prstGeom>
          <a:noFill/>
          <a:ln>
            <a:noFill/>
          </a:ln>
        </p:spPr>
      </p:pic>
      <p:pic>
        <p:nvPicPr>
          <p:cNvPr id="242" name="Google Shape;242;p2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9193605" y="0"/>
            <a:ext cx="3042885" cy="2277667"/>
          </a:xfrm>
          <a:prstGeom prst="rect">
            <a:avLst/>
          </a:prstGeom>
          <a:noFill/>
          <a:ln>
            <a:noFill/>
          </a:ln>
        </p:spPr>
      </p:pic>
      <p:pic>
        <p:nvPicPr>
          <p:cNvPr id="243" name="Google Shape;243;p2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06352" y="2137862"/>
            <a:ext cx="529151" cy="1169267"/>
          </a:xfrm>
          <a:prstGeom prst="rect">
            <a:avLst/>
          </a:prstGeom>
          <a:noFill/>
          <a:ln>
            <a:noFill/>
          </a:ln>
        </p:spPr>
      </p:pic>
      <p:pic>
        <p:nvPicPr>
          <p:cNvPr id="244" name="Google Shape;244;p2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713461" y="2200966"/>
            <a:ext cx="529151" cy="1169267"/>
          </a:xfrm>
          <a:prstGeom prst="rect">
            <a:avLst/>
          </a:prstGeom>
          <a:noFill/>
          <a:ln>
            <a:noFill/>
          </a:ln>
        </p:spPr>
      </p:pic>
      <p:pic>
        <p:nvPicPr>
          <p:cNvPr id="245" name="Google Shape;245;p2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06351" y="4153155"/>
            <a:ext cx="529151" cy="1169267"/>
          </a:xfrm>
          <a:prstGeom prst="rect">
            <a:avLst/>
          </a:prstGeom>
          <a:noFill/>
          <a:ln>
            <a:noFill/>
          </a:ln>
        </p:spPr>
      </p:pic>
      <p:pic>
        <p:nvPicPr>
          <p:cNvPr id="246" name="Google Shape;246;p2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778309" y="4023633"/>
            <a:ext cx="529151" cy="1169267"/>
          </a:xfrm>
          <a:prstGeom prst="rect">
            <a:avLst/>
          </a:prstGeom>
          <a:noFill/>
          <a:ln>
            <a:noFill/>
          </a:ln>
        </p:spPr>
      </p:pic>
      <p:pic>
        <p:nvPicPr>
          <p:cNvPr id="248" name="Google Shape;248;p2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474710" y="5314561"/>
            <a:ext cx="529151" cy="1169267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806623" y="2200966"/>
            <a:ext cx="1485975" cy="1512993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806623" y="3975666"/>
            <a:ext cx="1567028" cy="149948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692398" y="3948800"/>
            <a:ext cx="1553519" cy="154001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493054" y="5192900"/>
            <a:ext cx="1526501" cy="155351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694817" y="2316911"/>
            <a:ext cx="1512993" cy="1526501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3492358" y="2722495"/>
            <a:ext cx="1720984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400" b="1" cap="none" spc="0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It’s red</a:t>
            </a:r>
          </a:p>
        </p:txBody>
      </p:sp>
      <p:sp>
        <p:nvSpPr>
          <p:cNvPr id="42" name="Rectangle 41"/>
          <p:cNvSpPr/>
          <p:nvPr/>
        </p:nvSpPr>
        <p:spPr>
          <a:xfrm>
            <a:off x="3390540" y="4214499"/>
            <a:ext cx="2205027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400" b="1" cap="none" spc="0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It’s black</a:t>
            </a:r>
          </a:p>
        </p:txBody>
      </p:sp>
      <p:sp>
        <p:nvSpPr>
          <p:cNvPr id="43" name="Rectangle 42"/>
          <p:cNvSpPr/>
          <p:nvPr/>
        </p:nvSpPr>
        <p:spPr>
          <a:xfrm>
            <a:off x="9373651" y="2695440"/>
            <a:ext cx="2560830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400" b="1" cap="none" spc="0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It’s yellow</a:t>
            </a:r>
          </a:p>
        </p:txBody>
      </p:sp>
      <p:sp>
        <p:nvSpPr>
          <p:cNvPr id="44" name="Rectangle 43"/>
          <p:cNvSpPr/>
          <p:nvPr/>
        </p:nvSpPr>
        <p:spPr>
          <a:xfrm>
            <a:off x="9545074" y="4353067"/>
            <a:ext cx="1979003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400" b="1" cap="none" spc="0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It’s blue</a:t>
            </a:r>
          </a:p>
        </p:txBody>
      </p:sp>
      <p:sp>
        <p:nvSpPr>
          <p:cNvPr id="45" name="Rectangle 44"/>
          <p:cNvSpPr/>
          <p:nvPr/>
        </p:nvSpPr>
        <p:spPr>
          <a:xfrm>
            <a:off x="6106435" y="5697784"/>
            <a:ext cx="2272353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400" b="1" cap="none" spc="0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It’s white</a:t>
            </a:r>
          </a:p>
        </p:txBody>
      </p:sp>
    </p:spTree>
    <p:extLst>
      <p:ext uri="{BB962C8B-B14F-4D97-AF65-F5344CB8AC3E}">
        <p14:creationId xmlns:p14="http://schemas.microsoft.com/office/powerpoint/2010/main" val="51136003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2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2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2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2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0" dur="2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3" dur="2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6" dur="2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9" dur="2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7" grpId="0"/>
      <p:bldP spid="8" grpId="0"/>
      <p:bldP spid="42" grpId="0"/>
      <p:bldP spid="43" grpId="0"/>
      <p:bldP spid="44" grpId="0"/>
      <p:bldP spid="4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4,792 Let's Play Images, Stock Photos, 3D objects, &amp; Vectors | Shutterstock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1999" cy="7200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4770929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7" name="Rectangle 5">
            <a:extLst>
              <a:ext uri="{FF2B5EF4-FFF2-40B4-BE49-F238E27FC236}">
                <a16:creationId xmlns:a16="http://schemas.microsoft.com/office/drawing/2014/main" xmlns="" id="{A187128D-5992-D725-E9CF-F06FAE7E27C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just"/>
            <a:r>
              <a:rPr lang="tr-TR" altLang="x-none" sz="6000" dirty="0">
                <a:solidFill>
                  <a:srgbClr val="A50021"/>
                </a:solidFill>
                <a:latin typeface="Berlin Sans FB Demi" panose="020E0602020502020306" pitchFamily="34" charset="77"/>
              </a:rPr>
              <a:t>		</a:t>
            </a:r>
            <a:br>
              <a:rPr lang="tr-TR" altLang="x-none" sz="6000" dirty="0">
                <a:solidFill>
                  <a:srgbClr val="A50021"/>
                </a:solidFill>
                <a:latin typeface="Berlin Sans FB Demi" panose="020E0602020502020306" pitchFamily="34" charset="77"/>
              </a:rPr>
            </a:br>
            <a:r>
              <a:rPr lang="tr-TR" altLang="x-none" sz="6000" dirty="0">
                <a:solidFill>
                  <a:srgbClr val="A50021"/>
                </a:solidFill>
                <a:latin typeface="Berlin Sans FB Demi" panose="020E0602020502020306" pitchFamily="34" charset="77"/>
              </a:rPr>
              <a:t>     </a:t>
            </a:r>
          </a:p>
        </p:txBody>
      </p:sp>
      <p:sp>
        <p:nvSpPr>
          <p:cNvPr id="3080" name="Oval 8">
            <a:extLst>
              <a:ext uri="{FF2B5EF4-FFF2-40B4-BE49-F238E27FC236}">
                <a16:creationId xmlns:a16="http://schemas.microsoft.com/office/drawing/2014/main" xmlns="" id="{F422097E-291A-E86F-CE05-487B2E20D65E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00825" y="1700214"/>
            <a:ext cx="3816350" cy="1152525"/>
          </a:xfrm>
          <a:prstGeom prst="ellipse">
            <a:avLst/>
          </a:prstGeom>
          <a:solidFill>
            <a:srgbClr val="A5002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x-none" sz="4400" dirty="0">
                <a:solidFill>
                  <a:srgbClr val="FFFF99"/>
                </a:solidFill>
                <a:latin typeface="Berlin Sans FB Demi" panose="020E0602020502020306" pitchFamily="34" charset="77"/>
              </a:rPr>
              <a:t>red</a:t>
            </a:r>
            <a:endParaRPr lang="tr-TR" altLang="x-none" sz="4400" dirty="0">
              <a:solidFill>
                <a:srgbClr val="FFFF99"/>
              </a:solidFill>
              <a:latin typeface="Berlin Sans FB Demi" panose="020E0602020502020306" pitchFamily="34" charset="77"/>
            </a:endParaRPr>
          </a:p>
        </p:txBody>
      </p:sp>
      <p:sp>
        <p:nvSpPr>
          <p:cNvPr id="3081" name="Oval 9">
            <a:extLst>
              <a:ext uri="{FF2B5EF4-FFF2-40B4-BE49-F238E27FC236}">
                <a16:creationId xmlns:a16="http://schemas.microsoft.com/office/drawing/2014/main" xmlns="" id="{7DEDAEF4-B78E-3AD5-4605-805175576187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00825" y="3357564"/>
            <a:ext cx="3816350" cy="1152525"/>
          </a:xfrm>
          <a:prstGeom prst="ellipse">
            <a:avLst/>
          </a:prstGeom>
          <a:solidFill>
            <a:srgbClr val="A5002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tr-TR" altLang="x-none" sz="4400" dirty="0" err="1">
                <a:solidFill>
                  <a:srgbClr val="FFFF99"/>
                </a:solidFill>
                <a:latin typeface="Berlin Sans FB Demi" panose="020E0602020502020306" pitchFamily="34" charset="77"/>
              </a:rPr>
              <a:t>blue</a:t>
            </a:r>
            <a:endParaRPr lang="tr-TR" altLang="x-none" sz="4400" dirty="0">
              <a:solidFill>
                <a:srgbClr val="FFFF99"/>
              </a:solidFill>
              <a:latin typeface="Berlin Sans FB Demi" panose="020E0602020502020306" pitchFamily="34" charset="77"/>
            </a:endParaRPr>
          </a:p>
        </p:txBody>
      </p:sp>
      <p:sp>
        <p:nvSpPr>
          <p:cNvPr id="3082" name="Oval 10">
            <a:extLst>
              <a:ext uri="{FF2B5EF4-FFF2-40B4-BE49-F238E27FC236}">
                <a16:creationId xmlns:a16="http://schemas.microsoft.com/office/drawing/2014/main" xmlns="" id="{FA66AF9E-FBBE-A86B-B15F-D0A18E93F8EE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00825" y="5013326"/>
            <a:ext cx="3816350" cy="1152525"/>
          </a:xfrm>
          <a:prstGeom prst="ellipse">
            <a:avLst/>
          </a:prstGeom>
          <a:solidFill>
            <a:srgbClr val="A5002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x-none" sz="4400" dirty="0">
                <a:solidFill>
                  <a:srgbClr val="FFFF99"/>
                </a:solidFill>
                <a:latin typeface="Berlin Sans FB Demi" panose="020E0602020502020306" pitchFamily="34" charset="77"/>
              </a:rPr>
              <a:t>black</a:t>
            </a:r>
            <a:endParaRPr lang="tr-TR" altLang="x-none" sz="4400" dirty="0">
              <a:solidFill>
                <a:srgbClr val="FFFF99"/>
              </a:solidFill>
              <a:latin typeface="Berlin Sans FB Demi" panose="020E0602020502020306" pitchFamily="34" charset="77"/>
            </a:endParaRPr>
          </a:p>
        </p:txBody>
      </p:sp>
      <p:sp>
        <p:nvSpPr>
          <p:cNvPr id="3088" name="WordArt 16">
            <a:extLst>
              <a:ext uri="{FF2B5EF4-FFF2-40B4-BE49-F238E27FC236}">
                <a16:creationId xmlns:a16="http://schemas.microsoft.com/office/drawing/2014/main" xmlns="" id="{41B057E3-D81B-91A3-DE1C-47D261626D25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597026" y="3806827"/>
            <a:ext cx="3960812" cy="1882775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CascadeUp">
              <a:avLst>
                <a:gd name="adj" fmla="val 44444"/>
              </a:avLst>
            </a:prstTxWarp>
            <a:scene3d>
              <a:camera prst="legacyPerspectiveFront">
                <a:rot lat="20519999" lon="1080000" rev="0"/>
              </a:camera>
              <a:lightRig rig="legacyHarsh2" dir="b"/>
            </a:scene3d>
            <a:sp3d extrusionH="430200" prstMaterial="legacyMatte">
              <a:extrusionClr>
                <a:srgbClr val="FF6600"/>
              </a:extrusionClr>
              <a:contourClr>
                <a:srgbClr val="FFE701"/>
              </a:contourClr>
            </a:sp3d>
          </a:bodyPr>
          <a:lstStyle/>
          <a:p>
            <a:pPr algn="ctr"/>
            <a:r>
              <a:rPr lang="en-US" sz="3600" kern="10" dirty="0">
                <a:ln w="9525">
                  <a:round/>
                  <a:headEnd/>
                  <a:tailEnd/>
                </a:ln>
                <a:gradFill rotWithShape="0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  <a:latin typeface="Impact" panose="020B0806030902050204" pitchFamily="34" charset="0"/>
              </a:rPr>
              <a:t>Well done !</a:t>
            </a:r>
            <a:endParaRPr lang="x-none" sz="3600" kern="10" dirty="0">
              <a:ln w="9525">
                <a:round/>
                <a:headEnd/>
                <a:tailEnd/>
              </a:ln>
              <a:gradFill rotWithShape="0">
                <a:gsLst>
                  <a:gs pos="0">
                    <a:srgbClr val="FFE701"/>
                  </a:gs>
                  <a:gs pos="100000">
                    <a:srgbClr val="FE3E02"/>
                  </a:gs>
                </a:gsLst>
                <a:lin ang="5400000" scaled="1"/>
              </a:gradFill>
              <a:latin typeface="Impact" panose="020B0806030902050204" pitchFamily="34" charset="0"/>
            </a:endParaRPr>
          </a:p>
        </p:txBody>
      </p:sp>
      <p:sp>
        <p:nvSpPr>
          <p:cNvPr id="9" name="Rectangle 5">
            <a:extLst>
              <a:ext uri="{FF2B5EF4-FFF2-40B4-BE49-F238E27FC236}">
                <a16:creationId xmlns:a16="http://schemas.microsoft.com/office/drawing/2014/main" xmlns="" id="{506D5E8D-C0AA-859F-C139-A8ABB25BFC4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14550" y="237503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r>
              <a:rPr lang="tr-TR" altLang="x-none" sz="6000" dirty="0">
                <a:solidFill>
                  <a:srgbClr val="A50021"/>
                </a:solidFill>
                <a:latin typeface="Berlin Sans FB Demi" panose="020E0602020502020306" pitchFamily="34" charset="77"/>
              </a:rPr>
              <a:t>What color is </a:t>
            </a:r>
            <a:r>
              <a:rPr lang="en-US" altLang="x-none" sz="6000" dirty="0">
                <a:solidFill>
                  <a:srgbClr val="A50021"/>
                </a:solidFill>
                <a:latin typeface="Berlin Sans FB Demi" panose="020E0602020502020306" pitchFamily="34" charset="77"/>
              </a:rPr>
              <a:t>it</a:t>
            </a:r>
            <a:r>
              <a:rPr lang="tr-TR" altLang="x-none" sz="6000" dirty="0">
                <a:solidFill>
                  <a:srgbClr val="A50021"/>
                </a:solidFill>
                <a:latin typeface="Berlin Sans FB Demi" panose="020E0602020502020306" pitchFamily="34" charset="77"/>
              </a:rPr>
              <a:t>?</a:t>
            </a:r>
          </a:p>
        </p:txBody>
      </p:sp>
      <p:pic>
        <p:nvPicPr>
          <p:cNvPr id="4098" name="Picture 2" descr="Raffer Ô tô đồ chơi điều khiển từ xa mô hình xe đua Disney Cars Lightning  McQueen màu đỏ cho bé | Lazada.vn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102" y="1335024"/>
            <a:ext cx="4733736" cy="31750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704937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08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 tmFilter="0, 0; .2, .5; .8, .5; 1, 0"/>
                                        <p:tgtEl>
                                          <p:spTgt spid="308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1000" autoRev="1" fill="hold"/>
                                        <p:tgtEl>
                                          <p:spTgt spid="308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withGroup">
                            <p:stCondLst>
                              <p:cond delay="2000"/>
                            </p:stCondLst>
                            <p:childTnLst>
                              <p:par>
                                <p:cTn id="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0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0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80"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308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 nodeType="clickPar">
                      <p:stCondLst>
                        <p:cond delay="0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7" dur="500"/>
                                        <p:tgtEl>
                                          <p:spTgt spid="308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81"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308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 nodeType="clickPar">
                      <p:stCondLst>
                        <p:cond delay="0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3" dur="500"/>
                                        <p:tgtEl>
                                          <p:spTgt spid="308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82"/>
                  </p:tgtEl>
                </p:cond>
              </p:nextCondLst>
            </p:seq>
          </p:childTnLst>
        </p:cTn>
      </p:par>
    </p:tnLst>
    <p:bldLst>
      <p:bldP spid="3082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62" name="Oval 6">
            <a:extLst>
              <a:ext uri="{FF2B5EF4-FFF2-40B4-BE49-F238E27FC236}">
                <a16:creationId xmlns:a16="http://schemas.microsoft.com/office/drawing/2014/main" xmlns="" id="{A2425686-3C0C-EB55-B63A-9778547A6121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00825" y="3284539"/>
            <a:ext cx="3816350" cy="1152525"/>
          </a:xfrm>
          <a:prstGeom prst="ellipse">
            <a:avLst/>
          </a:prstGeom>
          <a:solidFill>
            <a:srgbClr val="A5002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x-none" sz="4400" dirty="0">
                <a:solidFill>
                  <a:srgbClr val="FFFF99"/>
                </a:solidFill>
                <a:latin typeface="Berlin Sans FB Demi" panose="020E0602020502020306" pitchFamily="34" charset="77"/>
              </a:rPr>
              <a:t>white</a:t>
            </a:r>
            <a:endParaRPr lang="tr-TR" altLang="x-none" sz="4400" dirty="0">
              <a:solidFill>
                <a:srgbClr val="FFFF99"/>
              </a:solidFill>
              <a:latin typeface="Berlin Sans FB Demi" panose="020E0602020502020306" pitchFamily="34" charset="77"/>
            </a:endParaRPr>
          </a:p>
        </p:txBody>
      </p:sp>
      <p:sp>
        <p:nvSpPr>
          <p:cNvPr id="19463" name="Oval 7">
            <a:extLst>
              <a:ext uri="{FF2B5EF4-FFF2-40B4-BE49-F238E27FC236}">
                <a16:creationId xmlns:a16="http://schemas.microsoft.com/office/drawing/2014/main" xmlns="" id="{9B9EDA3E-1E21-380B-691D-4BCE0FBECF9D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27800" y="1557339"/>
            <a:ext cx="3816350" cy="1152525"/>
          </a:xfrm>
          <a:prstGeom prst="ellipse">
            <a:avLst/>
          </a:prstGeom>
          <a:solidFill>
            <a:srgbClr val="A5002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tr-TR" altLang="x-none" sz="4400" dirty="0" err="1">
                <a:solidFill>
                  <a:srgbClr val="FFFF99"/>
                </a:solidFill>
                <a:latin typeface="Berlin Sans FB Demi" panose="020E0602020502020306" pitchFamily="34" charset="77"/>
              </a:rPr>
              <a:t>red</a:t>
            </a:r>
            <a:endParaRPr lang="tr-TR" altLang="x-none" sz="4400" dirty="0">
              <a:solidFill>
                <a:srgbClr val="FFFF99"/>
              </a:solidFill>
              <a:latin typeface="Berlin Sans FB Demi" panose="020E0602020502020306" pitchFamily="34" charset="77"/>
            </a:endParaRPr>
          </a:p>
        </p:txBody>
      </p:sp>
      <p:sp>
        <p:nvSpPr>
          <p:cNvPr id="19464" name="Oval 8">
            <a:extLst>
              <a:ext uri="{FF2B5EF4-FFF2-40B4-BE49-F238E27FC236}">
                <a16:creationId xmlns:a16="http://schemas.microsoft.com/office/drawing/2014/main" xmlns="" id="{65946434-0E11-D4D8-6D95-EB05E1DDCB5B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00825" y="5013326"/>
            <a:ext cx="3816350" cy="1152525"/>
          </a:xfrm>
          <a:prstGeom prst="ellipse">
            <a:avLst/>
          </a:prstGeom>
          <a:solidFill>
            <a:srgbClr val="A5002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x-none" sz="4400" dirty="0">
                <a:solidFill>
                  <a:srgbClr val="FFFF99"/>
                </a:solidFill>
                <a:latin typeface="Berlin Sans FB Demi" panose="020E0602020502020306" pitchFamily="34" charset="77"/>
              </a:rPr>
              <a:t>blue</a:t>
            </a:r>
            <a:endParaRPr lang="tr-TR" altLang="x-none" sz="4400" dirty="0">
              <a:solidFill>
                <a:srgbClr val="FFFF99"/>
              </a:solidFill>
              <a:latin typeface="Berlin Sans FB Demi" panose="020E0602020502020306" pitchFamily="34" charset="77"/>
            </a:endParaRPr>
          </a:p>
        </p:txBody>
      </p:sp>
      <p:sp>
        <p:nvSpPr>
          <p:cNvPr id="19466" name="WordArt 10">
            <a:extLst>
              <a:ext uri="{FF2B5EF4-FFF2-40B4-BE49-F238E27FC236}">
                <a16:creationId xmlns:a16="http://schemas.microsoft.com/office/drawing/2014/main" xmlns="" id="{60380C92-F3C0-0AE1-742C-C6B56DC11C74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2076451" y="4162044"/>
            <a:ext cx="3960812" cy="1882775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CascadeUp">
              <a:avLst>
                <a:gd name="adj" fmla="val 44444"/>
              </a:avLst>
            </a:prstTxWarp>
            <a:scene3d>
              <a:camera prst="legacyPerspectiveFront">
                <a:rot lat="20519999" lon="1080000" rev="0"/>
              </a:camera>
              <a:lightRig rig="legacyHarsh2" dir="b"/>
            </a:scene3d>
            <a:sp3d extrusionH="430200" prstMaterial="legacyMatte">
              <a:extrusionClr>
                <a:srgbClr val="FF6600"/>
              </a:extrusionClr>
              <a:contourClr>
                <a:srgbClr val="FFE701"/>
              </a:contourClr>
            </a:sp3d>
          </a:bodyPr>
          <a:lstStyle/>
          <a:p>
            <a:pPr algn="ctr"/>
            <a:r>
              <a:rPr lang="en-US" sz="3600" kern="10" dirty="0">
                <a:ln w="9525">
                  <a:round/>
                  <a:headEnd/>
                  <a:tailEnd/>
                </a:ln>
                <a:gradFill rotWithShape="0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  <a:latin typeface="Impact" panose="020B0806030902050204" pitchFamily="34" charset="0"/>
              </a:rPr>
              <a:t>Well done !</a:t>
            </a:r>
            <a:endParaRPr lang="x-none" sz="3600" kern="10" dirty="0">
              <a:ln w="9525">
                <a:round/>
                <a:headEnd/>
                <a:tailEnd/>
              </a:ln>
              <a:gradFill rotWithShape="0">
                <a:gsLst>
                  <a:gs pos="0">
                    <a:srgbClr val="FFE701"/>
                  </a:gs>
                  <a:gs pos="100000">
                    <a:srgbClr val="FE3E02"/>
                  </a:gs>
                </a:gsLst>
                <a:lin ang="5400000" scaled="1"/>
              </a:gradFill>
              <a:latin typeface="Impact" panose="020B0806030902050204" pitchFamily="34" charset="0"/>
            </a:endParaRPr>
          </a:p>
        </p:txBody>
      </p:sp>
      <p:sp>
        <p:nvSpPr>
          <p:cNvPr id="9" name="Rectangle 5">
            <a:extLst>
              <a:ext uri="{FF2B5EF4-FFF2-40B4-BE49-F238E27FC236}">
                <a16:creationId xmlns:a16="http://schemas.microsoft.com/office/drawing/2014/main" xmlns="" id="{43FB26D1-D284-1DD9-65FC-35EE58BC167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14550" y="237503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r>
              <a:rPr lang="tr-TR" altLang="x-none" sz="6000" dirty="0">
                <a:solidFill>
                  <a:srgbClr val="A50021"/>
                </a:solidFill>
                <a:latin typeface="Berlin Sans FB Demi" panose="020E0602020502020306" pitchFamily="34" charset="77"/>
              </a:rPr>
              <a:t>What color is </a:t>
            </a:r>
            <a:r>
              <a:rPr lang="en-US" altLang="x-none" sz="6000" dirty="0">
                <a:solidFill>
                  <a:srgbClr val="A50021"/>
                </a:solidFill>
                <a:latin typeface="Berlin Sans FB Demi" panose="020E0602020502020306" pitchFamily="34" charset="77"/>
              </a:rPr>
              <a:t>it</a:t>
            </a:r>
            <a:r>
              <a:rPr lang="tr-TR" altLang="x-none" sz="6000" dirty="0">
                <a:solidFill>
                  <a:srgbClr val="A50021"/>
                </a:solidFill>
                <a:latin typeface="Berlin Sans FB Demi" panose="020E0602020502020306" pitchFamily="34" charset="77"/>
              </a:rPr>
              <a:t>?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6425" y="1185863"/>
            <a:ext cx="4867275" cy="29692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76340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946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 tmFilter="0, 0; .2, .5; .8, .5; 1, 0"/>
                                        <p:tgtEl>
                                          <p:spTgt spid="1946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1000" autoRev="1" fill="hold"/>
                                        <p:tgtEl>
                                          <p:spTgt spid="1946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withGroup">
                            <p:stCondLst>
                              <p:cond delay="2000"/>
                            </p:stCondLst>
                            <p:childTnLst>
                              <p:par>
                                <p:cTn id="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94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94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462"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1946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 nodeType="clickPar">
                      <p:stCondLst>
                        <p:cond delay="0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7" dur="500"/>
                                        <p:tgtEl>
                                          <p:spTgt spid="194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4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463"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1946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 nodeType="clickPar">
                      <p:stCondLst>
                        <p:cond delay="0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3" dur="500"/>
                                        <p:tgtEl>
                                          <p:spTgt spid="194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4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464"/>
                  </p:tgtEl>
                </p:cond>
              </p:nextCondLst>
            </p:seq>
          </p:childTnLst>
        </p:cTn>
      </p:par>
    </p:tnLst>
    <p:bldLst>
      <p:bldP spid="19464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5" name="Oval 7">
            <a:extLst>
              <a:ext uri="{FF2B5EF4-FFF2-40B4-BE49-F238E27FC236}">
                <a16:creationId xmlns:a16="http://schemas.microsoft.com/office/drawing/2014/main" xmlns="" id="{0ABBE90F-4F58-DB24-627D-E75CAF309FA9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27800" y="4941889"/>
            <a:ext cx="3816350" cy="1152525"/>
          </a:xfrm>
          <a:prstGeom prst="ellipse">
            <a:avLst/>
          </a:prstGeom>
          <a:solidFill>
            <a:srgbClr val="A5002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tr-TR" altLang="x-none" sz="4400" dirty="0">
                <a:solidFill>
                  <a:srgbClr val="FFFF99"/>
                </a:solidFill>
                <a:latin typeface="Berlin Sans FB Demi" panose="020E0602020502020306" pitchFamily="34" charset="77"/>
              </a:rPr>
              <a:t> </a:t>
            </a:r>
            <a:r>
              <a:rPr lang="en-US" altLang="x-none" sz="4400" dirty="0">
                <a:solidFill>
                  <a:srgbClr val="FFFF99"/>
                </a:solidFill>
                <a:latin typeface="Berlin Sans FB Demi" panose="020E0602020502020306" pitchFamily="34" charset="77"/>
              </a:rPr>
              <a:t>yellow</a:t>
            </a:r>
            <a:endParaRPr lang="tr-TR" altLang="x-none" sz="4400" dirty="0">
              <a:solidFill>
                <a:srgbClr val="FFFF99"/>
              </a:solidFill>
              <a:latin typeface="Berlin Sans FB Demi" panose="020E0602020502020306" pitchFamily="34" charset="77"/>
            </a:endParaRPr>
          </a:p>
        </p:txBody>
      </p:sp>
      <p:sp>
        <p:nvSpPr>
          <p:cNvPr id="7176" name="Oval 8">
            <a:extLst>
              <a:ext uri="{FF2B5EF4-FFF2-40B4-BE49-F238E27FC236}">
                <a16:creationId xmlns:a16="http://schemas.microsoft.com/office/drawing/2014/main" xmlns="" id="{449A6A76-7FB2-B07A-98A3-4A20F7A0C477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00825" y="3357564"/>
            <a:ext cx="3816350" cy="1152525"/>
          </a:xfrm>
          <a:prstGeom prst="ellipse">
            <a:avLst/>
          </a:prstGeom>
          <a:solidFill>
            <a:srgbClr val="A5002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x-none" sz="4400" dirty="0">
                <a:solidFill>
                  <a:srgbClr val="FFFF99"/>
                </a:solidFill>
                <a:latin typeface="Berlin Sans FB Demi" panose="020E0602020502020306" pitchFamily="34" charset="77"/>
              </a:rPr>
              <a:t>blue</a:t>
            </a:r>
            <a:endParaRPr lang="tr-TR" altLang="x-none" sz="4400" dirty="0">
              <a:solidFill>
                <a:srgbClr val="FFFF99"/>
              </a:solidFill>
              <a:latin typeface="Berlin Sans FB Demi" panose="020E0602020502020306" pitchFamily="34" charset="77"/>
            </a:endParaRPr>
          </a:p>
        </p:txBody>
      </p:sp>
      <p:sp>
        <p:nvSpPr>
          <p:cNvPr id="7177" name="Oval 9">
            <a:extLst>
              <a:ext uri="{FF2B5EF4-FFF2-40B4-BE49-F238E27FC236}">
                <a16:creationId xmlns:a16="http://schemas.microsoft.com/office/drawing/2014/main" xmlns="" id="{9A76EFC3-EC5F-B221-DF18-C28946329EC8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56363" y="1700214"/>
            <a:ext cx="3816350" cy="1152525"/>
          </a:xfrm>
          <a:prstGeom prst="ellipse">
            <a:avLst/>
          </a:prstGeom>
          <a:solidFill>
            <a:srgbClr val="A5002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tr-TR" altLang="x-none" sz="4400" dirty="0" err="1">
                <a:solidFill>
                  <a:srgbClr val="FFFF99"/>
                </a:solidFill>
                <a:latin typeface="Berlin Sans FB Demi" panose="020E0602020502020306" pitchFamily="34" charset="77"/>
              </a:rPr>
              <a:t>red</a:t>
            </a:r>
            <a:endParaRPr lang="tr-TR" altLang="x-none" sz="4400" dirty="0">
              <a:solidFill>
                <a:srgbClr val="FFFF99"/>
              </a:solidFill>
              <a:latin typeface="Berlin Sans FB Demi" panose="020E0602020502020306" pitchFamily="34" charset="77"/>
            </a:endParaRPr>
          </a:p>
        </p:txBody>
      </p:sp>
      <p:sp>
        <p:nvSpPr>
          <p:cNvPr id="7179" name="WordArt 11">
            <a:extLst>
              <a:ext uri="{FF2B5EF4-FFF2-40B4-BE49-F238E27FC236}">
                <a16:creationId xmlns:a16="http://schemas.microsoft.com/office/drawing/2014/main" xmlns="" id="{06C7FF91-75E3-0CBD-5851-335EEF54BB5D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463676" y="3757613"/>
            <a:ext cx="3960812" cy="1882775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CascadeUp">
              <a:avLst>
                <a:gd name="adj" fmla="val 44444"/>
              </a:avLst>
            </a:prstTxWarp>
            <a:scene3d>
              <a:camera prst="legacyPerspectiveFront">
                <a:rot lat="20519999" lon="1080000" rev="0"/>
              </a:camera>
              <a:lightRig rig="legacyHarsh2" dir="b"/>
            </a:scene3d>
            <a:sp3d extrusionH="430200" prstMaterial="legacyMatte">
              <a:extrusionClr>
                <a:srgbClr val="FF6600"/>
              </a:extrusionClr>
              <a:contourClr>
                <a:srgbClr val="FFE701"/>
              </a:contourClr>
            </a:sp3d>
          </a:bodyPr>
          <a:lstStyle/>
          <a:p>
            <a:pPr algn="ctr"/>
            <a:r>
              <a:rPr lang="en-US" sz="3600" kern="10" dirty="0">
                <a:ln w="9525">
                  <a:round/>
                  <a:headEnd/>
                  <a:tailEnd/>
                </a:ln>
                <a:gradFill rotWithShape="0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  <a:latin typeface="Impact" panose="020B0806030902050204" pitchFamily="34" charset="0"/>
              </a:rPr>
              <a:t>Well done !</a:t>
            </a:r>
            <a:endParaRPr lang="x-none" sz="3600" kern="10" dirty="0">
              <a:ln w="9525">
                <a:round/>
                <a:headEnd/>
                <a:tailEnd/>
              </a:ln>
              <a:gradFill rotWithShape="0">
                <a:gsLst>
                  <a:gs pos="0">
                    <a:srgbClr val="FFE701"/>
                  </a:gs>
                  <a:gs pos="100000">
                    <a:srgbClr val="FE3E02"/>
                  </a:gs>
                </a:gsLst>
                <a:lin ang="5400000" scaled="1"/>
              </a:gradFill>
              <a:latin typeface="Impact" panose="020B0806030902050204" pitchFamily="34" charset="0"/>
            </a:endParaRPr>
          </a:p>
        </p:txBody>
      </p:sp>
      <p:sp>
        <p:nvSpPr>
          <p:cNvPr id="10" name="Rectangle 5">
            <a:extLst>
              <a:ext uri="{FF2B5EF4-FFF2-40B4-BE49-F238E27FC236}">
                <a16:creationId xmlns:a16="http://schemas.microsoft.com/office/drawing/2014/main" xmlns="" id="{F63AC6DB-05A2-2D62-159F-58554A0581E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65300" y="254186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r>
              <a:rPr lang="tr-TR" altLang="x-none" sz="6000" dirty="0">
                <a:solidFill>
                  <a:srgbClr val="A50021"/>
                </a:solidFill>
                <a:latin typeface="Berlin Sans FB Demi" panose="020E0602020502020306" pitchFamily="34" charset="77"/>
              </a:rPr>
              <a:t>What color is </a:t>
            </a:r>
            <a:r>
              <a:rPr lang="en-US" altLang="x-none" sz="6000" dirty="0">
                <a:solidFill>
                  <a:srgbClr val="A50021"/>
                </a:solidFill>
                <a:latin typeface="Berlin Sans FB Demi" panose="020E0602020502020306" pitchFamily="34" charset="77"/>
              </a:rPr>
              <a:t>it</a:t>
            </a:r>
            <a:r>
              <a:rPr lang="tr-TR" altLang="x-none" sz="6000" dirty="0">
                <a:solidFill>
                  <a:srgbClr val="A50021"/>
                </a:solidFill>
                <a:latin typeface="Berlin Sans FB Demi" panose="020E0602020502020306" pitchFamily="34" charset="77"/>
              </a:rPr>
              <a:t>?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1238436"/>
            <a:ext cx="4814889" cy="25191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83283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17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 tmFilter="0, 0; .2, .5; .8, .5; 1, 0"/>
                                        <p:tgtEl>
                                          <p:spTgt spid="717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1000" autoRev="1" fill="hold"/>
                                        <p:tgtEl>
                                          <p:spTgt spid="717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withGroup">
                            <p:stCondLst>
                              <p:cond delay="2000"/>
                            </p:stCondLst>
                            <p:childTnLst>
                              <p:par>
                                <p:cTn id="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1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1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175"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717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 nodeType="clickPar">
                      <p:stCondLst>
                        <p:cond delay="0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7" dur="500"/>
                                        <p:tgtEl>
                                          <p:spTgt spid="71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176"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717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 nodeType="clickPar">
                      <p:stCondLst>
                        <p:cond delay="0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3" dur="500"/>
                                        <p:tgtEl>
                                          <p:spTgt spid="717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177"/>
                  </p:tgtEl>
                </p:cond>
              </p:nextCondLst>
            </p:seq>
          </p:childTnLst>
        </p:cTn>
      </p:par>
    </p:tnLst>
    <p:bldLst>
      <p:bldP spid="7177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7" name="Rectangle 5">
            <a:extLst>
              <a:ext uri="{FF2B5EF4-FFF2-40B4-BE49-F238E27FC236}">
                <a16:creationId xmlns:a16="http://schemas.microsoft.com/office/drawing/2014/main" xmlns="" id="{E2017632-7C7A-CE60-7AE8-6E0E9195446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>
            <a:normAutofit fontScale="90000"/>
          </a:bodyPr>
          <a:lstStyle/>
          <a:p>
            <a:pPr algn="l"/>
            <a:r>
              <a:rPr lang="tr-TR" altLang="x-none" sz="6000" dirty="0">
                <a:solidFill>
                  <a:srgbClr val="A50021"/>
                </a:solidFill>
                <a:latin typeface="Berlin Sans FB Demi" panose="020E0602020502020306" pitchFamily="34" charset="77"/>
              </a:rPr>
              <a:t>	</a:t>
            </a:r>
            <a:br>
              <a:rPr lang="tr-TR" altLang="x-none" sz="6000" dirty="0">
                <a:solidFill>
                  <a:srgbClr val="A50021"/>
                </a:solidFill>
                <a:latin typeface="Berlin Sans FB Demi" panose="020E0602020502020306" pitchFamily="34" charset="77"/>
              </a:rPr>
            </a:br>
            <a:r>
              <a:rPr lang="tr-TR" altLang="x-none" sz="6000" dirty="0">
                <a:solidFill>
                  <a:srgbClr val="A50021"/>
                </a:solidFill>
                <a:latin typeface="Berlin Sans FB Demi" panose="020E0602020502020306" pitchFamily="34" charset="77"/>
              </a:rPr>
              <a:t>		</a:t>
            </a:r>
          </a:p>
        </p:txBody>
      </p:sp>
      <p:sp>
        <p:nvSpPr>
          <p:cNvPr id="8199" name="Oval 7">
            <a:extLst>
              <a:ext uri="{FF2B5EF4-FFF2-40B4-BE49-F238E27FC236}">
                <a16:creationId xmlns:a16="http://schemas.microsoft.com/office/drawing/2014/main" xmlns="" id="{843A2E6C-C944-BF4E-D7B3-B18DF7F2672C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00825" y="3284539"/>
            <a:ext cx="3816350" cy="1152525"/>
          </a:xfrm>
          <a:prstGeom prst="ellipse">
            <a:avLst/>
          </a:prstGeom>
          <a:solidFill>
            <a:srgbClr val="A5002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x-none" sz="4400" dirty="0">
                <a:solidFill>
                  <a:srgbClr val="FFFF99"/>
                </a:solidFill>
                <a:latin typeface="Berlin Sans FB Demi" panose="020E0602020502020306" pitchFamily="34" charset="77"/>
              </a:rPr>
              <a:t>black</a:t>
            </a:r>
            <a:endParaRPr lang="tr-TR" altLang="x-none" sz="4400" dirty="0">
              <a:solidFill>
                <a:srgbClr val="FFFF99"/>
              </a:solidFill>
              <a:latin typeface="Berlin Sans FB Demi" panose="020E0602020502020306" pitchFamily="34" charset="77"/>
            </a:endParaRPr>
          </a:p>
        </p:txBody>
      </p:sp>
      <p:sp>
        <p:nvSpPr>
          <p:cNvPr id="8200" name="Oval 8">
            <a:extLst>
              <a:ext uri="{FF2B5EF4-FFF2-40B4-BE49-F238E27FC236}">
                <a16:creationId xmlns:a16="http://schemas.microsoft.com/office/drawing/2014/main" xmlns="" id="{F1FE3213-79C3-0499-0B4B-BD9734DBAE3C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00825" y="1557339"/>
            <a:ext cx="3816350" cy="1152525"/>
          </a:xfrm>
          <a:prstGeom prst="ellipse">
            <a:avLst/>
          </a:prstGeom>
          <a:solidFill>
            <a:srgbClr val="A5002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x-none" sz="4400" dirty="0">
                <a:solidFill>
                  <a:srgbClr val="FFFF99"/>
                </a:solidFill>
                <a:latin typeface="Berlin Sans FB Demi" panose="020E0602020502020306" pitchFamily="34" charset="77"/>
              </a:rPr>
              <a:t>yellow</a:t>
            </a:r>
            <a:endParaRPr lang="tr-TR" altLang="x-none" sz="4400" dirty="0">
              <a:solidFill>
                <a:srgbClr val="FFFF99"/>
              </a:solidFill>
              <a:latin typeface="Berlin Sans FB Demi" panose="020E0602020502020306" pitchFamily="34" charset="77"/>
            </a:endParaRPr>
          </a:p>
        </p:txBody>
      </p:sp>
      <p:sp>
        <p:nvSpPr>
          <p:cNvPr id="8201" name="Oval 9">
            <a:extLst>
              <a:ext uri="{FF2B5EF4-FFF2-40B4-BE49-F238E27FC236}">
                <a16:creationId xmlns:a16="http://schemas.microsoft.com/office/drawing/2014/main" xmlns="" id="{F084519A-6927-F09B-B17B-E012F7579C8C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00825" y="5013326"/>
            <a:ext cx="3816350" cy="1152525"/>
          </a:xfrm>
          <a:prstGeom prst="ellipse">
            <a:avLst/>
          </a:prstGeom>
          <a:solidFill>
            <a:srgbClr val="A5002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tr-TR" altLang="x-none" sz="4400" dirty="0" err="1">
                <a:solidFill>
                  <a:srgbClr val="FFFF99"/>
                </a:solidFill>
                <a:latin typeface="Berlin Sans FB Demi" panose="020E0602020502020306" pitchFamily="34" charset="77"/>
              </a:rPr>
              <a:t>blue</a:t>
            </a:r>
            <a:endParaRPr lang="tr-TR" altLang="x-none" sz="4400" dirty="0">
              <a:solidFill>
                <a:srgbClr val="FFFF99"/>
              </a:solidFill>
              <a:latin typeface="Berlin Sans FB Demi" panose="020E0602020502020306" pitchFamily="34" charset="77"/>
            </a:endParaRPr>
          </a:p>
        </p:txBody>
      </p:sp>
      <p:sp>
        <p:nvSpPr>
          <p:cNvPr id="8203" name="WordArt 11">
            <a:extLst>
              <a:ext uri="{FF2B5EF4-FFF2-40B4-BE49-F238E27FC236}">
                <a16:creationId xmlns:a16="http://schemas.microsoft.com/office/drawing/2014/main" xmlns="" id="{A66CBF3D-4F27-E76C-ED59-D5EDEBD4C26D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2114550" y="3870327"/>
            <a:ext cx="3960812" cy="1882775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CascadeUp">
              <a:avLst>
                <a:gd name="adj" fmla="val 44444"/>
              </a:avLst>
            </a:prstTxWarp>
            <a:scene3d>
              <a:camera prst="legacyPerspectiveFront">
                <a:rot lat="20519999" lon="1080000" rev="0"/>
              </a:camera>
              <a:lightRig rig="legacyHarsh2" dir="b"/>
            </a:scene3d>
            <a:sp3d extrusionH="430200" prstMaterial="legacyMatte">
              <a:extrusionClr>
                <a:srgbClr val="FF6600"/>
              </a:extrusionClr>
              <a:contourClr>
                <a:srgbClr val="FFE701"/>
              </a:contourClr>
            </a:sp3d>
          </a:bodyPr>
          <a:lstStyle/>
          <a:p>
            <a:pPr algn="ctr"/>
            <a:r>
              <a:rPr lang="en-US" sz="3600" kern="10" dirty="0">
                <a:ln w="9525">
                  <a:round/>
                  <a:headEnd/>
                  <a:tailEnd/>
                </a:ln>
                <a:gradFill rotWithShape="0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  <a:latin typeface="Impact" panose="020B0806030902050204" pitchFamily="34" charset="0"/>
              </a:rPr>
              <a:t>Well done !</a:t>
            </a:r>
            <a:endParaRPr lang="x-none" sz="3600" kern="10" dirty="0">
              <a:ln w="9525">
                <a:round/>
                <a:headEnd/>
                <a:tailEnd/>
              </a:ln>
              <a:gradFill rotWithShape="0">
                <a:gsLst>
                  <a:gs pos="0">
                    <a:srgbClr val="FFE701"/>
                  </a:gs>
                  <a:gs pos="100000">
                    <a:srgbClr val="FE3E02"/>
                  </a:gs>
                </a:gsLst>
                <a:lin ang="5400000" scaled="1"/>
              </a:gradFill>
              <a:latin typeface="Impact" panose="020B0806030902050204" pitchFamily="34" charset="0"/>
            </a:endParaRPr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xmlns="" id="{466382CE-B7DB-EC7E-C9F1-3DC61060D46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14550" y="237503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r>
              <a:rPr lang="tr-TR" altLang="x-none" sz="6000" dirty="0">
                <a:solidFill>
                  <a:srgbClr val="A50021"/>
                </a:solidFill>
                <a:latin typeface="Berlin Sans FB Demi" panose="020E0602020502020306" pitchFamily="34" charset="77"/>
              </a:rPr>
              <a:t>What color is </a:t>
            </a:r>
            <a:r>
              <a:rPr lang="en-US" altLang="x-none" sz="6000" dirty="0">
                <a:solidFill>
                  <a:srgbClr val="A50021"/>
                </a:solidFill>
                <a:latin typeface="Berlin Sans FB Demi" panose="020E0602020502020306" pitchFamily="34" charset="77"/>
              </a:rPr>
              <a:t>it</a:t>
            </a:r>
            <a:r>
              <a:rPr lang="tr-TR" altLang="x-none" sz="6000" dirty="0">
                <a:solidFill>
                  <a:srgbClr val="A50021"/>
                </a:solidFill>
                <a:latin typeface="Berlin Sans FB Demi" panose="020E0602020502020306" pitchFamily="34" charset="77"/>
              </a:rPr>
              <a:t>?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03761" y="585216"/>
            <a:ext cx="5028926" cy="365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45123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19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 tmFilter="0, 0; .2, .5; .8, .5; 1, 0"/>
                                        <p:tgtEl>
                                          <p:spTgt spid="819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1000" autoRev="1" fill="hold"/>
                                        <p:tgtEl>
                                          <p:spTgt spid="819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withGroup">
                            <p:stCondLst>
                              <p:cond delay="2000"/>
                            </p:stCondLst>
                            <p:childTnLst>
                              <p:par>
                                <p:cTn id="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2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2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199"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820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 nodeType="clickPar">
                      <p:stCondLst>
                        <p:cond delay="0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7" dur="500"/>
                                        <p:tgtEl>
                                          <p:spTgt spid="820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200"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820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 nodeType="clickPar">
                      <p:stCondLst>
                        <p:cond delay="0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3" dur="500"/>
                                        <p:tgtEl>
                                          <p:spTgt spid="820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201"/>
                  </p:tgtEl>
                </p:cond>
              </p:nextCondLst>
            </p:seq>
          </p:childTnLst>
        </p:cTn>
      </p:par>
    </p:tnLst>
    <p:bldLst>
      <p:bldP spid="8201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7" name="Rectangle 5">
            <a:extLst>
              <a:ext uri="{FF2B5EF4-FFF2-40B4-BE49-F238E27FC236}">
                <a16:creationId xmlns:a16="http://schemas.microsoft.com/office/drawing/2014/main" xmlns="" id="{E2017632-7C7A-CE60-7AE8-6E0E9195446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 anchor="t">
            <a:normAutofit fontScale="90000"/>
          </a:bodyPr>
          <a:lstStyle/>
          <a:p>
            <a:pPr algn="l"/>
            <a:r>
              <a:rPr lang="tr-TR" altLang="x-none" sz="6000" dirty="0">
                <a:solidFill>
                  <a:srgbClr val="A50021"/>
                </a:solidFill>
                <a:latin typeface="Berlin Sans FB Demi" panose="020E0602020502020306" pitchFamily="34" charset="77"/>
              </a:rPr>
              <a:t>		</a:t>
            </a:r>
            <a:br>
              <a:rPr lang="tr-TR" altLang="x-none" sz="6000" dirty="0">
                <a:solidFill>
                  <a:srgbClr val="A50021"/>
                </a:solidFill>
                <a:latin typeface="Berlin Sans FB Demi" panose="020E0602020502020306" pitchFamily="34" charset="77"/>
              </a:rPr>
            </a:br>
            <a:r>
              <a:rPr lang="tr-TR" altLang="x-none" sz="6000" dirty="0">
                <a:solidFill>
                  <a:srgbClr val="A50021"/>
                </a:solidFill>
                <a:latin typeface="Berlin Sans FB Demi" panose="020E0602020502020306" pitchFamily="34" charset="77"/>
              </a:rPr>
              <a:t>   </a:t>
            </a:r>
          </a:p>
        </p:txBody>
      </p:sp>
      <p:sp>
        <p:nvSpPr>
          <p:cNvPr id="8199" name="Oval 7">
            <a:extLst>
              <a:ext uri="{FF2B5EF4-FFF2-40B4-BE49-F238E27FC236}">
                <a16:creationId xmlns:a16="http://schemas.microsoft.com/office/drawing/2014/main" xmlns="" id="{843A2E6C-C944-BF4E-D7B3-B18DF7F2672C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00825" y="3284539"/>
            <a:ext cx="3816350" cy="1152525"/>
          </a:xfrm>
          <a:prstGeom prst="ellipse">
            <a:avLst/>
          </a:prstGeom>
          <a:solidFill>
            <a:srgbClr val="A5002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x-none" sz="4400" dirty="0">
                <a:solidFill>
                  <a:srgbClr val="FFFF99"/>
                </a:solidFill>
                <a:latin typeface="Berlin Sans FB Demi" panose="020E0602020502020306" pitchFamily="34" charset="77"/>
              </a:rPr>
              <a:t>blue</a:t>
            </a:r>
            <a:endParaRPr lang="tr-TR" altLang="x-none" sz="4400" dirty="0">
              <a:solidFill>
                <a:srgbClr val="FFFF99"/>
              </a:solidFill>
              <a:latin typeface="Berlin Sans FB Demi" panose="020E0602020502020306" pitchFamily="34" charset="77"/>
            </a:endParaRPr>
          </a:p>
        </p:txBody>
      </p:sp>
      <p:sp>
        <p:nvSpPr>
          <p:cNvPr id="8200" name="Oval 8">
            <a:extLst>
              <a:ext uri="{FF2B5EF4-FFF2-40B4-BE49-F238E27FC236}">
                <a16:creationId xmlns:a16="http://schemas.microsoft.com/office/drawing/2014/main" xmlns="" id="{F1FE3213-79C3-0499-0B4B-BD9734DBAE3C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00825" y="1557339"/>
            <a:ext cx="3816350" cy="1152525"/>
          </a:xfrm>
          <a:prstGeom prst="ellipse">
            <a:avLst/>
          </a:prstGeom>
          <a:solidFill>
            <a:srgbClr val="A5002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tr-TR" altLang="x-none" sz="4400" dirty="0" err="1">
                <a:solidFill>
                  <a:srgbClr val="FFFF99"/>
                </a:solidFill>
                <a:latin typeface="Berlin Sans FB Demi" panose="020E0602020502020306" pitchFamily="34" charset="77"/>
              </a:rPr>
              <a:t>white</a:t>
            </a:r>
            <a:endParaRPr lang="tr-TR" altLang="x-none" sz="4400" dirty="0">
              <a:solidFill>
                <a:srgbClr val="FFFF99"/>
              </a:solidFill>
              <a:latin typeface="Berlin Sans FB Demi" panose="020E0602020502020306" pitchFamily="34" charset="77"/>
            </a:endParaRPr>
          </a:p>
        </p:txBody>
      </p:sp>
      <p:sp>
        <p:nvSpPr>
          <p:cNvPr id="8201" name="Oval 9">
            <a:extLst>
              <a:ext uri="{FF2B5EF4-FFF2-40B4-BE49-F238E27FC236}">
                <a16:creationId xmlns:a16="http://schemas.microsoft.com/office/drawing/2014/main" xmlns="" id="{F084519A-6927-F09B-B17B-E012F7579C8C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00825" y="5013326"/>
            <a:ext cx="3816350" cy="1152525"/>
          </a:xfrm>
          <a:prstGeom prst="ellipse">
            <a:avLst/>
          </a:prstGeom>
          <a:solidFill>
            <a:srgbClr val="A5002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x-none" sz="4400" dirty="0">
                <a:solidFill>
                  <a:srgbClr val="FFFF99"/>
                </a:solidFill>
                <a:latin typeface="Berlin Sans FB Demi" panose="020E0602020502020306" pitchFamily="34" charset="77"/>
              </a:rPr>
              <a:t>red</a:t>
            </a:r>
            <a:endParaRPr lang="tr-TR" altLang="x-none" sz="4400" dirty="0">
              <a:solidFill>
                <a:srgbClr val="FFFF99"/>
              </a:solidFill>
              <a:latin typeface="Berlin Sans FB Demi" panose="020E0602020502020306" pitchFamily="34" charset="77"/>
            </a:endParaRPr>
          </a:p>
        </p:txBody>
      </p:sp>
      <p:sp>
        <p:nvSpPr>
          <p:cNvPr id="8203" name="WordArt 11">
            <a:extLst>
              <a:ext uri="{FF2B5EF4-FFF2-40B4-BE49-F238E27FC236}">
                <a16:creationId xmlns:a16="http://schemas.microsoft.com/office/drawing/2014/main" xmlns="" id="{A66CBF3D-4F27-E76C-ED59-D5EDEBD4C26D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2268538" y="3860801"/>
            <a:ext cx="3960812" cy="1882775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CascadeUp">
              <a:avLst>
                <a:gd name="adj" fmla="val 44444"/>
              </a:avLst>
            </a:prstTxWarp>
            <a:scene3d>
              <a:camera prst="legacyPerspectiveFront">
                <a:rot lat="20519999" lon="1080000" rev="0"/>
              </a:camera>
              <a:lightRig rig="legacyHarsh2" dir="b"/>
            </a:scene3d>
            <a:sp3d extrusionH="430200" prstMaterial="legacyMatte">
              <a:extrusionClr>
                <a:srgbClr val="FF6600"/>
              </a:extrusionClr>
              <a:contourClr>
                <a:srgbClr val="FFE701"/>
              </a:contourClr>
            </a:sp3d>
          </a:bodyPr>
          <a:lstStyle/>
          <a:p>
            <a:pPr algn="ctr"/>
            <a:r>
              <a:rPr lang="en-US" sz="3600" kern="10" dirty="0">
                <a:ln w="9525">
                  <a:round/>
                  <a:headEnd/>
                  <a:tailEnd/>
                </a:ln>
                <a:gradFill rotWithShape="0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  <a:latin typeface="Impact" panose="020B0806030902050204" pitchFamily="34" charset="0"/>
              </a:rPr>
              <a:t>Well done !</a:t>
            </a:r>
            <a:endParaRPr lang="x-none" sz="3600" kern="10" dirty="0">
              <a:ln w="9525">
                <a:round/>
                <a:headEnd/>
                <a:tailEnd/>
              </a:ln>
              <a:gradFill rotWithShape="0">
                <a:gsLst>
                  <a:gs pos="0">
                    <a:srgbClr val="FFE701"/>
                  </a:gs>
                  <a:gs pos="100000">
                    <a:srgbClr val="FE3E02"/>
                  </a:gs>
                </a:gsLst>
                <a:lin ang="5400000" scaled="1"/>
              </a:gradFill>
              <a:latin typeface="Impact" panose="020B0806030902050204" pitchFamily="34" charset="0"/>
            </a:endParaRPr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xmlns="" id="{52BEFEEF-B24B-2331-C5F4-EF7A053B391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14550" y="237503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r>
              <a:rPr lang="tr-TR" altLang="x-none" sz="6000" dirty="0">
                <a:solidFill>
                  <a:srgbClr val="A50021"/>
                </a:solidFill>
                <a:latin typeface="Berlin Sans FB Demi" panose="020E0602020502020306" pitchFamily="34" charset="77"/>
              </a:rPr>
              <a:t>What color is </a:t>
            </a:r>
            <a:r>
              <a:rPr lang="en-US" altLang="x-none" sz="6000" dirty="0">
                <a:solidFill>
                  <a:srgbClr val="A50021"/>
                </a:solidFill>
                <a:latin typeface="Berlin Sans FB Demi" panose="020E0602020502020306" pitchFamily="34" charset="77"/>
              </a:rPr>
              <a:t>it</a:t>
            </a:r>
            <a:r>
              <a:rPr lang="tr-TR" altLang="x-none" sz="6000" dirty="0">
                <a:solidFill>
                  <a:srgbClr val="A50021"/>
                </a:solidFill>
                <a:latin typeface="Berlin Sans FB Demi" panose="020E0602020502020306" pitchFamily="34" charset="77"/>
              </a:rPr>
              <a:t>?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056" y="237503"/>
            <a:ext cx="4329113" cy="43291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19957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19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 tmFilter="0, 0; .2, .5; .8, .5; 1, 0"/>
                                        <p:tgtEl>
                                          <p:spTgt spid="819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1000" autoRev="1" fill="hold"/>
                                        <p:tgtEl>
                                          <p:spTgt spid="819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withGroup">
                            <p:stCondLst>
                              <p:cond delay="2000"/>
                            </p:stCondLst>
                            <p:childTnLst>
                              <p:par>
                                <p:cTn id="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2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2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199"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820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 nodeType="clickPar">
                      <p:stCondLst>
                        <p:cond delay="0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7" dur="500"/>
                                        <p:tgtEl>
                                          <p:spTgt spid="820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200"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820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 nodeType="clickPar">
                      <p:stCondLst>
                        <p:cond delay="0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3" dur="500"/>
                                        <p:tgtEl>
                                          <p:spTgt spid="820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201"/>
                  </p:tgtEl>
                </p:cond>
              </p:nextCondLst>
            </p:seq>
          </p:childTnLst>
        </p:cTn>
      </p:par>
    </p:tnLst>
    <p:bldLst>
      <p:bldP spid="8201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11951">
              <a:srgbClr val="F1F3F7"/>
            </a:gs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62834">
              <a:srgbClr val="BFD8EE"/>
            </a:gs>
            <a:gs pos="46897">
              <a:srgbClr val="CDE1F2"/>
            </a:gs>
            <a:gs pos="23902">
              <a:srgbClr val="E2EDF8"/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14"/>
          <p:cNvSpPr txBox="1"/>
          <p:nvPr/>
        </p:nvSpPr>
        <p:spPr>
          <a:xfrm>
            <a:off x="6564683" y="438150"/>
            <a:ext cx="4785400" cy="13542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algn="ctr"/>
            <a:r>
              <a:rPr lang="en-US" sz="8800" dirty="0"/>
              <a:t>Objectives</a:t>
            </a:r>
          </a:p>
        </p:txBody>
      </p:sp>
      <p:sp>
        <p:nvSpPr>
          <p:cNvPr id="94" name="Google Shape;94;p14"/>
          <p:cNvSpPr txBox="1"/>
          <p:nvPr/>
        </p:nvSpPr>
        <p:spPr>
          <a:xfrm>
            <a:off x="6181801" y="2044084"/>
            <a:ext cx="5784138" cy="4267835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62834">
                <a:srgbClr val="BFD8EE"/>
              </a:gs>
              <a:gs pos="46897">
                <a:srgbClr val="CDE1F2"/>
              </a:gs>
              <a:gs pos="23902">
                <a:srgbClr val="E2EDF8"/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  <a:ea typeface="Times New Roman" panose="02020603050405020304" pitchFamily="18" charset="0"/>
              </a:rPr>
              <a:t>By the end of this lesson, students will be able to </a:t>
            </a:r>
            <a:r>
              <a:rPr lang="en-US" sz="3200" dirty="0">
                <a:solidFill>
                  <a:srgbClr val="FF0000"/>
                </a:solidFill>
                <a:effectLst/>
                <a:ea typeface="Times New Roman" panose="02020603050405020304" pitchFamily="18" charset="0"/>
              </a:rPr>
              <a:t>ask the colors of things.</a:t>
            </a:r>
          </a:p>
          <a:p>
            <a:endParaRPr lang="en-US" sz="3200" baseline="-25000" dirty="0">
              <a:solidFill>
                <a:srgbClr val="FF0000"/>
              </a:solidFill>
              <a:ea typeface="Times New Roman" panose="02020603050405020304" pitchFamily="18" charset="0"/>
            </a:endParaRPr>
          </a:p>
          <a:p>
            <a:r>
              <a:rPr lang="en-US" sz="3200" b="1" dirty="0">
                <a:solidFill>
                  <a:srgbClr val="0070C0"/>
                </a:solidFill>
              </a:rPr>
              <a:t>Vocabulary</a:t>
            </a:r>
            <a:r>
              <a:rPr lang="en-US" sz="3200" dirty="0">
                <a:solidFill>
                  <a:srgbClr val="0070C0"/>
                </a:solidFill>
              </a:rPr>
              <a:t>: </a:t>
            </a:r>
          </a:p>
          <a:p>
            <a:r>
              <a:rPr lang="en-US" sz="3200" dirty="0">
                <a:solidFill>
                  <a:srgbClr val="0070C0"/>
                </a:solidFill>
              </a:rPr>
              <a:t>red, yellow, blue, black, white</a:t>
            </a:r>
          </a:p>
          <a:p>
            <a:endParaRPr lang="en-US" sz="3200" dirty="0">
              <a:solidFill>
                <a:srgbClr val="0070C0"/>
              </a:solidFill>
            </a:endParaRPr>
          </a:p>
          <a:p>
            <a:r>
              <a:rPr lang="en-US" sz="3200" b="1" dirty="0">
                <a:solidFill>
                  <a:srgbClr val="0070C0"/>
                </a:solidFill>
              </a:rPr>
              <a:t>Structures</a:t>
            </a:r>
            <a:r>
              <a:rPr lang="en-US" sz="3200" dirty="0">
                <a:solidFill>
                  <a:srgbClr val="0070C0"/>
                </a:solidFill>
              </a:rPr>
              <a:t>:</a:t>
            </a:r>
          </a:p>
          <a:p>
            <a:r>
              <a:rPr lang="en-US" sz="3200" dirty="0">
                <a:solidFill>
                  <a:srgbClr val="0070C0"/>
                </a:solidFill>
              </a:rPr>
              <a:t>What color is it?/ It’s yellow. </a:t>
            </a:r>
          </a:p>
        </p:txBody>
      </p:sp>
      <p:pic>
        <p:nvPicPr>
          <p:cNvPr id="99" name="Google Shape;99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4300" y="438150"/>
            <a:ext cx="5457826" cy="6157957"/>
          </a:xfrm>
          <a:prstGeom prst="rect">
            <a:avLst/>
          </a:prstGeom>
          <a:noFill/>
          <a:ln>
            <a:noFill/>
          </a:ln>
        </p:spPr>
      </p:pic>
      <p:pic>
        <p:nvPicPr>
          <p:cNvPr id="100" name="Google Shape;100;p1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54350" y="4856833"/>
            <a:ext cx="5892451" cy="222046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4948238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" grpId="0"/>
      <p:bldP spid="94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99+ Ảnh Động Powerpoint Tạm Biệt Đẹp, Dễ Thương, Cute Hột Me - Diếp Cá Vươ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8662" y="690563"/>
            <a:ext cx="7573964" cy="52933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6149032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WZJAIkmT3Rg"/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90629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59" name="Google Shape;459;p11"/>
          <p:cNvGrpSpPr/>
          <p:nvPr/>
        </p:nvGrpSpPr>
        <p:grpSpPr>
          <a:xfrm>
            <a:off x="73587" y="1926625"/>
            <a:ext cx="5984313" cy="958105"/>
            <a:chOff x="0" y="-47625"/>
            <a:chExt cx="1719710" cy="378511"/>
          </a:xfrm>
        </p:grpSpPr>
        <p:sp>
          <p:nvSpPr>
            <p:cNvPr id="460" name="Google Shape;460;p11"/>
            <p:cNvSpPr/>
            <p:nvPr/>
          </p:nvSpPr>
          <p:spPr>
            <a:xfrm>
              <a:off x="0" y="0"/>
              <a:ext cx="1719710" cy="330886"/>
            </a:xfrm>
            <a:custGeom>
              <a:avLst/>
              <a:gdLst/>
              <a:ahLst/>
              <a:cxnLst/>
              <a:rect l="l" t="t" r="r" b="b"/>
              <a:pathLst>
                <a:path w="1719710" h="330886" extrusionOk="0">
                  <a:moveTo>
                    <a:pt x="60470" y="0"/>
                  </a:moveTo>
                  <a:lnTo>
                    <a:pt x="1659240" y="0"/>
                  </a:lnTo>
                  <a:cubicBezTo>
                    <a:pt x="1675277" y="0"/>
                    <a:pt x="1690658" y="6371"/>
                    <a:pt x="1701998" y="17711"/>
                  </a:cubicBezTo>
                  <a:cubicBezTo>
                    <a:pt x="1713339" y="29051"/>
                    <a:pt x="1719710" y="44432"/>
                    <a:pt x="1719710" y="60470"/>
                  </a:cubicBezTo>
                  <a:lnTo>
                    <a:pt x="1719710" y="270416"/>
                  </a:lnTo>
                  <a:cubicBezTo>
                    <a:pt x="1719710" y="303813"/>
                    <a:pt x="1692636" y="330886"/>
                    <a:pt x="1659240" y="330886"/>
                  </a:cubicBezTo>
                  <a:lnTo>
                    <a:pt x="60470" y="330886"/>
                  </a:lnTo>
                  <a:cubicBezTo>
                    <a:pt x="27073" y="330886"/>
                    <a:pt x="0" y="303813"/>
                    <a:pt x="0" y="270416"/>
                  </a:cubicBezTo>
                  <a:lnTo>
                    <a:pt x="0" y="60470"/>
                  </a:lnTo>
                  <a:cubicBezTo>
                    <a:pt x="0" y="27073"/>
                    <a:pt x="27073" y="0"/>
                    <a:pt x="60470" y="0"/>
                  </a:cubicBezTo>
                  <a:close/>
                </a:path>
              </a:pathLst>
            </a:custGeom>
            <a:solidFill>
              <a:srgbClr val="393A3F"/>
            </a:solidFill>
            <a:ln>
              <a:noFill/>
            </a:ln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endParaRPr sz="1200"/>
            </a:p>
          </p:txBody>
        </p:sp>
        <p:sp>
          <p:nvSpPr>
            <p:cNvPr id="461" name="Google Shape;461;p11"/>
            <p:cNvSpPr txBox="1"/>
            <p:nvPr/>
          </p:nvSpPr>
          <p:spPr>
            <a:xfrm>
              <a:off x="0" y="-47625"/>
              <a:ext cx="1719710" cy="37851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33867" tIns="33867" rIns="33867" bIns="33867" anchor="ctr" anchorCtr="0">
              <a:noAutofit/>
            </a:bodyPr>
            <a:lstStyle/>
            <a:p>
              <a:pPr algn="ctr">
                <a:lnSpc>
                  <a:spcPct val="186611"/>
                </a:lnSpc>
              </a:pPr>
              <a:endParaRPr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462" name="Google Shape;462;p11"/>
          <p:cNvGrpSpPr/>
          <p:nvPr/>
        </p:nvGrpSpPr>
        <p:grpSpPr>
          <a:xfrm>
            <a:off x="950989" y="1920636"/>
            <a:ext cx="5541301" cy="958105"/>
            <a:chOff x="0" y="-47625"/>
            <a:chExt cx="1719710" cy="378511"/>
          </a:xfrm>
        </p:grpSpPr>
        <p:sp>
          <p:nvSpPr>
            <p:cNvPr id="463" name="Google Shape;463;p11"/>
            <p:cNvSpPr/>
            <p:nvPr/>
          </p:nvSpPr>
          <p:spPr>
            <a:xfrm>
              <a:off x="0" y="0"/>
              <a:ext cx="1719710" cy="330886"/>
            </a:xfrm>
            <a:custGeom>
              <a:avLst/>
              <a:gdLst/>
              <a:ahLst/>
              <a:cxnLst/>
              <a:rect l="l" t="t" r="r" b="b"/>
              <a:pathLst>
                <a:path w="1719710" h="330886" extrusionOk="0">
                  <a:moveTo>
                    <a:pt x="60470" y="0"/>
                  </a:moveTo>
                  <a:lnTo>
                    <a:pt x="1659240" y="0"/>
                  </a:lnTo>
                  <a:cubicBezTo>
                    <a:pt x="1675277" y="0"/>
                    <a:pt x="1690658" y="6371"/>
                    <a:pt x="1701998" y="17711"/>
                  </a:cubicBezTo>
                  <a:cubicBezTo>
                    <a:pt x="1713339" y="29051"/>
                    <a:pt x="1719710" y="44432"/>
                    <a:pt x="1719710" y="60470"/>
                  </a:cubicBezTo>
                  <a:lnTo>
                    <a:pt x="1719710" y="270416"/>
                  </a:lnTo>
                  <a:cubicBezTo>
                    <a:pt x="1719710" y="303813"/>
                    <a:pt x="1692636" y="330886"/>
                    <a:pt x="1659240" y="330886"/>
                  </a:cubicBezTo>
                  <a:lnTo>
                    <a:pt x="60470" y="330886"/>
                  </a:lnTo>
                  <a:cubicBezTo>
                    <a:pt x="27073" y="330886"/>
                    <a:pt x="0" y="303813"/>
                    <a:pt x="0" y="270416"/>
                  </a:cubicBezTo>
                  <a:lnTo>
                    <a:pt x="0" y="60470"/>
                  </a:lnTo>
                  <a:cubicBezTo>
                    <a:pt x="0" y="27073"/>
                    <a:pt x="27073" y="0"/>
                    <a:pt x="60470" y="0"/>
                  </a:cubicBezTo>
                  <a:close/>
                </a:path>
              </a:pathLst>
            </a:custGeom>
            <a:solidFill>
              <a:srgbClr val="F6836B"/>
            </a:solidFill>
            <a:ln>
              <a:noFill/>
            </a:ln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endParaRPr sz="1200"/>
            </a:p>
          </p:txBody>
        </p:sp>
        <p:sp>
          <p:nvSpPr>
            <p:cNvPr id="464" name="Google Shape;464;p11"/>
            <p:cNvSpPr txBox="1"/>
            <p:nvPr/>
          </p:nvSpPr>
          <p:spPr>
            <a:xfrm>
              <a:off x="0" y="-47625"/>
              <a:ext cx="1719710" cy="37851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33867" tIns="33867" rIns="33867" bIns="33867" anchor="ctr" anchorCtr="0">
              <a:noAutofit/>
            </a:bodyPr>
            <a:lstStyle/>
            <a:p>
              <a:pPr algn="ctr">
                <a:lnSpc>
                  <a:spcPct val="186611"/>
                </a:lnSpc>
              </a:pPr>
              <a:endParaRPr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465" name="Google Shape;465;p11"/>
          <p:cNvGrpSpPr/>
          <p:nvPr/>
        </p:nvGrpSpPr>
        <p:grpSpPr>
          <a:xfrm>
            <a:off x="278322" y="161571"/>
            <a:ext cx="3900702" cy="873213"/>
            <a:chOff x="0" y="-241100"/>
            <a:chExt cx="7801404" cy="1746426"/>
          </a:xfrm>
        </p:grpSpPr>
        <p:grpSp>
          <p:nvGrpSpPr>
            <p:cNvPr id="466" name="Google Shape;466;p11"/>
            <p:cNvGrpSpPr/>
            <p:nvPr/>
          </p:nvGrpSpPr>
          <p:grpSpPr>
            <a:xfrm>
              <a:off x="0" y="-241100"/>
              <a:ext cx="2173363" cy="520366"/>
              <a:chOff x="0" y="-47625"/>
              <a:chExt cx="429306" cy="102789"/>
            </a:xfrm>
          </p:grpSpPr>
          <p:sp>
            <p:nvSpPr>
              <p:cNvPr id="467" name="Google Shape;467;p11"/>
              <p:cNvSpPr/>
              <p:nvPr/>
            </p:nvSpPr>
            <p:spPr>
              <a:xfrm>
                <a:off x="0" y="0"/>
                <a:ext cx="429306" cy="55164"/>
              </a:xfrm>
              <a:custGeom>
                <a:avLst/>
                <a:gdLst/>
                <a:ahLst/>
                <a:cxnLst/>
                <a:rect l="l" t="t" r="r" b="b"/>
                <a:pathLst>
                  <a:path w="429306" h="55164" extrusionOk="0">
                    <a:moveTo>
                      <a:pt x="27582" y="0"/>
                    </a:moveTo>
                    <a:lnTo>
                      <a:pt x="401724" y="0"/>
                    </a:lnTo>
                    <a:cubicBezTo>
                      <a:pt x="416957" y="0"/>
                      <a:pt x="429306" y="12349"/>
                      <a:pt x="429306" y="27582"/>
                    </a:cubicBezTo>
                    <a:lnTo>
                      <a:pt x="429306" y="27582"/>
                    </a:lnTo>
                    <a:cubicBezTo>
                      <a:pt x="429306" y="34897"/>
                      <a:pt x="426400" y="41912"/>
                      <a:pt x="421228" y="47085"/>
                    </a:cubicBezTo>
                    <a:cubicBezTo>
                      <a:pt x="416055" y="52258"/>
                      <a:pt x="409040" y="55164"/>
                      <a:pt x="401724" y="55164"/>
                    </a:cubicBezTo>
                    <a:lnTo>
                      <a:pt x="27582" y="55164"/>
                    </a:lnTo>
                    <a:cubicBezTo>
                      <a:pt x="12349" y="55164"/>
                      <a:pt x="0" y="42815"/>
                      <a:pt x="0" y="27582"/>
                    </a:cubicBezTo>
                    <a:lnTo>
                      <a:pt x="0" y="27582"/>
                    </a:lnTo>
                    <a:cubicBezTo>
                      <a:pt x="0" y="12349"/>
                      <a:pt x="12349" y="0"/>
                      <a:pt x="27582" y="0"/>
                    </a:cubicBezTo>
                    <a:close/>
                  </a:path>
                </a:pathLst>
              </a:custGeom>
              <a:solidFill>
                <a:srgbClr val="ED7843"/>
              </a:solidFill>
              <a:ln>
                <a:noFill/>
              </a:ln>
            </p:spPr>
            <p:txBody>
              <a:bodyPr spcFirstLastPara="1" wrap="square" lIns="60950" tIns="60950" rIns="60950" bIns="60950" anchor="ctr" anchorCtr="0">
                <a:noAutofit/>
              </a:bodyPr>
              <a:lstStyle/>
              <a:p>
                <a:endParaRPr sz="1200"/>
              </a:p>
            </p:txBody>
          </p:sp>
          <p:sp>
            <p:nvSpPr>
              <p:cNvPr id="468" name="Google Shape;468;p11"/>
              <p:cNvSpPr txBox="1"/>
              <p:nvPr/>
            </p:nvSpPr>
            <p:spPr>
              <a:xfrm>
                <a:off x="0" y="-47625"/>
                <a:ext cx="429306" cy="10278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33867" tIns="33867" rIns="33867" bIns="33867" anchor="ctr" anchorCtr="0">
                <a:noAutofit/>
              </a:bodyPr>
              <a:lstStyle/>
              <a:p>
                <a:pPr algn="ctr">
                  <a:lnSpc>
                    <a:spcPct val="186611"/>
                  </a:lnSpc>
                </a:pPr>
                <a:endParaRPr sz="12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469" name="Google Shape;469;p11"/>
            <p:cNvGrpSpPr/>
            <p:nvPr/>
          </p:nvGrpSpPr>
          <p:grpSpPr>
            <a:xfrm>
              <a:off x="2571714" y="-241100"/>
              <a:ext cx="2173363" cy="520366"/>
              <a:chOff x="0" y="-47625"/>
              <a:chExt cx="429306" cy="102789"/>
            </a:xfrm>
          </p:grpSpPr>
          <p:sp>
            <p:nvSpPr>
              <p:cNvPr id="470" name="Google Shape;470;p11"/>
              <p:cNvSpPr/>
              <p:nvPr/>
            </p:nvSpPr>
            <p:spPr>
              <a:xfrm>
                <a:off x="0" y="0"/>
                <a:ext cx="429306" cy="55164"/>
              </a:xfrm>
              <a:custGeom>
                <a:avLst/>
                <a:gdLst/>
                <a:ahLst/>
                <a:cxnLst/>
                <a:rect l="l" t="t" r="r" b="b"/>
                <a:pathLst>
                  <a:path w="429306" h="55164" extrusionOk="0">
                    <a:moveTo>
                      <a:pt x="27582" y="0"/>
                    </a:moveTo>
                    <a:lnTo>
                      <a:pt x="401724" y="0"/>
                    </a:lnTo>
                    <a:cubicBezTo>
                      <a:pt x="416957" y="0"/>
                      <a:pt x="429306" y="12349"/>
                      <a:pt x="429306" y="27582"/>
                    </a:cubicBezTo>
                    <a:lnTo>
                      <a:pt x="429306" y="27582"/>
                    </a:lnTo>
                    <a:cubicBezTo>
                      <a:pt x="429306" y="34897"/>
                      <a:pt x="426400" y="41912"/>
                      <a:pt x="421228" y="47085"/>
                    </a:cubicBezTo>
                    <a:cubicBezTo>
                      <a:pt x="416055" y="52258"/>
                      <a:pt x="409040" y="55164"/>
                      <a:pt x="401724" y="55164"/>
                    </a:cubicBezTo>
                    <a:lnTo>
                      <a:pt x="27582" y="55164"/>
                    </a:lnTo>
                    <a:cubicBezTo>
                      <a:pt x="12349" y="55164"/>
                      <a:pt x="0" y="42815"/>
                      <a:pt x="0" y="27582"/>
                    </a:cubicBezTo>
                    <a:lnTo>
                      <a:pt x="0" y="27582"/>
                    </a:lnTo>
                    <a:cubicBezTo>
                      <a:pt x="0" y="12349"/>
                      <a:pt x="12349" y="0"/>
                      <a:pt x="27582" y="0"/>
                    </a:cubicBezTo>
                    <a:close/>
                  </a:path>
                </a:pathLst>
              </a:custGeom>
              <a:solidFill>
                <a:srgbClr val="5EC9CC"/>
              </a:solidFill>
              <a:ln>
                <a:noFill/>
              </a:ln>
            </p:spPr>
            <p:txBody>
              <a:bodyPr spcFirstLastPara="1" wrap="square" lIns="60950" tIns="60950" rIns="60950" bIns="60950" anchor="ctr" anchorCtr="0">
                <a:noAutofit/>
              </a:bodyPr>
              <a:lstStyle/>
              <a:p>
                <a:endParaRPr sz="1200"/>
              </a:p>
            </p:txBody>
          </p:sp>
          <p:sp>
            <p:nvSpPr>
              <p:cNvPr id="471" name="Google Shape;471;p11"/>
              <p:cNvSpPr txBox="1"/>
              <p:nvPr/>
            </p:nvSpPr>
            <p:spPr>
              <a:xfrm>
                <a:off x="0" y="-47625"/>
                <a:ext cx="429306" cy="10278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33867" tIns="33867" rIns="33867" bIns="33867" anchor="ctr" anchorCtr="0">
                <a:noAutofit/>
              </a:bodyPr>
              <a:lstStyle/>
              <a:p>
                <a:pPr algn="ctr">
                  <a:lnSpc>
                    <a:spcPct val="186611"/>
                  </a:lnSpc>
                </a:pPr>
                <a:endParaRPr sz="12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472" name="Google Shape;472;p11"/>
            <p:cNvGrpSpPr/>
            <p:nvPr/>
          </p:nvGrpSpPr>
          <p:grpSpPr>
            <a:xfrm>
              <a:off x="1345333" y="575063"/>
              <a:ext cx="2173363" cy="520366"/>
              <a:chOff x="0" y="-47625"/>
              <a:chExt cx="429306" cy="102789"/>
            </a:xfrm>
          </p:grpSpPr>
          <p:sp>
            <p:nvSpPr>
              <p:cNvPr id="473" name="Google Shape;473;p11"/>
              <p:cNvSpPr/>
              <p:nvPr/>
            </p:nvSpPr>
            <p:spPr>
              <a:xfrm>
                <a:off x="0" y="0"/>
                <a:ext cx="429306" cy="55164"/>
              </a:xfrm>
              <a:custGeom>
                <a:avLst/>
                <a:gdLst/>
                <a:ahLst/>
                <a:cxnLst/>
                <a:rect l="l" t="t" r="r" b="b"/>
                <a:pathLst>
                  <a:path w="429306" h="55164" extrusionOk="0">
                    <a:moveTo>
                      <a:pt x="27582" y="0"/>
                    </a:moveTo>
                    <a:lnTo>
                      <a:pt x="401724" y="0"/>
                    </a:lnTo>
                    <a:cubicBezTo>
                      <a:pt x="416957" y="0"/>
                      <a:pt x="429306" y="12349"/>
                      <a:pt x="429306" y="27582"/>
                    </a:cubicBezTo>
                    <a:lnTo>
                      <a:pt x="429306" y="27582"/>
                    </a:lnTo>
                    <a:cubicBezTo>
                      <a:pt x="429306" y="34897"/>
                      <a:pt x="426400" y="41912"/>
                      <a:pt x="421228" y="47085"/>
                    </a:cubicBezTo>
                    <a:cubicBezTo>
                      <a:pt x="416055" y="52258"/>
                      <a:pt x="409040" y="55164"/>
                      <a:pt x="401724" y="55164"/>
                    </a:cubicBezTo>
                    <a:lnTo>
                      <a:pt x="27582" y="55164"/>
                    </a:lnTo>
                    <a:cubicBezTo>
                      <a:pt x="12349" y="55164"/>
                      <a:pt x="0" y="42815"/>
                      <a:pt x="0" y="27582"/>
                    </a:cubicBezTo>
                    <a:lnTo>
                      <a:pt x="0" y="27582"/>
                    </a:lnTo>
                    <a:cubicBezTo>
                      <a:pt x="0" y="12349"/>
                      <a:pt x="12349" y="0"/>
                      <a:pt x="27582" y="0"/>
                    </a:cubicBezTo>
                    <a:close/>
                  </a:path>
                </a:pathLst>
              </a:custGeom>
              <a:solidFill>
                <a:srgbClr val="393A3F"/>
              </a:solidFill>
              <a:ln>
                <a:noFill/>
              </a:ln>
            </p:spPr>
            <p:txBody>
              <a:bodyPr spcFirstLastPara="1" wrap="square" lIns="60950" tIns="60950" rIns="60950" bIns="60950" anchor="ctr" anchorCtr="0">
                <a:noAutofit/>
              </a:bodyPr>
              <a:lstStyle/>
              <a:p>
                <a:endParaRPr sz="1200"/>
              </a:p>
            </p:txBody>
          </p:sp>
          <p:sp>
            <p:nvSpPr>
              <p:cNvPr id="474" name="Google Shape;474;p11"/>
              <p:cNvSpPr txBox="1"/>
              <p:nvPr/>
            </p:nvSpPr>
            <p:spPr>
              <a:xfrm>
                <a:off x="0" y="-47625"/>
                <a:ext cx="429306" cy="10278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33867" tIns="33867" rIns="33867" bIns="33867" anchor="ctr" anchorCtr="0">
                <a:noAutofit/>
              </a:bodyPr>
              <a:lstStyle/>
              <a:p>
                <a:pPr algn="ctr">
                  <a:lnSpc>
                    <a:spcPct val="186611"/>
                  </a:lnSpc>
                </a:pPr>
                <a:endParaRPr sz="12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475" name="Google Shape;475;p11"/>
            <p:cNvGrpSpPr/>
            <p:nvPr/>
          </p:nvGrpSpPr>
          <p:grpSpPr>
            <a:xfrm>
              <a:off x="3658396" y="563641"/>
              <a:ext cx="2173363" cy="520366"/>
              <a:chOff x="0" y="-47625"/>
              <a:chExt cx="429306" cy="102789"/>
            </a:xfrm>
          </p:grpSpPr>
          <p:sp>
            <p:nvSpPr>
              <p:cNvPr id="476" name="Google Shape;476;p11"/>
              <p:cNvSpPr/>
              <p:nvPr/>
            </p:nvSpPr>
            <p:spPr>
              <a:xfrm>
                <a:off x="0" y="0"/>
                <a:ext cx="429306" cy="55164"/>
              </a:xfrm>
              <a:custGeom>
                <a:avLst/>
                <a:gdLst/>
                <a:ahLst/>
                <a:cxnLst/>
                <a:rect l="l" t="t" r="r" b="b"/>
                <a:pathLst>
                  <a:path w="429306" h="55164" extrusionOk="0">
                    <a:moveTo>
                      <a:pt x="27582" y="0"/>
                    </a:moveTo>
                    <a:lnTo>
                      <a:pt x="401724" y="0"/>
                    </a:lnTo>
                    <a:cubicBezTo>
                      <a:pt x="416957" y="0"/>
                      <a:pt x="429306" y="12349"/>
                      <a:pt x="429306" y="27582"/>
                    </a:cubicBezTo>
                    <a:lnTo>
                      <a:pt x="429306" y="27582"/>
                    </a:lnTo>
                    <a:cubicBezTo>
                      <a:pt x="429306" y="34897"/>
                      <a:pt x="426400" y="41912"/>
                      <a:pt x="421228" y="47085"/>
                    </a:cubicBezTo>
                    <a:cubicBezTo>
                      <a:pt x="416055" y="52258"/>
                      <a:pt x="409040" y="55164"/>
                      <a:pt x="401724" y="55164"/>
                    </a:cubicBezTo>
                    <a:lnTo>
                      <a:pt x="27582" y="55164"/>
                    </a:lnTo>
                    <a:cubicBezTo>
                      <a:pt x="12349" y="55164"/>
                      <a:pt x="0" y="42815"/>
                      <a:pt x="0" y="27582"/>
                    </a:cubicBezTo>
                    <a:lnTo>
                      <a:pt x="0" y="27582"/>
                    </a:lnTo>
                    <a:cubicBezTo>
                      <a:pt x="0" y="12349"/>
                      <a:pt x="12349" y="0"/>
                      <a:pt x="27582" y="0"/>
                    </a:cubicBezTo>
                    <a:close/>
                  </a:path>
                </a:pathLst>
              </a:custGeom>
              <a:solidFill>
                <a:srgbClr val="ED7843"/>
              </a:solidFill>
              <a:ln>
                <a:noFill/>
              </a:ln>
            </p:spPr>
            <p:txBody>
              <a:bodyPr spcFirstLastPara="1" wrap="square" lIns="60950" tIns="60950" rIns="60950" bIns="60950" anchor="ctr" anchorCtr="0">
                <a:noAutofit/>
              </a:bodyPr>
              <a:lstStyle/>
              <a:p>
                <a:endParaRPr sz="1200"/>
              </a:p>
            </p:txBody>
          </p:sp>
          <p:sp>
            <p:nvSpPr>
              <p:cNvPr id="477" name="Google Shape;477;p11"/>
              <p:cNvSpPr txBox="1"/>
              <p:nvPr/>
            </p:nvSpPr>
            <p:spPr>
              <a:xfrm>
                <a:off x="0" y="-47625"/>
                <a:ext cx="429306" cy="10278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33867" tIns="33867" rIns="33867" bIns="33867" anchor="ctr" anchorCtr="0">
                <a:noAutofit/>
              </a:bodyPr>
              <a:lstStyle/>
              <a:p>
                <a:pPr algn="ctr">
                  <a:lnSpc>
                    <a:spcPct val="186611"/>
                  </a:lnSpc>
                </a:pPr>
                <a:endParaRPr sz="12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478" name="Google Shape;478;p11"/>
            <p:cNvGrpSpPr/>
            <p:nvPr/>
          </p:nvGrpSpPr>
          <p:grpSpPr>
            <a:xfrm>
              <a:off x="5314643" y="-241100"/>
              <a:ext cx="1191036" cy="520366"/>
              <a:chOff x="0" y="-47625"/>
              <a:chExt cx="235266" cy="102789"/>
            </a:xfrm>
          </p:grpSpPr>
          <p:sp>
            <p:nvSpPr>
              <p:cNvPr id="479" name="Google Shape;479;p11"/>
              <p:cNvSpPr/>
              <p:nvPr/>
            </p:nvSpPr>
            <p:spPr>
              <a:xfrm>
                <a:off x="0" y="0"/>
                <a:ext cx="235266" cy="55164"/>
              </a:xfrm>
              <a:custGeom>
                <a:avLst/>
                <a:gdLst/>
                <a:ahLst/>
                <a:cxnLst/>
                <a:rect l="l" t="t" r="r" b="b"/>
                <a:pathLst>
                  <a:path w="235266" h="55164" extrusionOk="0">
                    <a:moveTo>
                      <a:pt x="27582" y="0"/>
                    </a:moveTo>
                    <a:lnTo>
                      <a:pt x="207685" y="0"/>
                    </a:lnTo>
                    <a:cubicBezTo>
                      <a:pt x="215000" y="0"/>
                      <a:pt x="222015" y="2906"/>
                      <a:pt x="227188" y="8079"/>
                    </a:cubicBezTo>
                    <a:cubicBezTo>
                      <a:pt x="232361" y="13251"/>
                      <a:pt x="235266" y="20267"/>
                      <a:pt x="235266" y="27582"/>
                    </a:cubicBezTo>
                    <a:lnTo>
                      <a:pt x="235266" y="27582"/>
                    </a:lnTo>
                    <a:cubicBezTo>
                      <a:pt x="235266" y="42815"/>
                      <a:pt x="222918" y="55164"/>
                      <a:pt x="207685" y="55164"/>
                    </a:cubicBezTo>
                    <a:lnTo>
                      <a:pt x="27582" y="55164"/>
                    </a:lnTo>
                    <a:cubicBezTo>
                      <a:pt x="12349" y="55164"/>
                      <a:pt x="0" y="42815"/>
                      <a:pt x="0" y="27582"/>
                    </a:cubicBezTo>
                    <a:lnTo>
                      <a:pt x="0" y="27582"/>
                    </a:lnTo>
                    <a:cubicBezTo>
                      <a:pt x="0" y="12349"/>
                      <a:pt x="12349" y="0"/>
                      <a:pt x="27582" y="0"/>
                    </a:cubicBezTo>
                    <a:close/>
                  </a:path>
                </a:pathLst>
              </a:custGeom>
              <a:solidFill>
                <a:srgbClr val="FF4F63"/>
              </a:solidFill>
              <a:ln>
                <a:noFill/>
              </a:ln>
            </p:spPr>
            <p:txBody>
              <a:bodyPr spcFirstLastPara="1" wrap="square" lIns="60950" tIns="60950" rIns="60950" bIns="60950" anchor="ctr" anchorCtr="0">
                <a:noAutofit/>
              </a:bodyPr>
              <a:lstStyle/>
              <a:p>
                <a:endParaRPr sz="1200"/>
              </a:p>
            </p:txBody>
          </p:sp>
          <p:sp>
            <p:nvSpPr>
              <p:cNvPr id="480" name="Google Shape;480;p11"/>
              <p:cNvSpPr txBox="1"/>
              <p:nvPr/>
            </p:nvSpPr>
            <p:spPr>
              <a:xfrm>
                <a:off x="0" y="-47625"/>
                <a:ext cx="235266" cy="10278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33867" tIns="33867" rIns="33867" bIns="33867" anchor="ctr" anchorCtr="0">
                <a:noAutofit/>
              </a:bodyPr>
              <a:lstStyle/>
              <a:p>
                <a:pPr algn="ctr">
                  <a:lnSpc>
                    <a:spcPct val="186611"/>
                  </a:lnSpc>
                </a:pPr>
                <a:endParaRPr sz="12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481" name="Google Shape;481;p11"/>
            <p:cNvGrpSpPr/>
            <p:nvPr/>
          </p:nvGrpSpPr>
          <p:grpSpPr>
            <a:xfrm>
              <a:off x="6610368" y="563641"/>
              <a:ext cx="1191036" cy="520366"/>
              <a:chOff x="0" y="-47625"/>
              <a:chExt cx="235266" cy="102789"/>
            </a:xfrm>
          </p:grpSpPr>
          <p:sp>
            <p:nvSpPr>
              <p:cNvPr id="482" name="Google Shape;482;p11"/>
              <p:cNvSpPr/>
              <p:nvPr/>
            </p:nvSpPr>
            <p:spPr>
              <a:xfrm>
                <a:off x="0" y="0"/>
                <a:ext cx="235266" cy="55164"/>
              </a:xfrm>
              <a:custGeom>
                <a:avLst/>
                <a:gdLst/>
                <a:ahLst/>
                <a:cxnLst/>
                <a:rect l="l" t="t" r="r" b="b"/>
                <a:pathLst>
                  <a:path w="235266" h="55164" extrusionOk="0">
                    <a:moveTo>
                      <a:pt x="27582" y="0"/>
                    </a:moveTo>
                    <a:lnTo>
                      <a:pt x="207685" y="0"/>
                    </a:lnTo>
                    <a:cubicBezTo>
                      <a:pt x="215000" y="0"/>
                      <a:pt x="222015" y="2906"/>
                      <a:pt x="227188" y="8079"/>
                    </a:cubicBezTo>
                    <a:cubicBezTo>
                      <a:pt x="232361" y="13251"/>
                      <a:pt x="235266" y="20267"/>
                      <a:pt x="235266" y="27582"/>
                    </a:cubicBezTo>
                    <a:lnTo>
                      <a:pt x="235266" y="27582"/>
                    </a:lnTo>
                    <a:cubicBezTo>
                      <a:pt x="235266" y="42815"/>
                      <a:pt x="222918" y="55164"/>
                      <a:pt x="207685" y="55164"/>
                    </a:cubicBezTo>
                    <a:lnTo>
                      <a:pt x="27582" y="55164"/>
                    </a:lnTo>
                    <a:cubicBezTo>
                      <a:pt x="12349" y="55164"/>
                      <a:pt x="0" y="42815"/>
                      <a:pt x="0" y="27582"/>
                    </a:cubicBezTo>
                    <a:lnTo>
                      <a:pt x="0" y="27582"/>
                    </a:lnTo>
                    <a:cubicBezTo>
                      <a:pt x="0" y="12349"/>
                      <a:pt x="12349" y="0"/>
                      <a:pt x="27582" y="0"/>
                    </a:cubicBezTo>
                    <a:close/>
                  </a:path>
                </a:pathLst>
              </a:custGeom>
              <a:solidFill>
                <a:srgbClr val="A6A6A6"/>
              </a:solidFill>
              <a:ln>
                <a:noFill/>
              </a:ln>
            </p:spPr>
            <p:txBody>
              <a:bodyPr spcFirstLastPara="1" wrap="square" lIns="60950" tIns="60950" rIns="60950" bIns="60950" anchor="ctr" anchorCtr="0">
                <a:noAutofit/>
              </a:bodyPr>
              <a:lstStyle/>
              <a:p>
                <a:endParaRPr sz="1200"/>
              </a:p>
            </p:txBody>
          </p:sp>
          <p:sp>
            <p:nvSpPr>
              <p:cNvPr id="483" name="Google Shape;483;p11"/>
              <p:cNvSpPr txBox="1"/>
              <p:nvPr/>
            </p:nvSpPr>
            <p:spPr>
              <a:xfrm>
                <a:off x="0" y="-47625"/>
                <a:ext cx="235266" cy="10278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33867" tIns="33867" rIns="33867" bIns="33867" anchor="ctr" anchorCtr="0">
                <a:noAutofit/>
              </a:bodyPr>
              <a:lstStyle/>
              <a:p>
                <a:pPr algn="ctr">
                  <a:lnSpc>
                    <a:spcPct val="186611"/>
                  </a:lnSpc>
                </a:pPr>
                <a:endParaRPr sz="12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484" name="Google Shape;484;p11"/>
            <p:cNvGrpSpPr/>
            <p:nvPr/>
          </p:nvGrpSpPr>
          <p:grpSpPr>
            <a:xfrm>
              <a:off x="0" y="586483"/>
              <a:ext cx="1202459" cy="497523"/>
              <a:chOff x="0" y="-47625"/>
              <a:chExt cx="237523" cy="98276"/>
            </a:xfrm>
          </p:grpSpPr>
          <p:sp>
            <p:nvSpPr>
              <p:cNvPr id="485" name="Google Shape;485;p11"/>
              <p:cNvSpPr/>
              <p:nvPr/>
            </p:nvSpPr>
            <p:spPr>
              <a:xfrm>
                <a:off x="0" y="0"/>
                <a:ext cx="237523" cy="50651"/>
              </a:xfrm>
              <a:custGeom>
                <a:avLst/>
                <a:gdLst/>
                <a:ahLst/>
                <a:cxnLst/>
                <a:rect l="l" t="t" r="r" b="b"/>
                <a:pathLst>
                  <a:path w="237523" h="50651" extrusionOk="0">
                    <a:moveTo>
                      <a:pt x="25326" y="0"/>
                    </a:moveTo>
                    <a:lnTo>
                      <a:pt x="212197" y="0"/>
                    </a:lnTo>
                    <a:cubicBezTo>
                      <a:pt x="226184" y="0"/>
                      <a:pt x="237523" y="11339"/>
                      <a:pt x="237523" y="25326"/>
                    </a:cubicBezTo>
                    <a:lnTo>
                      <a:pt x="237523" y="25326"/>
                    </a:lnTo>
                    <a:cubicBezTo>
                      <a:pt x="237523" y="39312"/>
                      <a:pt x="226184" y="50651"/>
                      <a:pt x="212197" y="50651"/>
                    </a:cubicBezTo>
                    <a:lnTo>
                      <a:pt x="25326" y="50651"/>
                    </a:lnTo>
                    <a:cubicBezTo>
                      <a:pt x="11339" y="50651"/>
                      <a:pt x="0" y="39312"/>
                      <a:pt x="0" y="25326"/>
                    </a:cubicBezTo>
                    <a:lnTo>
                      <a:pt x="0" y="25326"/>
                    </a:lnTo>
                    <a:cubicBezTo>
                      <a:pt x="0" y="11339"/>
                      <a:pt x="11339" y="0"/>
                      <a:pt x="25326" y="0"/>
                    </a:cubicBezTo>
                    <a:close/>
                  </a:path>
                </a:pathLst>
              </a:custGeom>
              <a:solidFill>
                <a:srgbClr val="ED7843"/>
              </a:solidFill>
              <a:ln>
                <a:noFill/>
              </a:ln>
            </p:spPr>
            <p:txBody>
              <a:bodyPr spcFirstLastPara="1" wrap="square" lIns="60950" tIns="60950" rIns="60950" bIns="60950" anchor="ctr" anchorCtr="0">
                <a:noAutofit/>
              </a:bodyPr>
              <a:lstStyle/>
              <a:p>
                <a:endParaRPr sz="1200"/>
              </a:p>
            </p:txBody>
          </p:sp>
          <p:sp>
            <p:nvSpPr>
              <p:cNvPr id="486" name="Google Shape;486;p11"/>
              <p:cNvSpPr txBox="1"/>
              <p:nvPr/>
            </p:nvSpPr>
            <p:spPr>
              <a:xfrm>
                <a:off x="0" y="-47625"/>
                <a:ext cx="237523" cy="98276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33867" tIns="33867" rIns="33867" bIns="33867" anchor="ctr" anchorCtr="0">
                <a:noAutofit/>
              </a:bodyPr>
              <a:lstStyle/>
              <a:p>
                <a:pPr algn="ctr">
                  <a:lnSpc>
                    <a:spcPct val="186611"/>
                  </a:lnSpc>
                </a:pPr>
                <a:endParaRPr sz="12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487" name="Google Shape;487;p11"/>
            <p:cNvGrpSpPr/>
            <p:nvPr/>
          </p:nvGrpSpPr>
          <p:grpSpPr>
            <a:xfrm>
              <a:off x="0" y="165166"/>
              <a:ext cx="4377449" cy="520366"/>
              <a:chOff x="0" y="-47625"/>
              <a:chExt cx="864681" cy="102789"/>
            </a:xfrm>
          </p:grpSpPr>
          <p:sp>
            <p:nvSpPr>
              <p:cNvPr id="488" name="Google Shape;488;p11"/>
              <p:cNvSpPr/>
              <p:nvPr/>
            </p:nvSpPr>
            <p:spPr>
              <a:xfrm>
                <a:off x="0" y="0"/>
                <a:ext cx="864681" cy="55164"/>
              </a:xfrm>
              <a:custGeom>
                <a:avLst/>
                <a:gdLst/>
                <a:ahLst/>
                <a:cxnLst/>
                <a:rect l="l" t="t" r="r" b="b"/>
                <a:pathLst>
                  <a:path w="864681" h="55164" extrusionOk="0">
                    <a:moveTo>
                      <a:pt x="27582" y="0"/>
                    </a:moveTo>
                    <a:lnTo>
                      <a:pt x="837100" y="0"/>
                    </a:lnTo>
                    <a:cubicBezTo>
                      <a:pt x="852333" y="0"/>
                      <a:pt x="864681" y="12349"/>
                      <a:pt x="864681" y="27582"/>
                    </a:cubicBezTo>
                    <a:lnTo>
                      <a:pt x="864681" y="27582"/>
                    </a:lnTo>
                    <a:cubicBezTo>
                      <a:pt x="864681" y="34897"/>
                      <a:pt x="861775" y="41912"/>
                      <a:pt x="856603" y="47085"/>
                    </a:cubicBezTo>
                    <a:cubicBezTo>
                      <a:pt x="851430" y="52258"/>
                      <a:pt x="844415" y="55164"/>
                      <a:pt x="837100" y="55164"/>
                    </a:cubicBezTo>
                    <a:lnTo>
                      <a:pt x="27582" y="55164"/>
                    </a:lnTo>
                    <a:cubicBezTo>
                      <a:pt x="12349" y="55164"/>
                      <a:pt x="0" y="42815"/>
                      <a:pt x="0" y="27582"/>
                    </a:cubicBezTo>
                    <a:lnTo>
                      <a:pt x="0" y="27582"/>
                    </a:lnTo>
                    <a:cubicBezTo>
                      <a:pt x="0" y="12349"/>
                      <a:pt x="12349" y="0"/>
                      <a:pt x="27582" y="0"/>
                    </a:cubicBezTo>
                    <a:close/>
                  </a:path>
                </a:pathLst>
              </a:custGeom>
              <a:solidFill>
                <a:srgbClr val="ED7843"/>
              </a:solidFill>
              <a:ln>
                <a:noFill/>
              </a:ln>
            </p:spPr>
            <p:txBody>
              <a:bodyPr spcFirstLastPara="1" wrap="square" lIns="60950" tIns="60950" rIns="60950" bIns="60950" anchor="ctr" anchorCtr="0">
                <a:noAutofit/>
              </a:bodyPr>
              <a:lstStyle/>
              <a:p>
                <a:endParaRPr sz="1200"/>
              </a:p>
            </p:txBody>
          </p:sp>
          <p:sp>
            <p:nvSpPr>
              <p:cNvPr id="489" name="Google Shape;489;p11"/>
              <p:cNvSpPr txBox="1"/>
              <p:nvPr/>
            </p:nvSpPr>
            <p:spPr>
              <a:xfrm>
                <a:off x="0" y="-47625"/>
                <a:ext cx="864681" cy="10278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33867" tIns="33867" rIns="33867" bIns="33867" anchor="ctr" anchorCtr="0">
                <a:noAutofit/>
              </a:bodyPr>
              <a:lstStyle/>
              <a:p>
                <a:pPr algn="ctr">
                  <a:lnSpc>
                    <a:spcPct val="186611"/>
                  </a:lnSpc>
                </a:pPr>
                <a:endParaRPr sz="12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490" name="Google Shape;490;p11"/>
            <p:cNvGrpSpPr/>
            <p:nvPr/>
          </p:nvGrpSpPr>
          <p:grpSpPr>
            <a:xfrm>
              <a:off x="0" y="984960"/>
              <a:ext cx="4377449" cy="520366"/>
              <a:chOff x="0" y="-47625"/>
              <a:chExt cx="864681" cy="102789"/>
            </a:xfrm>
          </p:grpSpPr>
          <p:sp>
            <p:nvSpPr>
              <p:cNvPr id="491" name="Google Shape;491;p11"/>
              <p:cNvSpPr/>
              <p:nvPr/>
            </p:nvSpPr>
            <p:spPr>
              <a:xfrm>
                <a:off x="0" y="0"/>
                <a:ext cx="864681" cy="55164"/>
              </a:xfrm>
              <a:custGeom>
                <a:avLst/>
                <a:gdLst/>
                <a:ahLst/>
                <a:cxnLst/>
                <a:rect l="l" t="t" r="r" b="b"/>
                <a:pathLst>
                  <a:path w="864681" h="55164" extrusionOk="0">
                    <a:moveTo>
                      <a:pt x="27582" y="0"/>
                    </a:moveTo>
                    <a:lnTo>
                      <a:pt x="837100" y="0"/>
                    </a:lnTo>
                    <a:cubicBezTo>
                      <a:pt x="852333" y="0"/>
                      <a:pt x="864681" y="12349"/>
                      <a:pt x="864681" y="27582"/>
                    </a:cubicBezTo>
                    <a:lnTo>
                      <a:pt x="864681" y="27582"/>
                    </a:lnTo>
                    <a:cubicBezTo>
                      <a:pt x="864681" y="34897"/>
                      <a:pt x="861775" y="41912"/>
                      <a:pt x="856603" y="47085"/>
                    </a:cubicBezTo>
                    <a:cubicBezTo>
                      <a:pt x="851430" y="52258"/>
                      <a:pt x="844415" y="55164"/>
                      <a:pt x="837100" y="55164"/>
                    </a:cubicBezTo>
                    <a:lnTo>
                      <a:pt x="27582" y="55164"/>
                    </a:lnTo>
                    <a:cubicBezTo>
                      <a:pt x="12349" y="55164"/>
                      <a:pt x="0" y="42815"/>
                      <a:pt x="0" y="27582"/>
                    </a:cubicBezTo>
                    <a:lnTo>
                      <a:pt x="0" y="27582"/>
                    </a:lnTo>
                    <a:cubicBezTo>
                      <a:pt x="0" y="12349"/>
                      <a:pt x="12349" y="0"/>
                      <a:pt x="27582" y="0"/>
                    </a:cubicBezTo>
                    <a:close/>
                  </a:path>
                </a:pathLst>
              </a:custGeom>
              <a:solidFill>
                <a:srgbClr val="5EC9CC"/>
              </a:solidFill>
              <a:ln>
                <a:noFill/>
              </a:ln>
            </p:spPr>
            <p:txBody>
              <a:bodyPr spcFirstLastPara="1" wrap="square" lIns="60950" tIns="60950" rIns="60950" bIns="60950" anchor="ctr" anchorCtr="0">
                <a:noAutofit/>
              </a:bodyPr>
              <a:lstStyle/>
              <a:p>
                <a:endParaRPr sz="1200"/>
              </a:p>
            </p:txBody>
          </p:sp>
          <p:sp>
            <p:nvSpPr>
              <p:cNvPr id="492" name="Google Shape;492;p11"/>
              <p:cNvSpPr txBox="1"/>
              <p:nvPr/>
            </p:nvSpPr>
            <p:spPr>
              <a:xfrm>
                <a:off x="0" y="-47625"/>
                <a:ext cx="864681" cy="10278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33867" tIns="33867" rIns="33867" bIns="33867" anchor="ctr" anchorCtr="0">
                <a:noAutofit/>
              </a:bodyPr>
              <a:lstStyle/>
              <a:p>
                <a:pPr algn="ctr">
                  <a:lnSpc>
                    <a:spcPct val="186611"/>
                  </a:lnSpc>
                </a:pPr>
                <a:endParaRPr sz="12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493" name="Google Shape;493;p11"/>
          <p:cNvGrpSpPr/>
          <p:nvPr/>
        </p:nvGrpSpPr>
        <p:grpSpPr>
          <a:xfrm>
            <a:off x="7999851" y="5795869"/>
            <a:ext cx="3900703" cy="873213"/>
            <a:chOff x="0" y="0"/>
            <a:chExt cx="7801405" cy="1746426"/>
          </a:xfrm>
        </p:grpSpPr>
        <p:grpSp>
          <p:nvGrpSpPr>
            <p:cNvPr id="494" name="Google Shape;494;p11"/>
            <p:cNvGrpSpPr/>
            <p:nvPr/>
          </p:nvGrpSpPr>
          <p:grpSpPr>
            <a:xfrm rot="10800000">
              <a:off x="5628042" y="1226060"/>
              <a:ext cx="2173363" cy="520366"/>
              <a:chOff x="0" y="-47625"/>
              <a:chExt cx="429306" cy="102789"/>
            </a:xfrm>
          </p:grpSpPr>
          <p:sp>
            <p:nvSpPr>
              <p:cNvPr id="495" name="Google Shape;495;p11"/>
              <p:cNvSpPr/>
              <p:nvPr/>
            </p:nvSpPr>
            <p:spPr>
              <a:xfrm>
                <a:off x="0" y="0"/>
                <a:ext cx="429306" cy="55164"/>
              </a:xfrm>
              <a:custGeom>
                <a:avLst/>
                <a:gdLst/>
                <a:ahLst/>
                <a:cxnLst/>
                <a:rect l="l" t="t" r="r" b="b"/>
                <a:pathLst>
                  <a:path w="429306" h="55164" extrusionOk="0">
                    <a:moveTo>
                      <a:pt x="27582" y="0"/>
                    </a:moveTo>
                    <a:lnTo>
                      <a:pt x="401724" y="0"/>
                    </a:lnTo>
                    <a:cubicBezTo>
                      <a:pt x="416957" y="0"/>
                      <a:pt x="429306" y="12349"/>
                      <a:pt x="429306" y="27582"/>
                    </a:cubicBezTo>
                    <a:lnTo>
                      <a:pt x="429306" y="27582"/>
                    </a:lnTo>
                    <a:cubicBezTo>
                      <a:pt x="429306" y="34897"/>
                      <a:pt x="426400" y="41912"/>
                      <a:pt x="421228" y="47085"/>
                    </a:cubicBezTo>
                    <a:cubicBezTo>
                      <a:pt x="416055" y="52258"/>
                      <a:pt x="409040" y="55164"/>
                      <a:pt x="401724" y="55164"/>
                    </a:cubicBezTo>
                    <a:lnTo>
                      <a:pt x="27582" y="55164"/>
                    </a:lnTo>
                    <a:cubicBezTo>
                      <a:pt x="12349" y="55164"/>
                      <a:pt x="0" y="42815"/>
                      <a:pt x="0" y="27582"/>
                    </a:cubicBezTo>
                    <a:lnTo>
                      <a:pt x="0" y="27582"/>
                    </a:lnTo>
                    <a:cubicBezTo>
                      <a:pt x="0" y="12349"/>
                      <a:pt x="12349" y="0"/>
                      <a:pt x="27582" y="0"/>
                    </a:cubicBezTo>
                    <a:close/>
                  </a:path>
                </a:pathLst>
              </a:custGeom>
              <a:solidFill>
                <a:srgbClr val="FF4F63"/>
              </a:solidFill>
              <a:ln>
                <a:noFill/>
              </a:ln>
            </p:spPr>
            <p:txBody>
              <a:bodyPr spcFirstLastPara="1" wrap="square" lIns="60950" tIns="60950" rIns="60950" bIns="60950" anchor="ctr" anchorCtr="0">
                <a:noAutofit/>
              </a:bodyPr>
              <a:lstStyle/>
              <a:p>
                <a:endParaRPr sz="1200"/>
              </a:p>
            </p:txBody>
          </p:sp>
          <p:sp>
            <p:nvSpPr>
              <p:cNvPr id="496" name="Google Shape;496;p11"/>
              <p:cNvSpPr txBox="1"/>
              <p:nvPr/>
            </p:nvSpPr>
            <p:spPr>
              <a:xfrm>
                <a:off x="0" y="-47625"/>
                <a:ext cx="429306" cy="10278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33867" tIns="33867" rIns="33867" bIns="33867" anchor="ctr" anchorCtr="0">
                <a:noAutofit/>
              </a:bodyPr>
              <a:lstStyle/>
              <a:p>
                <a:pPr algn="ctr">
                  <a:lnSpc>
                    <a:spcPct val="186611"/>
                  </a:lnSpc>
                </a:pPr>
                <a:endParaRPr sz="12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497" name="Google Shape;497;p11"/>
            <p:cNvGrpSpPr/>
            <p:nvPr/>
          </p:nvGrpSpPr>
          <p:grpSpPr>
            <a:xfrm rot="10800000">
              <a:off x="3056328" y="1226060"/>
              <a:ext cx="2173363" cy="520366"/>
              <a:chOff x="0" y="-47625"/>
              <a:chExt cx="429306" cy="102789"/>
            </a:xfrm>
          </p:grpSpPr>
          <p:sp>
            <p:nvSpPr>
              <p:cNvPr id="498" name="Google Shape;498;p11"/>
              <p:cNvSpPr/>
              <p:nvPr/>
            </p:nvSpPr>
            <p:spPr>
              <a:xfrm>
                <a:off x="0" y="0"/>
                <a:ext cx="429306" cy="55164"/>
              </a:xfrm>
              <a:custGeom>
                <a:avLst/>
                <a:gdLst/>
                <a:ahLst/>
                <a:cxnLst/>
                <a:rect l="l" t="t" r="r" b="b"/>
                <a:pathLst>
                  <a:path w="429306" h="55164" extrusionOk="0">
                    <a:moveTo>
                      <a:pt x="27582" y="0"/>
                    </a:moveTo>
                    <a:lnTo>
                      <a:pt x="401724" y="0"/>
                    </a:lnTo>
                    <a:cubicBezTo>
                      <a:pt x="416957" y="0"/>
                      <a:pt x="429306" y="12349"/>
                      <a:pt x="429306" y="27582"/>
                    </a:cubicBezTo>
                    <a:lnTo>
                      <a:pt x="429306" y="27582"/>
                    </a:lnTo>
                    <a:cubicBezTo>
                      <a:pt x="429306" y="34897"/>
                      <a:pt x="426400" y="41912"/>
                      <a:pt x="421228" y="47085"/>
                    </a:cubicBezTo>
                    <a:cubicBezTo>
                      <a:pt x="416055" y="52258"/>
                      <a:pt x="409040" y="55164"/>
                      <a:pt x="401724" y="55164"/>
                    </a:cubicBezTo>
                    <a:lnTo>
                      <a:pt x="27582" y="55164"/>
                    </a:lnTo>
                    <a:cubicBezTo>
                      <a:pt x="12349" y="55164"/>
                      <a:pt x="0" y="42815"/>
                      <a:pt x="0" y="27582"/>
                    </a:cubicBezTo>
                    <a:lnTo>
                      <a:pt x="0" y="27582"/>
                    </a:lnTo>
                    <a:cubicBezTo>
                      <a:pt x="0" y="12349"/>
                      <a:pt x="12349" y="0"/>
                      <a:pt x="27582" y="0"/>
                    </a:cubicBezTo>
                    <a:close/>
                  </a:path>
                </a:pathLst>
              </a:custGeom>
              <a:solidFill>
                <a:srgbClr val="5EC9CC"/>
              </a:solidFill>
              <a:ln>
                <a:noFill/>
              </a:ln>
            </p:spPr>
            <p:txBody>
              <a:bodyPr spcFirstLastPara="1" wrap="square" lIns="60950" tIns="60950" rIns="60950" bIns="60950" anchor="ctr" anchorCtr="0">
                <a:noAutofit/>
              </a:bodyPr>
              <a:lstStyle/>
              <a:p>
                <a:endParaRPr sz="1200"/>
              </a:p>
            </p:txBody>
          </p:sp>
          <p:sp>
            <p:nvSpPr>
              <p:cNvPr id="499" name="Google Shape;499;p11"/>
              <p:cNvSpPr txBox="1"/>
              <p:nvPr/>
            </p:nvSpPr>
            <p:spPr>
              <a:xfrm>
                <a:off x="0" y="-47625"/>
                <a:ext cx="429306" cy="10278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33867" tIns="33867" rIns="33867" bIns="33867" anchor="ctr" anchorCtr="0">
                <a:noAutofit/>
              </a:bodyPr>
              <a:lstStyle/>
              <a:p>
                <a:pPr algn="ctr">
                  <a:lnSpc>
                    <a:spcPct val="186611"/>
                  </a:lnSpc>
                </a:pPr>
                <a:endParaRPr sz="12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500" name="Google Shape;500;p11"/>
            <p:cNvGrpSpPr/>
            <p:nvPr/>
          </p:nvGrpSpPr>
          <p:grpSpPr>
            <a:xfrm rot="10800000">
              <a:off x="4282709" y="409897"/>
              <a:ext cx="2173363" cy="520366"/>
              <a:chOff x="0" y="-47625"/>
              <a:chExt cx="429306" cy="102789"/>
            </a:xfrm>
          </p:grpSpPr>
          <p:sp>
            <p:nvSpPr>
              <p:cNvPr id="501" name="Google Shape;501;p11"/>
              <p:cNvSpPr/>
              <p:nvPr/>
            </p:nvSpPr>
            <p:spPr>
              <a:xfrm>
                <a:off x="0" y="0"/>
                <a:ext cx="429306" cy="55164"/>
              </a:xfrm>
              <a:custGeom>
                <a:avLst/>
                <a:gdLst/>
                <a:ahLst/>
                <a:cxnLst/>
                <a:rect l="l" t="t" r="r" b="b"/>
                <a:pathLst>
                  <a:path w="429306" h="55164" extrusionOk="0">
                    <a:moveTo>
                      <a:pt x="27582" y="0"/>
                    </a:moveTo>
                    <a:lnTo>
                      <a:pt x="401724" y="0"/>
                    </a:lnTo>
                    <a:cubicBezTo>
                      <a:pt x="416957" y="0"/>
                      <a:pt x="429306" y="12349"/>
                      <a:pt x="429306" y="27582"/>
                    </a:cubicBezTo>
                    <a:lnTo>
                      <a:pt x="429306" y="27582"/>
                    </a:lnTo>
                    <a:cubicBezTo>
                      <a:pt x="429306" y="34897"/>
                      <a:pt x="426400" y="41912"/>
                      <a:pt x="421228" y="47085"/>
                    </a:cubicBezTo>
                    <a:cubicBezTo>
                      <a:pt x="416055" y="52258"/>
                      <a:pt x="409040" y="55164"/>
                      <a:pt x="401724" y="55164"/>
                    </a:cubicBezTo>
                    <a:lnTo>
                      <a:pt x="27582" y="55164"/>
                    </a:lnTo>
                    <a:cubicBezTo>
                      <a:pt x="12349" y="55164"/>
                      <a:pt x="0" y="42815"/>
                      <a:pt x="0" y="27582"/>
                    </a:cubicBezTo>
                    <a:lnTo>
                      <a:pt x="0" y="27582"/>
                    </a:lnTo>
                    <a:cubicBezTo>
                      <a:pt x="0" y="12349"/>
                      <a:pt x="12349" y="0"/>
                      <a:pt x="27582" y="0"/>
                    </a:cubicBezTo>
                    <a:close/>
                  </a:path>
                </a:pathLst>
              </a:custGeom>
              <a:solidFill>
                <a:srgbClr val="393A3F"/>
              </a:solidFill>
              <a:ln>
                <a:noFill/>
              </a:ln>
            </p:spPr>
            <p:txBody>
              <a:bodyPr spcFirstLastPara="1" wrap="square" lIns="60950" tIns="60950" rIns="60950" bIns="60950" anchor="ctr" anchorCtr="0">
                <a:noAutofit/>
              </a:bodyPr>
              <a:lstStyle/>
              <a:p>
                <a:endParaRPr sz="1200"/>
              </a:p>
            </p:txBody>
          </p:sp>
          <p:sp>
            <p:nvSpPr>
              <p:cNvPr id="502" name="Google Shape;502;p11"/>
              <p:cNvSpPr txBox="1"/>
              <p:nvPr/>
            </p:nvSpPr>
            <p:spPr>
              <a:xfrm>
                <a:off x="0" y="-47625"/>
                <a:ext cx="429306" cy="10278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33867" tIns="33867" rIns="33867" bIns="33867" anchor="ctr" anchorCtr="0">
                <a:noAutofit/>
              </a:bodyPr>
              <a:lstStyle/>
              <a:p>
                <a:pPr algn="ctr">
                  <a:lnSpc>
                    <a:spcPct val="186611"/>
                  </a:lnSpc>
                </a:pPr>
                <a:endParaRPr sz="12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503" name="Google Shape;503;p11"/>
            <p:cNvGrpSpPr/>
            <p:nvPr/>
          </p:nvGrpSpPr>
          <p:grpSpPr>
            <a:xfrm rot="10800000">
              <a:off x="1969647" y="421320"/>
              <a:ext cx="2173363" cy="520366"/>
              <a:chOff x="0" y="-47625"/>
              <a:chExt cx="429306" cy="102789"/>
            </a:xfrm>
          </p:grpSpPr>
          <p:sp>
            <p:nvSpPr>
              <p:cNvPr id="504" name="Google Shape;504;p11"/>
              <p:cNvSpPr/>
              <p:nvPr/>
            </p:nvSpPr>
            <p:spPr>
              <a:xfrm>
                <a:off x="0" y="0"/>
                <a:ext cx="429306" cy="55164"/>
              </a:xfrm>
              <a:custGeom>
                <a:avLst/>
                <a:gdLst/>
                <a:ahLst/>
                <a:cxnLst/>
                <a:rect l="l" t="t" r="r" b="b"/>
                <a:pathLst>
                  <a:path w="429306" h="55164" extrusionOk="0">
                    <a:moveTo>
                      <a:pt x="27582" y="0"/>
                    </a:moveTo>
                    <a:lnTo>
                      <a:pt x="401724" y="0"/>
                    </a:lnTo>
                    <a:cubicBezTo>
                      <a:pt x="416957" y="0"/>
                      <a:pt x="429306" y="12349"/>
                      <a:pt x="429306" y="27582"/>
                    </a:cubicBezTo>
                    <a:lnTo>
                      <a:pt x="429306" y="27582"/>
                    </a:lnTo>
                    <a:cubicBezTo>
                      <a:pt x="429306" y="34897"/>
                      <a:pt x="426400" y="41912"/>
                      <a:pt x="421228" y="47085"/>
                    </a:cubicBezTo>
                    <a:cubicBezTo>
                      <a:pt x="416055" y="52258"/>
                      <a:pt x="409040" y="55164"/>
                      <a:pt x="401724" y="55164"/>
                    </a:cubicBezTo>
                    <a:lnTo>
                      <a:pt x="27582" y="55164"/>
                    </a:lnTo>
                    <a:cubicBezTo>
                      <a:pt x="12349" y="55164"/>
                      <a:pt x="0" y="42815"/>
                      <a:pt x="0" y="27582"/>
                    </a:cubicBezTo>
                    <a:lnTo>
                      <a:pt x="0" y="27582"/>
                    </a:lnTo>
                    <a:cubicBezTo>
                      <a:pt x="0" y="12349"/>
                      <a:pt x="12349" y="0"/>
                      <a:pt x="27582" y="0"/>
                    </a:cubicBezTo>
                    <a:close/>
                  </a:path>
                </a:pathLst>
              </a:custGeom>
              <a:solidFill>
                <a:srgbClr val="5EC9CC"/>
              </a:solidFill>
              <a:ln>
                <a:noFill/>
              </a:ln>
            </p:spPr>
            <p:txBody>
              <a:bodyPr spcFirstLastPara="1" wrap="square" lIns="60950" tIns="60950" rIns="60950" bIns="60950" anchor="ctr" anchorCtr="0">
                <a:noAutofit/>
              </a:bodyPr>
              <a:lstStyle/>
              <a:p>
                <a:endParaRPr sz="1200"/>
              </a:p>
            </p:txBody>
          </p:sp>
          <p:sp>
            <p:nvSpPr>
              <p:cNvPr id="505" name="Google Shape;505;p11"/>
              <p:cNvSpPr txBox="1"/>
              <p:nvPr/>
            </p:nvSpPr>
            <p:spPr>
              <a:xfrm>
                <a:off x="0" y="-47625"/>
                <a:ext cx="429306" cy="10278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33867" tIns="33867" rIns="33867" bIns="33867" anchor="ctr" anchorCtr="0">
                <a:noAutofit/>
              </a:bodyPr>
              <a:lstStyle/>
              <a:p>
                <a:pPr algn="ctr">
                  <a:lnSpc>
                    <a:spcPct val="186611"/>
                  </a:lnSpc>
                </a:pPr>
                <a:endParaRPr sz="12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506" name="Google Shape;506;p11"/>
            <p:cNvGrpSpPr/>
            <p:nvPr/>
          </p:nvGrpSpPr>
          <p:grpSpPr>
            <a:xfrm rot="10800000">
              <a:off x="1295725" y="1226060"/>
              <a:ext cx="1191036" cy="520366"/>
              <a:chOff x="0" y="-47625"/>
              <a:chExt cx="235266" cy="102789"/>
            </a:xfrm>
          </p:grpSpPr>
          <p:sp>
            <p:nvSpPr>
              <p:cNvPr id="507" name="Google Shape;507;p11"/>
              <p:cNvSpPr/>
              <p:nvPr/>
            </p:nvSpPr>
            <p:spPr>
              <a:xfrm>
                <a:off x="0" y="0"/>
                <a:ext cx="235266" cy="55164"/>
              </a:xfrm>
              <a:custGeom>
                <a:avLst/>
                <a:gdLst/>
                <a:ahLst/>
                <a:cxnLst/>
                <a:rect l="l" t="t" r="r" b="b"/>
                <a:pathLst>
                  <a:path w="235266" h="55164" extrusionOk="0">
                    <a:moveTo>
                      <a:pt x="27582" y="0"/>
                    </a:moveTo>
                    <a:lnTo>
                      <a:pt x="207685" y="0"/>
                    </a:lnTo>
                    <a:cubicBezTo>
                      <a:pt x="215000" y="0"/>
                      <a:pt x="222015" y="2906"/>
                      <a:pt x="227188" y="8079"/>
                    </a:cubicBezTo>
                    <a:cubicBezTo>
                      <a:pt x="232361" y="13251"/>
                      <a:pt x="235266" y="20267"/>
                      <a:pt x="235266" y="27582"/>
                    </a:cubicBezTo>
                    <a:lnTo>
                      <a:pt x="235266" y="27582"/>
                    </a:lnTo>
                    <a:cubicBezTo>
                      <a:pt x="235266" y="42815"/>
                      <a:pt x="222918" y="55164"/>
                      <a:pt x="207685" y="55164"/>
                    </a:cubicBezTo>
                    <a:lnTo>
                      <a:pt x="27582" y="55164"/>
                    </a:lnTo>
                    <a:cubicBezTo>
                      <a:pt x="12349" y="55164"/>
                      <a:pt x="0" y="42815"/>
                      <a:pt x="0" y="27582"/>
                    </a:cubicBezTo>
                    <a:lnTo>
                      <a:pt x="0" y="27582"/>
                    </a:lnTo>
                    <a:cubicBezTo>
                      <a:pt x="0" y="12349"/>
                      <a:pt x="12349" y="0"/>
                      <a:pt x="27582" y="0"/>
                    </a:cubicBezTo>
                    <a:close/>
                  </a:path>
                </a:pathLst>
              </a:custGeom>
              <a:solidFill>
                <a:srgbClr val="FF4F63"/>
              </a:solidFill>
              <a:ln>
                <a:noFill/>
              </a:ln>
            </p:spPr>
            <p:txBody>
              <a:bodyPr spcFirstLastPara="1" wrap="square" lIns="60950" tIns="60950" rIns="60950" bIns="60950" anchor="ctr" anchorCtr="0">
                <a:noAutofit/>
              </a:bodyPr>
              <a:lstStyle/>
              <a:p>
                <a:endParaRPr sz="1200"/>
              </a:p>
            </p:txBody>
          </p:sp>
          <p:sp>
            <p:nvSpPr>
              <p:cNvPr id="508" name="Google Shape;508;p11"/>
              <p:cNvSpPr txBox="1"/>
              <p:nvPr/>
            </p:nvSpPr>
            <p:spPr>
              <a:xfrm>
                <a:off x="0" y="-47625"/>
                <a:ext cx="235266" cy="10278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33867" tIns="33867" rIns="33867" bIns="33867" anchor="ctr" anchorCtr="0">
                <a:noAutofit/>
              </a:bodyPr>
              <a:lstStyle/>
              <a:p>
                <a:pPr algn="ctr">
                  <a:lnSpc>
                    <a:spcPct val="186611"/>
                  </a:lnSpc>
                </a:pPr>
                <a:endParaRPr sz="12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509" name="Google Shape;509;p11"/>
            <p:cNvGrpSpPr/>
            <p:nvPr/>
          </p:nvGrpSpPr>
          <p:grpSpPr>
            <a:xfrm rot="10800000">
              <a:off x="0" y="421320"/>
              <a:ext cx="1191036" cy="520366"/>
              <a:chOff x="0" y="-47625"/>
              <a:chExt cx="235266" cy="102789"/>
            </a:xfrm>
          </p:grpSpPr>
          <p:sp>
            <p:nvSpPr>
              <p:cNvPr id="510" name="Google Shape;510;p11"/>
              <p:cNvSpPr/>
              <p:nvPr/>
            </p:nvSpPr>
            <p:spPr>
              <a:xfrm>
                <a:off x="0" y="0"/>
                <a:ext cx="235266" cy="55164"/>
              </a:xfrm>
              <a:custGeom>
                <a:avLst/>
                <a:gdLst/>
                <a:ahLst/>
                <a:cxnLst/>
                <a:rect l="l" t="t" r="r" b="b"/>
                <a:pathLst>
                  <a:path w="235266" h="55164" extrusionOk="0">
                    <a:moveTo>
                      <a:pt x="27582" y="0"/>
                    </a:moveTo>
                    <a:lnTo>
                      <a:pt x="207685" y="0"/>
                    </a:lnTo>
                    <a:cubicBezTo>
                      <a:pt x="215000" y="0"/>
                      <a:pt x="222015" y="2906"/>
                      <a:pt x="227188" y="8079"/>
                    </a:cubicBezTo>
                    <a:cubicBezTo>
                      <a:pt x="232361" y="13251"/>
                      <a:pt x="235266" y="20267"/>
                      <a:pt x="235266" y="27582"/>
                    </a:cubicBezTo>
                    <a:lnTo>
                      <a:pt x="235266" y="27582"/>
                    </a:lnTo>
                    <a:cubicBezTo>
                      <a:pt x="235266" y="42815"/>
                      <a:pt x="222918" y="55164"/>
                      <a:pt x="207685" y="55164"/>
                    </a:cubicBezTo>
                    <a:lnTo>
                      <a:pt x="27582" y="55164"/>
                    </a:lnTo>
                    <a:cubicBezTo>
                      <a:pt x="12349" y="55164"/>
                      <a:pt x="0" y="42815"/>
                      <a:pt x="0" y="27582"/>
                    </a:cubicBezTo>
                    <a:lnTo>
                      <a:pt x="0" y="27582"/>
                    </a:lnTo>
                    <a:cubicBezTo>
                      <a:pt x="0" y="12349"/>
                      <a:pt x="12349" y="0"/>
                      <a:pt x="27582" y="0"/>
                    </a:cubicBezTo>
                    <a:close/>
                  </a:path>
                </a:pathLst>
              </a:custGeom>
              <a:solidFill>
                <a:srgbClr val="A6A6A6"/>
              </a:solidFill>
              <a:ln>
                <a:noFill/>
              </a:ln>
            </p:spPr>
            <p:txBody>
              <a:bodyPr spcFirstLastPara="1" wrap="square" lIns="60950" tIns="60950" rIns="60950" bIns="60950" anchor="ctr" anchorCtr="0">
                <a:noAutofit/>
              </a:bodyPr>
              <a:lstStyle/>
              <a:p>
                <a:endParaRPr sz="1200"/>
              </a:p>
            </p:txBody>
          </p:sp>
          <p:sp>
            <p:nvSpPr>
              <p:cNvPr id="511" name="Google Shape;511;p11"/>
              <p:cNvSpPr txBox="1"/>
              <p:nvPr/>
            </p:nvSpPr>
            <p:spPr>
              <a:xfrm>
                <a:off x="0" y="-47625"/>
                <a:ext cx="235266" cy="10278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33867" tIns="33867" rIns="33867" bIns="33867" anchor="ctr" anchorCtr="0">
                <a:noAutofit/>
              </a:bodyPr>
              <a:lstStyle/>
              <a:p>
                <a:pPr algn="ctr">
                  <a:lnSpc>
                    <a:spcPct val="186611"/>
                  </a:lnSpc>
                </a:pPr>
                <a:endParaRPr sz="12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512" name="Google Shape;512;p11"/>
            <p:cNvGrpSpPr/>
            <p:nvPr/>
          </p:nvGrpSpPr>
          <p:grpSpPr>
            <a:xfrm rot="10800000">
              <a:off x="6598946" y="421320"/>
              <a:ext cx="1202459" cy="497523"/>
              <a:chOff x="0" y="-47625"/>
              <a:chExt cx="237523" cy="98276"/>
            </a:xfrm>
          </p:grpSpPr>
          <p:sp>
            <p:nvSpPr>
              <p:cNvPr id="513" name="Google Shape;513;p11"/>
              <p:cNvSpPr/>
              <p:nvPr/>
            </p:nvSpPr>
            <p:spPr>
              <a:xfrm>
                <a:off x="0" y="0"/>
                <a:ext cx="237523" cy="50651"/>
              </a:xfrm>
              <a:custGeom>
                <a:avLst/>
                <a:gdLst/>
                <a:ahLst/>
                <a:cxnLst/>
                <a:rect l="l" t="t" r="r" b="b"/>
                <a:pathLst>
                  <a:path w="237523" h="50651" extrusionOk="0">
                    <a:moveTo>
                      <a:pt x="25326" y="0"/>
                    </a:moveTo>
                    <a:lnTo>
                      <a:pt x="212197" y="0"/>
                    </a:lnTo>
                    <a:cubicBezTo>
                      <a:pt x="226184" y="0"/>
                      <a:pt x="237523" y="11339"/>
                      <a:pt x="237523" y="25326"/>
                    </a:cubicBezTo>
                    <a:lnTo>
                      <a:pt x="237523" y="25326"/>
                    </a:lnTo>
                    <a:cubicBezTo>
                      <a:pt x="237523" y="39312"/>
                      <a:pt x="226184" y="50651"/>
                      <a:pt x="212197" y="50651"/>
                    </a:cubicBezTo>
                    <a:lnTo>
                      <a:pt x="25326" y="50651"/>
                    </a:lnTo>
                    <a:cubicBezTo>
                      <a:pt x="11339" y="50651"/>
                      <a:pt x="0" y="39312"/>
                      <a:pt x="0" y="25326"/>
                    </a:cubicBezTo>
                    <a:lnTo>
                      <a:pt x="0" y="25326"/>
                    </a:lnTo>
                    <a:cubicBezTo>
                      <a:pt x="0" y="11339"/>
                      <a:pt x="11339" y="0"/>
                      <a:pt x="25326" y="0"/>
                    </a:cubicBezTo>
                    <a:close/>
                  </a:path>
                </a:pathLst>
              </a:custGeom>
              <a:solidFill>
                <a:srgbClr val="ED7843"/>
              </a:solidFill>
              <a:ln>
                <a:noFill/>
              </a:ln>
            </p:spPr>
            <p:txBody>
              <a:bodyPr spcFirstLastPara="1" wrap="square" lIns="60950" tIns="60950" rIns="60950" bIns="60950" anchor="ctr" anchorCtr="0">
                <a:noAutofit/>
              </a:bodyPr>
              <a:lstStyle/>
              <a:p>
                <a:endParaRPr sz="1200"/>
              </a:p>
            </p:txBody>
          </p:sp>
          <p:sp>
            <p:nvSpPr>
              <p:cNvPr id="514" name="Google Shape;514;p11"/>
              <p:cNvSpPr txBox="1"/>
              <p:nvPr/>
            </p:nvSpPr>
            <p:spPr>
              <a:xfrm>
                <a:off x="0" y="-47625"/>
                <a:ext cx="237523" cy="98276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33867" tIns="33867" rIns="33867" bIns="33867" anchor="ctr" anchorCtr="0">
                <a:noAutofit/>
              </a:bodyPr>
              <a:lstStyle/>
              <a:p>
                <a:pPr algn="ctr">
                  <a:lnSpc>
                    <a:spcPct val="186611"/>
                  </a:lnSpc>
                </a:pPr>
                <a:endParaRPr sz="12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515" name="Google Shape;515;p11"/>
            <p:cNvGrpSpPr/>
            <p:nvPr/>
          </p:nvGrpSpPr>
          <p:grpSpPr>
            <a:xfrm rot="10800000">
              <a:off x="3423955" y="819795"/>
              <a:ext cx="4377449" cy="520366"/>
              <a:chOff x="0" y="-47625"/>
              <a:chExt cx="864681" cy="102789"/>
            </a:xfrm>
          </p:grpSpPr>
          <p:sp>
            <p:nvSpPr>
              <p:cNvPr id="516" name="Google Shape;516;p11"/>
              <p:cNvSpPr/>
              <p:nvPr/>
            </p:nvSpPr>
            <p:spPr>
              <a:xfrm>
                <a:off x="0" y="0"/>
                <a:ext cx="864681" cy="55164"/>
              </a:xfrm>
              <a:custGeom>
                <a:avLst/>
                <a:gdLst/>
                <a:ahLst/>
                <a:cxnLst/>
                <a:rect l="l" t="t" r="r" b="b"/>
                <a:pathLst>
                  <a:path w="864681" h="55164" extrusionOk="0">
                    <a:moveTo>
                      <a:pt x="27582" y="0"/>
                    </a:moveTo>
                    <a:lnTo>
                      <a:pt x="837100" y="0"/>
                    </a:lnTo>
                    <a:cubicBezTo>
                      <a:pt x="852333" y="0"/>
                      <a:pt x="864681" y="12349"/>
                      <a:pt x="864681" y="27582"/>
                    </a:cubicBezTo>
                    <a:lnTo>
                      <a:pt x="864681" y="27582"/>
                    </a:lnTo>
                    <a:cubicBezTo>
                      <a:pt x="864681" y="34897"/>
                      <a:pt x="861775" y="41912"/>
                      <a:pt x="856603" y="47085"/>
                    </a:cubicBezTo>
                    <a:cubicBezTo>
                      <a:pt x="851430" y="52258"/>
                      <a:pt x="844415" y="55164"/>
                      <a:pt x="837100" y="55164"/>
                    </a:cubicBezTo>
                    <a:lnTo>
                      <a:pt x="27582" y="55164"/>
                    </a:lnTo>
                    <a:cubicBezTo>
                      <a:pt x="12349" y="55164"/>
                      <a:pt x="0" y="42815"/>
                      <a:pt x="0" y="27582"/>
                    </a:cubicBezTo>
                    <a:lnTo>
                      <a:pt x="0" y="27582"/>
                    </a:lnTo>
                    <a:cubicBezTo>
                      <a:pt x="0" y="12349"/>
                      <a:pt x="12349" y="0"/>
                      <a:pt x="27582" y="0"/>
                    </a:cubicBezTo>
                    <a:close/>
                  </a:path>
                </a:pathLst>
              </a:custGeom>
              <a:solidFill>
                <a:srgbClr val="ED7843"/>
              </a:solidFill>
              <a:ln>
                <a:noFill/>
              </a:ln>
            </p:spPr>
            <p:txBody>
              <a:bodyPr spcFirstLastPara="1" wrap="square" lIns="60950" tIns="60950" rIns="60950" bIns="60950" anchor="ctr" anchorCtr="0">
                <a:noAutofit/>
              </a:bodyPr>
              <a:lstStyle/>
              <a:p>
                <a:endParaRPr sz="1200"/>
              </a:p>
            </p:txBody>
          </p:sp>
          <p:sp>
            <p:nvSpPr>
              <p:cNvPr id="517" name="Google Shape;517;p11"/>
              <p:cNvSpPr txBox="1"/>
              <p:nvPr/>
            </p:nvSpPr>
            <p:spPr>
              <a:xfrm>
                <a:off x="0" y="-47625"/>
                <a:ext cx="864681" cy="10278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33867" tIns="33867" rIns="33867" bIns="33867" anchor="ctr" anchorCtr="0">
                <a:noAutofit/>
              </a:bodyPr>
              <a:lstStyle/>
              <a:p>
                <a:pPr algn="ctr">
                  <a:lnSpc>
                    <a:spcPct val="186611"/>
                  </a:lnSpc>
                </a:pPr>
                <a:endParaRPr sz="12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518" name="Google Shape;518;p11"/>
            <p:cNvGrpSpPr/>
            <p:nvPr/>
          </p:nvGrpSpPr>
          <p:grpSpPr>
            <a:xfrm rot="10800000">
              <a:off x="3423955" y="0"/>
              <a:ext cx="4377449" cy="520366"/>
              <a:chOff x="0" y="-47625"/>
              <a:chExt cx="864681" cy="102789"/>
            </a:xfrm>
          </p:grpSpPr>
          <p:sp>
            <p:nvSpPr>
              <p:cNvPr id="519" name="Google Shape;519;p11"/>
              <p:cNvSpPr/>
              <p:nvPr/>
            </p:nvSpPr>
            <p:spPr>
              <a:xfrm>
                <a:off x="0" y="0"/>
                <a:ext cx="864681" cy="55164"/>
              </a:xfrm>
              <a:custGeom>
                <a:avLst/>
                <a:gdLst/>
                <a:ahLst/>
                <a:cxnLst/>
                <a:rect l="l" t="t" r="r" b="b"/>
                <a:pathLst>
                  <a:path w="864681" h="55164" extrusionOk="0">
                    <a:moveTo>
                      <a:pt x="27582" y="0"/>
                    </a:moveTo>
                    <a:lnTo>
                      <a:pt x="837100" y="0"/>
                    </a:lnTo>
                    <a:cubicBezTo>
                      <a:pt x="852333" y="0"/>
                      <a:pt x="864681" y="12349"/>
                      <a:pt x="864681" y="27582"/>
                    </a:cubicBezTo>
                    <a:lnTo>
                      <a:pt x="864681" y="27582"/>
                    </a:lnTo>
                    <a:cubicBezTo>
                      <a:pt x="864681" y="34897"/>
                      <a:pt x="861775" y="41912"/>
                      <a:pt x="856603" y="47085"/>
                    </a:cubicBezTo>
                    <a:cubicBezTo>
                      <a:pt x="851430" y="52258"/>
                      <a:pt x="844415" y="55164"/>
                      <a:pt x="837100" y="55164"/>
                    </a:cubicBezTo>
                    <a:lnTo>
                      <a:pt x="27582" y="55164"/>
                    </a:lnTo>
                    <a:cubicBezTo>
                      <a:pt x="12349" y="55164"/>
                      <a:pt x="0" y="42815"/>
                      <a:pt x="0" y="27582"/>
                    </a:cubicBezTo>
                    <a:lnTo>
                      <a:pt x="0" y="27582"/>
                    </a:lnTo>
                    <a:cubicBezTo>
                      <a:pt x="0" y="12349"/>
                      <a:pt x="12349" y="0"/>
                      <a:pt x="27582" y="0"/>
                    </a:cubicBezTo>
                    <a:close/>
                  </a:path>
                </a:pathLst>
              </a:custGeom>
              <a:solidFill>
                <a:srgbClr val="F3D0D2"/>
              </a:solidFill>
              <a:ln>
                <a:noFill/>
              </a:ln>
            </p:spPr>
            <p:txBody>
              <a:bodyPr spcFirstLastPara="1" wrap="square" lIns="60950" tIns="60950" rIns="60950" bIns="60950" anchor="ctr" anchorCtr="0">
                <a:noAutofit/>
              </a:bodyPr>
              <a:lstStyle/>
              <a:p>
                <a:endParaRPr sz="1200"/>
              </a:p>
            </p:txBody>
          </p:sp>
          <p:sp>
            <p:nvSpPr>
              <p:cNvPr id="520" name="Google Shape;520;p11"/>
              <p:cNvSpPr txBox="1"/>
              <p:nvPr/>
            </p:nvSpPr>
            <p:spPr>
              <a:xfrm>
                <a:off x="0" y="-47625"/>
                <a:ext cx="864681" cy="10278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33867" tIns="33867" rIns="33867" bIns="33867" anchor="ctr" anchorCtr="0">
                <a:noAutofit/>
              </a:bodyPr>
              <a:lstStyle/>
              <a:p>
                <a:pPr algn="ctr">
                  <a:lnSpc>
                    <a:spcPct val="186611"/>
                  </a:lnSpc>
                </a:pPr>
                <a:endParaRPr sz="12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sp>
        <p:nvSpPr>
          <p:cNvPr id="521" name="Google Shape;521;p11"/>
          <p:cNvSpPr/>
          <p:nvPr/>
        </p:nvSpPr>
        <p:spPr>
          <a:xfrm>
            <a:off x="6057900" y="3005281"/>
            <a:ext cx="557629" cy="888973"/>
          </a:xfrm>
          <a:custGeom>
            <a:avLst/>
            <a:gdLst/>
            <a:ahLst/>
            <a:cxnLst/>
            <a:rect l="l" t="t" r="r" b="b"/>
            <a:pathLst>
              <a:path w="836443" h="1333460" extrusionOk="0">
                <a:moveTo>
                  <a:pt x="0" y="0"/>
                </a:moveTo>
                <a:lnTo>
                  <a:pt x="836443" y="0"/>
                </a:lnTo>
                <a:lnTo>
                  <a:pt x="836443" y="1333460"/>
                </a:lnTo>
                <a:lnTo>
                  <a:pt x="0" y="133346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</p:sp>
      <p:grpSp>
        <p:nvGrpSpPr>
          <p:cNvPr id="522" name="Google Shape;522;p11"/>
          <p:cNvGrpSpPr/>
          <p:nvPr/>
        </p:nvGrpSpPr>
        <p:grpSpPr>
          <a:xfrm rot="2821008">
            <a:off x="11306618" y="110579"/>
            <a:ext cx="704941" cy="796217"/>
            <a:chOff x="-95788" y="-89271"/>
            <a:chExt cx="1409883" cy="1592433"/>
          </a:xfrm>
        </p:grpSpPr>
        <p:grpSp>
          <p:nvGrpSpPr>
            <p:cNvPr id="523" name="Google Shape;523;p11"/>
            <p:cNvGrpSpPr/>
            <p:nvPr/>
          </p:nvGrpSpPr>
          <p:grpSpPr>
            <a:xfrm rot="-2821008">
              <a:off x="134749" y="283003"/>
              <a:ext cx="943438" cy="1040647"/>
              <a:chOff x="0" y="-47625"/>
              <a:chExt cx="343153" cy="378511"/>
            </a:xfrm>
          </p:grpSpPr>
          <p:sp>
            <p:nvSpPr>
              <p:cNvPr id="524" name="Google Shape;524;p11"/>
              <p:cNvSpPr/>
              <p:nvPr/>
            </p:nvSpPr>
            <p:spPr>
              <a:xfrm>
                <a:off x="0" y="0"/>
                <a:ext cx="343153" cy="330886"/>
              </a:xfrm>
              <a:custGeom>
                <a:avLst/>
                <a:gdLst/>
                <a:ahLst/>
                <a:cxnLst/>
                <a:rect l="l" t="t" r="r" b="b"/>
                <a:pathLst>
                  <a:path w="343153" h="330886" extrusionOk="0">
                    <a:moveTo>
                      <a:pt x="165443" y="0"/>
                    </a:moveTo>
                    <a:lnTo>
                      <a:pt x="177710" y="0"/>
                    </a:lnTo>
                    <a:cubicBezTo>
                      <a:pt x="221589" y="0"/>
                      <a:pt x="263670" y="17431"/>
                      <a:pt x="294696" y="48457"/>
                    </a:cubicBezTo>
                    <a:cubicBezTo>
                      <a:pt x="325723" y="79484"/>
                      <a:pt x="343153" y="121565"/>
                      <a:pt x="343153" y="165443"/>
                    </a:cubicBezTo>
                    <a:lnTo>
                      <a:pt x="343153" y="165443"/>
                    </a:lnTo>
                    <a:cubicBezTo>
                      <a:pt x="343153" y="256814"/>
                      <a:pt x="269082" y="330886"/>
                      <a:pt x="177710" y="330886"/>
                    </a:cubicBezTo>
                    <a:lnTo>
                      <a:pt x="165443" y="330886"/>
                    </a:lnTo>
                    <a:cubicBezTo>
                      <a:pt x="74071" y="330886"/>
                      <a:pt x="0" y="256814"/>
                      <a:pt x="0" y="165443"/>
                    </a:cubicBezTo>
                    <a:lnTo>
                      <a:pt x="0" y="165443"/>
                    </a:lnTo>
                    <a:cubicBezTo>
                      <a:pt x="0" y="74071"/>
                      <a:pt x="74071" y="0"/>
                      <a:pt x="165443" y="0"/>
                    </a:cubicBezTo>
                    <a:close/>
                  </a:path>
                </a:pathLst>
              </a:custGeom>
              <a:solidFill>
                <a:srgbClr val="393A3F"/>
              </a:solidFill>
              <a:ln>
                <a:noFill/>
              </a:ln>
            </p:spPr>
            <p:txBody>
              <a:bodyPr spcFirstLastPara="1" wrap="square" lIns="60950" tIns="60950" rIns="60950" bIns="60950" anchor="ctr" anchorCtr="0">
                <a:noAutofit/>
              </a:bodyPr>
              <a:lstStyle/>
              <a:p>
                <a:endParaRPr sz="1200"/>
              </a:p>
            </p:txBody>
          </p:sp>
          <p:sp>
            <p:nvSpPr>
              <p:cNvPr id="525" name="Google Shape;525;p11"/>
              <p:cNvSpPr txBox="1"/>
              <p:nvPr/>
            </p:nvSpPr>
            <p:spPr>
              <a:xfrm>
                <a:off x="0" y="-47625"/>
                <a:ext cx="343153" cy="378511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78083" tIns="78083" rIns="78083" bIns="78083" anchor="ctr" anchorCtr="0">
                <a:noAutofit/>
              </a:bodyPr>
              <a:lstStyle/>
              <a:p>
                <a:pPr algn="ctr">
                  <a:lnSpc>
                    <a:spcPct val="186666"/>
                  </a:lnSpc>
                </a:pPr>
                <a:endParaRPr sz="12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526" name="Google Shape;526;p11"/>
            <p:cNvGrpSpPr/>
            <p:nvPr/>
          </p:nvGrpSpPr>
          <p:grpSpPr>
            <a:xfrm rot="-2821008">
              <a:off x="140122" y="90242"/>
              <a:ext cx="943438" cy="1040647"/>
              <a:chOff x="0" y="-47625"/>
              <a:chExt cx="343153" cy="378511"/>
            </a:xfrm>
          </p:grpSpPr>
          <p:sp>
            <p:nvSpPr>
              <p:cNvPr id="527" name="Google Shape;527;p11"/>
              <p:cNvSpPr/>
              <p:nvPr/>
            </p:nvSpPr>
            <p:spPr>
              <a:xfrm>
                <a:off x="0" y="0"/>
                <a:ext cx="343153" cy="330886"/>
              </a:xfrm>
              <a:custGeom>
                <a:avLst/>
                <a:gdLst/>
                <a:ahLst/>
                <a:cxnLst/>
                <a:rect l="l" t="t" r="r" b="b"/>
                <a:pathLst>
                  <a:path w="343153" h="330886" extrusionOk="0">
                    <a:moveTo>
                      <a:pt x="165443" y="0"/>
                    </a:moveTo>
                    <a:lnTo>
                      <a:pt x="177710" y="0"/>
                    </a:lnTo>
                    <a:cubicBezTo>
                      <a:pt x="221589" y="0"/>
                      <a:pt x="263670" y="17431"/>
                      <a:pt x="294696" y="48457"/>
                    </a:cubicBezTo>
                    <a:cubicBezTo>
                      <a:pt x="325723" y="79484"/>
                      <a:pt x="343153" y="121565"/>
                      <a:pt x="343153" y="165443"/>
                    </a:cubicBezTo>
                    <a:lnTo>
                      <a:pt x="343153" y="165443"/>
                    </a:lnTo>
                    <a:cubicBezTo>
                      <a:pt x="343153" y="256814"/>
                      <a:pt x="269082" y="330886"/>
                      <a:pt x="177710" y="330886"/>
                    </a:cubicBezTo>
                    <a:lnTo>
                      <a:pt x="165443" y="330886"/>
                    </a:lnTo>
                    <a:cubicBezTo>
                      <a:pt x="74071" y="330886"/>
                      <a:pt x="0" y="256814"/>
                      <a:pt x="0" y="165443"/>
                    </a:cubicBezTo>
                    <a:lnTo>
                      <a:pt x="0" y="165443"/>
                    </a:lnTo>
                    <a:cubicBezTo>
                      <a:pt x="0" y="74071"/>
                      <a:pt x="74071" y="0"/>
                      <a:pt x="165443" y="0"/>
                    </a:cubicBezTo>
                    <a:close/>
                  </a:path>
                </a:pathLst>
              </a:custGeom>
              <a:solidFill>
                <a:srgbClr val="F6836B"/>
              </a:solidFill>
              <a:ln>
                <a:noFill/>
              </a:ln>
            </p:spPr>
            <p:txBody>
              <a:bodyPr spcFirstLastPara="1" wrap="square" lIns="60950" tIns="60950" rIns="60950" bIns="60950" anchor="ctr" anchorCtr="0">
                <a:noAutofit/>
              </a:bodyPr>
              <a:lstStyle/>
              <a:p>
                <a:endParaRPr sz="1200"/>
              </a:p>
            </p:txBody>
          </p:sp>
          <p:sp>
            <p:nvSpPr>
              <p:cNvPr id="528" name="Google Shape;528;p11"/>
              <p:cNvSpPr txBox="1"/>
              <p:nvPr/>
            </p:nvSpPr>
            <p:spPr>
              <a:xfrm>
                <a:off x="0" y="-47625"/>
                <a:ext cx="343153" cy="378511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78083" tIns="78083" rIns="78083" bIns="78083" anchor="ctr" anchorCtr="0">
                <a:noAutofit/>
              </a:bodyPr>
              <a:lstStyle/>
              <a:p>
                <a:pPr algn="ctr">
                  <a:lnSpc>
                    <a:spcPct val="186666"/>
                  </a:lnSpc>
                </a:pPr>
                <a:endParaRPr sz="12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529" name="Google Shape;529;p11"/>
            <p:cNvGrpSpPr/>
            <p:nvPr/>
          </p:nvGrpSpPr>
          <p:grpSpPr>
            <a:xfrm>
              <a:off x="625032" y="253446"/>
              <a:ext cx="69946" cy="699445"/>
              <a:chOff x="0" y="-47625"/>
              <a:chExt cx="31856" cy="318558"/>
            </a:xfrm>
          </p:grpSpPr>
          <p:sp>
            <p:nvSpPr>
              <p:cNvPr id="530" name="Google Shape;530;p11"/>
              <p:cNvSpPr/>
              <p:nvPr/>
            </p:nvSpPr>
            <p:spPr>
              <a:xfrm>
                <a:off x="0" y="0"/>
                <a:ext cx="31856" cy="270933"/>
              </a:xfrm>
              <a:custGeom>
                <a:avLst/>
                <a:gdLst/>
                <a:ahLst/>
                <a:cxnLst/>
                <a:rect l="l" t="t" r="r" b="b"/>
                <a:pathLst>
                  <a:path w="31856" h="270933" extrusionOk="0">
                    <a:moveTo>
                      <a:pt x="15928" y="0"/>
                    </a:moveTo>
                    <a:lnTo>
                      <a:pt x="15928" y="0"/>
                    </a:lnTo>
                    <a:cubicBezTo>
                      <a:pt x="20153" y="0"/>
                      <a:pt x="24204" y="1678"/>
                      <a:pt x="27191" y="4665"/>
                    </a:cubicBezTo>
                    <a:cubicBezTo>
                      <a:pt x="30178" y="7652"/>
                      <a:pt x="31856" y="11704"/>
                      <a:pt x="31856" y="15928"/>
                    </a:cubicBezTo>
                    <a:lnTo>
                      <a:pt x="31856" y="255005"/>
                    </a:lnTo>
                    <a:cubicBezTo>
                      <a:pt x="31856" y="259230"/>
                      <a:pt x="30178" y="263281"/>
                      <a:pt x="27191" y="266268"/>
                    </a:cubicBezTo>
                    <a:cubicBezTo>
                      <a:pt x="24204" y="269255"/>
                      <a:pt x="20153" y="270933"/>
                      <a:pt x="15928" y="270933"/>
                    </a:cubicBezTo>
                    <a:lnTo>
                      <a:pt x="15928" y="270933"/>
                    </a:lnTo>
                    <a:cubicBezTo>
                      <a:pt x="7131" y="270933"/>
                      <a:pt x="0" y="263802"/>
                      <a:pt x="0" y="255005"/>
                    </a:cubicBezTo>
                    <a:lnTo>
                      <a:pt x="0" y="15928"/>
                    </a:lnTo>
                    <a:cubicBezTo>
                      <a:pt x="0" y="7131"/>
                      <a:pt x="7131" y="0"/>
                      <a:pt x="15928" y="0"/>
                    </a:cubicBezTo>
                    <a:close/>
                  </a:path>
                </a:pathLst>
              </a:custGeom>
              <a:solidFill>
                <a:srgbClr val="393A3F"/>
              </a:solidFill>
              <a:ln>
                <a:noFill/>
              </a:ln>
            </p:spPr>
            <p:txBody>
              <a:bodyPr spcFirstLastPara="1" wrap="square" lIns="60950" tIns="60950" rIns="60950" bIns="60950" anchor="ctr" anchorCtr="0">
                <a:noAutofit/>
              </a:bodyPr>
              <a:lstStyle/>
              <a:p>
                <a:endParaRPr sz="1200"/>
              </a:p>
            </p:txBody>
          </p:sp>
          <p:sp>
            <p:nvSpPr>
              <p:cNvPr id="531" name="Google Shape;531;p11"/>
              <p:cNvSpPr txBox="1"/>
              <p:nvPr/>
            </p:nvSpPr>
            <p:spPr>
              <a:xfrm>
                <a:off x="0" y="-47625"/>
                <a:ext cx="31856" cy="318558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33867" tIns="33867" rIns="33867" bIns="33867" anchor="ctr" anchorCtr="0">
                <a:noAutofit/>
              </a:bodyPr>
              <a:lstStyle/>
              <a:p>
                <a:pPr algn="ctr">
                  <a:lnSpc>
                    <a:spcPct val="186666"/>
                  </a:lnSpc>
                </a:pPr>
                <a:endParaRPr sz="12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532" name="Google Shape;532;p11"/>
            <p:cNvGrpSpPr/>
            <p:nvPr/>
          </p:nvGrpSpPr>
          <p:grpSpPr>
            <a:xfrm rot="5400000">
              <a:off x="676029" y="305730"/>
              <a:ext cx="72519" cy="699445"/>
              <a:chOff x="0" y="-47625"/>
              <a:chExt cx="33028" cy="318558"/>
            </a:xfrm>
          </p:grpSpPr>
          <p:sp>
            <p:nvSpPr>
              <p:cNvPr id="533" name="Google Shape;533;p11"/>
              <p:cNvSpPr/>
              <p:nvPr/>
            </p:nvSpPr>
            <p:spPr>
              <a:xfrm>
                <a:off x="0" y="0"/>
                <a:ext cx="33028" cy="270933"/>
              </a:xfrm>
              <a:custGeom>
                <a:avLst/>
                <a:gdLst/>
                <a:ahLst/>
                <a:cxnLst/>
                <a:rect l="l" t="t" r="r" b="b"/>
                <a:pathLst>
                  <a:path w="33028" h="270933" extrusionOk="0">
                    <a:moveTo>
                      <a:pt x="16514" y="0"/>
                    </a:moveTo>
                    <a:lnTo>
                      <a:pt x="16514" y="0"/>
                    </a:lnTo>
                    <a:cubicBezTo>
                      <a:pt x="25635" y="0"/>
                      <a:pt x="33028" y="7394"/>
                      <a:pt x="33028" y="16514"/>
                    </a:cubicBezTo>
                    <a:lnTo>
                      <a:pt x="33028" y="254419"/>
                    </a:lnTo>
                    <a:cubicBezTo>
                      <a:pt x="33028" y="258799"/>
                      <a:pt x="31288" y="262999"/>
                      <a:pt x="28191" y="266096"/>
                    </a:cubicBezTo>
                    <a:cubicBezTo>
                      <a:pt x="25094" y="269193"/>
                      <a:pt x="20894" y="270933"/>
                      <a:pt x="16514" y="270933"/>
                    </a:cubicBezTo>
                    <a:lnTo>
                      <a:pt x="16514" y="270933"/>
                    </a:lnTo>
                    <a:cubicBezTo>
                      <a:pt x="7394" y="270933"/>
                      <a:pt x="0" y="263540"/>
                      <a:pt x="0" y="254419"/>
                    </a:cubicBezTo>
                    <a:lnTo>
                      <a:pt x="0" y="16514"/>
                    </a:lnTo>
                    <a:cubicBezTo>
                      <a:pt x="0" y="12134"/>
                      <a:pt x="1740" y="7934"/>
                      <a:pt x="4837" y="4837"/>
                    </a:cubicBezTo>
                    <a:cubicBezTo>
                      <a:pt x="7934" y="1740"/>
                      <a:pt x="12134" y="0"/>
                      <a:pt x="16514" y="0"/>
                    </a:cubicBezTo>
                    <a:close/>
                  </a:path>
                </a:pathLst>
              </a:custGeom>
              <a:solidFill>
                <a:srgbClr val="393A3F"/>
              </a:solidFill>
              <a:ln>
                <a:noFill/>
              </a:ln>
            </p:spPr>
            <p:txBody>
              <a:bodyPr spcFirstLastPara="1" wrap="square" lIns="60950" tIns="60950" rIns="60950" bIns="60950" anchor="ctr" anchorCtr="0">
                <a:noAutofit/>
              </a:bodyPr>
              <a:lstStyle/>
              <a:p>
                <a:endParaRPr sz="1200"/>
              </a:p>
            </p:txBody>
          </p:sp>
          <p:sp>
            <p:nvSpPr>
              <p:cNvPr id="534" name="Google Shape;534;p11"/>
              <p:cNvSpPr txBox="1"/>
              <p:nvPr/>
            </p:nvSpPr>
            <p:spPr>
              <a:xfrm>
                <a:off x="0" y="-47625"/>
                <a:ext cx="33028" cy="318558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33867" tIns="33867" rIns="33867" bIns="33867" anchor="ctr" anchorCtr="0">
                <a:noAutofit/>
              </a:bodyPr>
              <a:lstStyle/>
              <a:p>
                <a:pPr algn="ctr">
                  <a:lnSpc>
                    <a:spcPct val="186666"/>
                  </a:lnSpc>
                </a:pPr>
                <a:endParaRPr sz="12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sp>
        <p:nvSpPr>
          <p:cNvPr id="535" name="Google Shape;535;p11"/>
          <p:cNvSpPr txBox="1"/>
          <p:nvPr/>
        </p:nvSpPr>
        <p:spPr>
          <a:xfrm>
            <a:off x="1256024" y="2056727"/>
            <a:ext cx="7922561" cy="8309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r>
              <a:rPr lang="en-US" sz="5400" dirty="0">
                <a:solidFill>
                  <a:srgbClr val="393A3F"/>
                </a:solidFill>
                <a:latin typeface="Anton"/>
                <a:ea typeface="Anton"/>
                <a:cs typeface="Anton"/>
                <a:sym typeface="Anton"/>
              </a:rPr>
              <a:t>NEW LESSON</a:t>
            </a:r>
            <a:endParaRPr sz="800" dirty="0"/>
          </a:p>
        </p:txBody>
      </p:sp>
      <p:pic>
        <p:nvPicPr>
          <p:cNvPr id="537" name="Google Shape;537;p1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109153" y="915879"/>
            <a:ext cx="4700763" cy="4343517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6" name="Picture 2" descr="Miếng Dán Tường Hình Đàn Bướm Bay 3D Độc Đáo - Giấy dán tường họa tiết |  NoiThatRuby.com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909" y="3239231"/>
            <a:ext cx="1974230" cy="33093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122588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" name="white">
            <a:hlinkClick r:id="" action="ppaction://media"/>
            <a:extLst>
              <a:ext uri="{FF2B5EF4-FFF2-40B4-BE49-F238E27FC236}">
                <a16:creationId xmlns:a16="http://schemas.microsoft.com/office/drawing/2014/main" xmlns="" id="{15E4AB44-7E81-B9BA-BBA3-52D9F8BA2F3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10627201" y="1930984"/>
            <a:ext cx="487363" cy="487363"/>
          </a:xfrm>
          <a:prstGeom prst="rect">
            <a:avLst/>
          </a:prstGeom>
        </p:spPr>
      </p:pic>
      <p:pic>
        <p:nvPicPr>
          <p:cNvPr id="54" name="black">
            <a:hlinkClick r:id="" action="ppaction://media"/>
            <a:extLst>
              <a:ext uri="{FF2B5EF4-FFF2-40B4-BE49-F238E27FC236}">
                <a16:creationId xmlns:a16="http://schemas.microsoft.com/office/drawing/2014/main" xmlns="" id="{976A33C3-459F-50F8-1409-6E20B0476203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8235957" y="1943327"/>
            <a:ext cx="487363" cy="487363"/>
          </a:xfrm>
          <a:prstGeom prst="rect">
            <a:avLst/>
          </a:prstGeom>
        </p:spPr>
      </p:pic>
      <p:pic>
        <p:nvPicPr>
          <p:cNvPr id="53" name="blue">
            <a:hlinkClick r:id="" action="ppaction://media"/>
            <a:extLst>
              <a:ext uri="{FF2B5EF4-FFF2-40B4-BE49-F238E27FC236}">
                <a16:creationId xmlns:a16="http://schemas.microsoft.com/office/drawing/2014/main" xmlns="" id="{F2ED3DA6-2F2C-9B92-CDFF-52E5B8BD589E}"/>
              </a:ext>
            </a:extLst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5879506" y="1974615"/>
            <a:ext cx="487363" cy="487363"/>
          </a:xfrm>
          <a:prstGeom prst="rect">
            <a:avLst/>
          </a:prstGeom>
        </p:spPr>
      </p:pic>
      <p:pic>
        <p:nvPicPr>
          <p:cNvPr id="37" name="yellow">
            <a:hlinkClick r:id="" action="ppaction://media"/>
            <a:extLst>
              <a:ext uri="{FF2B5EF4-FFF2-40B4-BE49-F238E27FC236}">
                <a16:creationId xmlns:a16="http://schemas.microsoft.com/office/drawing/2014/main" xmlns="" id="{A2086989-C05C-82B9-DE6D-35ACB0679010}"/>
              </a:ext>
            </a:extLst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3433510" y="1963038"/>
            <a:ext cx="487363" cy="487363"/>
          </a:xfrm>
          <a:prstGeom prst="rect">
            <a:avLst/>
          </a:prstGeom>
        </p:spPr>
      </p:pic>
      <p:pic>
        <p:nvPicPr>
          <p:cNvPr id="35" name="red">
            <a:hlinkClick r:id="" action="ppaction://media"/>
            <a:extLst>
              <a:ext uri="{FF2B5EF4-FFF2-40B4-BE49-F238E27FC236}">
                <a16:creationId xmlns:a16="http://schemas.microsoft.com/office/drawing/2014/main" xmlns="" id="{FAFB5BD1-4C06-07D6-44F0-5F491B5AFCC3}"/>
              </a:ext>
            </a:extLst>
          </p:cNvPr>
          <p:cNvPicPr>
            <a:picLocks noChangeAspect="1"/>
          </p:cNvPicPr>
          <p:nvPr>
            <a:audioFile r:link="rId10"/>
            <p:extLst>
              <p:ext uri="{DAA4B4D4-6D71-4841-9C94-3DE7FCFB9230}">
                <p14:media xmlns:p14="http://schemas.microsoft.com/office/powerpoint/2010/main" r:embed="rId9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1122414" y="1963038"/>
            <a:ext cx="487363" cy="487363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917133" y="3408728"/>
            <a:ext cx="1656203" cy="646331"/>
          </a:xfrm>
          <a:prstGeom prst="rect">
            <a:avLst/>
          </a:prstGeom>
          <a:solidFill>
            <a:schemeClr val="bg1"/>
          </a:solidFill>
          <a:ln w="28575">
            <a:solidFill>
              <a:srgbClr val="0070C0"/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rgbClr val="0070C0"/>
                </a:solidFill>
              </a:rPr>
              <a:t>yellow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260123" y="3412209"/>
            <a:ext cx="1656203" cy="646331"/>
          </a:xfrm>
          <a:prstGeom prst="rect">
            <a:avLst/>
          </a:prstGeom>
          <a:solidFill>
            <a:schemeClr val="bg1"/>
          </a:solidFill>
          <a:ln w="28575">
            <a:solidFill>
              <a:srgbClr val="0070C0"/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rgbClr val="0070C0"/>
                </a:solidFill>
              </a:rPr>
              <a:t>blue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3988291" y="5917731"/>
            <a:ext cx="47107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>
                <a:solidFill>
                  <a:srgbClr val="FF0000"/>
                </a:solidFill>
              </a:rPr>
              <a:t>Click on each English word to hear the sound.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245427" y="4350715"/>
            <a:ext cx="2115866" cy="707886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3">
                <a:lumMod val="50000"/>
              </a:schemeClr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2000" dirty="0"/>
              <a:t>/red/</a:t>
            </a:r>
          </a:p>
          <a:p>
            <a:pPr algn="ctr"/>
            <a:r>
              <a:rPr lang="en-US" sz="2000" b="1" dirty="0" err="1"/>
              <a:t>màu</a:t>
            </a:r>
            <a:r>
              <a:rPr lang="en-US" sz="2000" b="1" dirty="0"/>
              <a:t> </a:t>
            </a:r>
            <a:r>
              <a:rPr lang="en-US" sz="2000" b="1" dirty="0" err="1"/>
              <a:t>đỏ</a:t>
            </a:r>
            <a:endParaRPr lang="en-US" sz="2000" b="1" dirty="0"/>
          </a:p>
        </p:txBody>
      </p:sp>
      <p:sp>
        <p:nvSpPr>
          <p:cNvPr id="20" name="TextBox 19"/>
          <p:cNvSpPr txBox="1"/>
          <p:nvPr/>
        </p:nvSpPr>
        <p:spPr>
          <a:xfrm>
            <a:off x="2615746" y="4350715"/>
            <a:ext cx="2122892" cy="707886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3">
                <a:lumMod val="50000"/>
              </a:schemeClr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2000" dirty="0"/>
              <a:t>/</a:t>
            </a:r>
            <a:r>
              <a:rPr lang="en-US" dirty="0"/>
              <a:t>ˈ</a:t>
            </a:r>
            <a:r>
              <a:rPr lang="en-US" dirty="0" err="1"/>
              <a:t>jeləʊ</a:t>
            </a:r>
            <a:r>
              <a:rPr lang="en-US" sz="2000" dirty="0"/>
              <a:t>/</a:t>
            </a:r>
          </a:p>
          <a:p>
            <a:pPr algn="ctr"/>
            <a:r>
              <a:rPr lang="en-US" sz="2000" b="1" dirty="0" err="1"/>
              <a:t>màu</a:t>
            </a:r>
            <a:r>
              <a:rPr lang="en-US" sz="2000" b="1" dirty="0"/>
              <a:t> </a:t>
            </a:r>
            <a:r>
              <a:rPr lang="en-US" sz="2000" b="1" dirty="0" err="1"/>
              <a:t>vàng</a:t>
            </a:r>
            <a:endParaRPr lang="en-US" sz="2000" b="1" dirty="0"/>
          </a:p>
        </p:txBody>
      </p:sp>
      <p:sp>
        <p:nvSpPr>
          <p:cNvPr id="39" name="Flowchart: Off-page Connector 38">
            <a:extLst>
              <a:ext uri="{FF2B5EF4-FFF2-40B4-BE49-F238E27FC236}">
                <a16:creationId xmlns:a16="http://schemas.microsoft.com/office/drawing/2014/main" xmlns="" id="{BDC0CB0B-63F6-B6F6-25BF-28D149DA055B}"/>
              </a:ext>
            </a:extLst>
          </p:cNvPr>
          <p:cNvSpPr/>
          <p:nvPr/>
        </p:nvSpPr>
        <p:spPr>
          <a:xfrm rot="16200000">
            <a:off x="1495699" y="106230"/>
            <a:ext cx="599480" cy="990551"/>
          </a:xfrm>
          <a:prstGeom prst="flowChartOffpageConnector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vert="vert" rtlCol="0" anchor="ctr"/>
          <a:lstStyle/>
          <a:p>
            <a:pPr algn="ctr"/>
            <a:r>
              <a:rPr lang="en-US" sz="3600" b="1" dirty="0"/>
              <a:t>1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xmlns="" id="{14691575-9088-A834-BF07-DF7BF28E7E90}"/>
              </a:ext>
            </a:extLst>
          </p:cNvPr>
          <p:cNvSpPr txBox="1"/>
          <p:nvPr/>
        </p:nvSpPr>
        <p:spPr>
          <a:xfrm>
            <a:off x="475259" y="3425519"/>
            <a:ext cx="1656203" cy="646331"/>
          </a:xfrm>
          <a:prstGeom prst="rect">
            <a:avLst/>
          </a:prstGeom>
          <a:solidFill>
            <a:schemeClr val="bg1"/>
          </a:solidFill>
          <a:ln w="28575">
            <a:solidFill>
              <a:srgbClr val="0070C0"/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rgbClr val="0070C0"/>
                </a:solidFill>
              </a:rPr>
              <a:t>red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xmlns="" id="{A593360A-F560-B2EA-B696-FA9A196FD958}"/>
              </a:ext>
            </a:extLst>
          </p:cNvPr>
          <p:cNvSpPr txBox="1"/>
          <p:nvPr/>
        </p:nvSpPr>
        <p:spPr>
          <a:xfrm>
            <a:off x="7618666" y="3425518"/>
            <a:ext cx="1656203" cy="646331"/>
          </a:xfrm>
          <a:prstGeom prst="rect">
            <a:avLst/>
          </a:prstGeom>
          <a:solidFill>
            <a:schemeClr val="bg1"/>
          </a:solidFill>
          <a:ln w="28575">
            <a:solidFill>
              <a:srgbClr val="0070C0"/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rgbClr val="0070C0"/>
                </a:solidFill>
              </a:rPr>
              <a:t>black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xmlns="" id="{D256B733-F579-836D-FBE3-C7122A26DB71}"/>
              </a:ext>
            </a:extLst>
          </p:cNvPr>
          <p:cNvSpPr txBox="1"/>
          <p:nvPr/>
        </p:nvSpPr>
        <p:spPr>
          <a:xfrm>
            <a:off x="5016969" y="4350715"/>
            <a:ext cx="2122893" cy="707886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3">
                <a:lumMod val="50000"/>
              </a:schemeClr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2000" dirty="0"/>
              <a:t>/</a:t>
            </a:r>
            <a:r>
              <a:rPr lang="en-US" dirty="0" err="1"/>
              <a:t>blu</a:t>
            </a:r>
            <a:r>
              <a:rPr lang="en-US" dirty="0"/>
              <a:t>ː</a:t>
            </a:r>
            <a:r>
              <a:rPr lang="en-US" sz="2000" dirty="0"/>
              <a:t>/</a:t>
            </a:r>
          </a:p>
          <a:p>
            <a:pPr algn="ctr"/>
            <a:r>
              <a:rPr lang="en-US" sz="2000" b="1" dirty="0" err="1"/>
              <a:t>màu</a:t>
            </a:r>
            <a:r>
              <a:rPr lang="en-US" sz="2000" b="1" dirty="0"/>
              <a:t> </a:t>
            </a:r>
            <a:r>
              <a:rPr lang="en-US" sz="2000" b="1" dirty="0" err="1"/>
              <a:t>xanh</a:t>
            </a:r>
            <a:r>
              <a:rPr lang="en-US" sz="2000" b="1" dirty="0"/>
              <a:t> </a:t>
            </a:r>
            <a:r>
              <a:rPr lang="en-US" sz="2000" b="1" dirty="0" err="1"/>
              <a:t>dương</a:t>
            </a:r>
            <a:endParaRPr lang="en-US" sz="2000" b="1" dirty="0"/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xmlns="" id="{C3C5C04B-4071-4FDE-8A38-AFDC9B4FE6B6}"/>
              </a:ext>
            </a:extLst>
          </p:cNvPr>
          <p:cNvSpPr txBox="1"/>
          <p:nvPr/>
        </p:nvSpPr>
        <p:spPr>
          <a:xfrm>
            <a:off x="7418194" y="4350715"/>
            <a:ext cx="2122891" cy="707886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3">
                <a:lumMod val="50000"/>
              </a:schemeClr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2000" dirty="0"/>
              <a:t>/</a:t>
            </a:r>
            <a:r>
              <a:rPr lang="en-US" dirty="0" err="1"/>
              <a:t>blæk</a:t>
            </a:r>
            <a:r>
              <a:rPr lang="en-US" sz="2000" dirty="0"/>
              <a:t>/</a:t>
            </a:r>
          </a:p>
          <a:p>
            <a:pPr algn="ctr"/>
            <a:r>
              <a:rPr lang="en-US" sz="2000" b="1" dirty="0" err="1"/>
              <a:t>màu</a:t>
            </a:r>
            <a:r>
              <a:rPr lang="en-US" sz="2000" b="1" dirty="0"/>
              <a:t> </a:t>
            </a:r>
            <a:r>
              <a:rPr lang="en-US" sz="2000" b="1" dirty="0" err="1"/>
              <a:t>đen</a:t>
            </a:r>
            <a:endParaRPr lang="en-US" sz="2000" b="1" dirty="0"/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xmlns="" id="{93C50D2A-187A-1F94-BEA4-125788DA329F}"/>
              </a:ext>
            </a:extLst>
          </p:cNvPr>
          <p:cNvGrpSpPr/>
          <p:nvPr/>
        </p:nvGrpSpPr>
        <p:grpSpPr>
          <a:xfrm>
            <a:off x="150189" y="1053985"/>
            <a:ext cx="2188995" cy="2005300"/>
            <a:chOff x="150189" y="1053985"/>
            <a:chExt cx="2188995" cy="2005300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xmlns="" id="{D3871FE1-75A4-DFEB-40FB-C4FD4012B96C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93009" y="1291591"/>
              <a:ext cx="1946175" cy="1767694"/>
            </a:xfrm>
            <a:prstGeom prst="roundRect">
              <a:avLst>
                <a:gd name="adj" fmla="val 11111"/>
              </a:avLst>
            </a:prstGeom>
            <a:ln w="190500" cap="rnd">
              <a:solidFill>
                <a:srgbClr val="C8C6BD"/>
              </a:solidFill>
              <a:prstDash val="solid"/>
            </a:ln>
            <a:effectLst>
              <a:outerShdw blurRad="101600" dist="50800" dir="7200000" algn="tl" rotWithShape="0">
                <a:srgbClr val="000000">
                  <a:alpha val="45000"/>
                </a:srgbClr>
              </a:outerShdw>
            </a:effectLst>
            <a:scene3d>
              <a:camera prst="perspectiveFront" fov="5400000"/>
              <a:lightRig rig="threePt" dir="t">
                <a:rot lat="0" lon="0" rev="19200000"/>
              </a:lightRig>
            </a:scene3d>
            <a:sp3d extrusionH="25400">
              <a:bevelT w="304800" h="152400" prst="hardEdge"/>
              <a:extrusionClr>
                <a:srgbClr val="FFFFFF"/>
              </a:extrusionClr>
            </a:sp3d>
          </p:spPr>
        </p:pic>
        <p:sp>
          <p:nvSpPr>
            <p:cNvPr id="2" name="Oval 1">
              <a:extLst>
                <a:ext uri="{FF2B5EF4-FFF2-40B4-BE49-F238E27FC236}">
                  <a16:creationId xmlns:a16="http://schemas.microsoft.com/office/drawing/2014/main" xmlns="" id="{1F79739B-72E1-E48E-7CCF-F5B07DB60361}"/>
                </a:ext>
              </a:extLst>
            </p:cNvPr>
            <p:cNvSpPr/>
            <p:nvPr/>
          </p:nvSpPr>
          <p:spPr>
            <a:xfrm>
              <a:off x="150189" y="1053985"/>
              <a:ext cx="467635" cy="499872"/>
            </a:xfrm>
            <a:prstGeom prst="ellipse">
              <a:avLst/>
            </a:prstGeom>
            <a:ln w="31750"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3600" b="1" dirty="0">
                  <a:solidFill>
                    <a:srgbClr val="0070C0"/>
                  </a:solidFill>
                </a:rPr>
                <a:t>1</a:t>
              </a:r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xmlns="" id="{1E6B5E21-6AF2-8437-C607-D10258F4EC81}"/>
              </a:ext>
            </a:extLst>
          </p:cNvPr>
          <p:cNvGrpSpPr/>
          <p:nvPr/>
        </p:nvGrpSpPr>
        <p:grpSpPr>
          <a:xfrm>
            <a:off x="2582004" y="1053362"/>
            <a:ext cx="2156634" cy="2019166"/>
            <a:chOff x="2582004" y="1053362"/>
            <a:chExt cx="2156634" cy="2019166"/>
          </a:xfrm>
        </p:grpSpPr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xmlns="" id="{B74BB449-B329-D26D-A020-6DB0292DAD85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751833" y="1291591"/>
              <a:ext cx="1986805" cy="1780937"/>
            </a:xfrm>
            <a:prstGeom prst="roundRect">
              <a:avLst>
                <a:gd name="adj" fmla="val 11111"/>
              </a:avLst>
            </a:prstGeom>
            <a:ln w="190500" cap="rnd">
              <a:solidFill>
                <a:srgbClr val="C8C6BD"/>
              </a:solidFill>
              <a:prstDash val="solid"/>
            </a:ln>
            <a:effectLst>
              <a:outerShdw blurRad="101600" dist="50800" dir="7200000" algn="tl" rotWithShape="0">
                <a:srgbClr val="000000">
                  <a:alpha val="45000"/>
                </a:srgbClr>
              </a:outerShdw>
            </a:effectLst>
            <a:scene3d>
              <a:camera prst="perspectiveFront" fov="5400000"/>
              <a:lightRig rig="threePt" dir="t">
                <a:rot lat="0" lon="0" rev="19200000"/>
              </a:lightRig>
            </a:scene3d>
            <a:sp3d extrusionH="25400">
              <a:bevelT w="304800" h="152400" prst="hardEdge"/>
              <a:extrusionClr>
                <a:srgbClr val="FFFFFF"/>
              </a:extrusionClr>
            </a:sp3d>
          </p:spPr>
        </p:pic>
        <p:sp>
          <p:nvSpPr>
            <p:cNvPr id="47" name="Oval 46">
              <a:extLst>
                <a:ext uri="{FF2B5EF4-FFF2-40B4-BE49-F238E27FC236}">
                  <a16:creationId xmlns:a16="http://schemas.microsoft.com/office/drawing/2014/main" xmlns="" id="{997EBA26-4DF9-DE80-EEC9-2F322CC50C30}"/>
                </a:ext>
              </a:extLst>
            </p:cNvPr>
            <p:cNvSpPr/>
            <p:nvPr/>
          </p:nvSpPr>
          <p:spPr>
            <a:xfrm>
              <a:off x="2582004" y="1053362"/>
              <a:ext cx="467635" cy="499872"/>
            </a:xfrm>
            <a:prstGeom prst="ellipse">
              <a:avLst/>
            </a:prstGeom>
            <a:ln w="31750"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3600" b="1" dirty="0">
                  <a:solidFill>
                    <a:srgbClr val="0070C0"/>
                  </a:solidFill>
                </a:rPr>
                <a:t>2</a:t>
              </a:r>
            </a:p>
          </p:txBody>
        </p: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xmlns="" id="{B467DA40-A2DD-998A-9BB4-0782A3F698CE}"/>
              </a:ext>
            </a:extLst>
          </p:cNvPr>
          <p:cNvGrpSpPr/>
          <p:nvPr/>
        </p:nvGrpSpPr>
        <p:grpSpPr>
          <a:xfrm>
            <a:off x="5032167" y="1053362"/>
            <a:ext cx="2109623" cy="2031496"/>
            <a:chOff x="4985467" y="1053362"/>
            <a:chExt cx="2109623" cy="2031496"/>
          </a:xfrm>
        </p:grpSpPr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xmlns="" id="{042F6977-9FC3-237C-22E4-BDC613C91F86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151287" y="1328583"/>
              <a:ext cx="1943803" cy="1756275"/>
            </a:xfrm>
            <a:prstGeom prst="roundRect">
              <a:avLst>
                <a:gd name="adj" fmla="val 11111"/>
              </a:avLst>
            </a:prstGeom>
            <a:ln w="190500" cap="rnd">
              <a:solidFill>
                <a:srgbClr val="C8C6BD"/>
              </a:solidFill>
              <a:prstDash val="solid"/>
            </a:ln>
            <a:effectLst>
              <a:outerShdw blurRad="101600" dist="50800" dir="7200000" algn="tl" rotWithShape="0">
                <a:srgbClr val="000000">
                  <a:alpha val="45000"/>
                </a:srgbClr>
              </a:outerShdw>
            </a:effectLst>
            <a:scene3d>
              <a:camera prst="perspectiveFront" fov="5400000"/>
              <a:lightRig rig="threePt" dir="t">
                <a:rot lat="0" lon="0" rev="19200000"/>
              </a:lightRig>
            </a:scene3d>
            <a:sp3d extrusionH="25400">
              <a:bevelT w="304800" h="152400" prst="hardEdge"/>
              <a:extrusionClr>
                <a:srgbClr val="FFFFFF"/>
              </a:extrusionClr>
            </a:sp3d>
          </p:spPr>
        </p:pic>
        <p:sp>
          <p:nvSpPr>
            <p:cNvPr id="48" name="Oval 47">
              <a:extLst>
                <a:ext uri="{FF2B5EF4-FFF2-40B4-BE49-F238E27FC236}">
                  <a16:creationId xmlns:a16="http://schemas.microsoft.com/office/drawing/2014/main" xmlns="" id="{CD64BB5E-1973-0342-6EBF-72C750D5FE0E}"/>
                </a:ext>
              </a:extLst>
            </p:cNvPr>
            <p:cNvSpPr/>
            <p:nvPr/>
          </p:nvSpPr>
          <p:spPr>
            <a:xfrm>
              <a:off x="4985467" y="1053362"/>
              <a:ext cx="467635" cy="499872"/>
            </a:xfrm>
            <a:prstGeom prst="ellipse">
              <a:avLst/>
            </a:prstGeom>
            <a:ln w="31750"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3600" b="1" dirty="0">
                  <a:solidFill>
                    <a:srgbClr val="0070C0"/>
                  </a:solidFill>
                </a:rPr>
                <a:t>3</a:t>
              </a:r>
            </a:p>
          </p:txBody>
        </p:sp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xmlns="" id="{881CB688-285C-9645-C87F-3165054BB799}"/>
              </a:ext>
            </a:extLst>
          </p:cNvPr>
          <p:cNvGrpSpPr/>
          <p:nvPr/>
        </p:nvGrpSpPr>
        <p:grpSpPr>
          <a:xfrm>
            <a:off x="7273921" y="1053362"/>
            <a:ext cx="2177621" cy="2031496"/>
            <a:chOff x="7273921" y="1053362"/>
            <a:chExt cx="2177621" cy="2031496"/>
          </a:xfrm>
        </p:grpSpPr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xmlns="" id="{282CFCC0-D94E-F2F0-9F3F-97AFAE2F2007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507739" y="1303921"/>
              <a:ext cx="1943803" cy="1780937"/>
            </a:xfrm>
            <a:prstGeom prst="roundRect">
              <a:avLst>
                <a:gd name="adj" fmla="val 11111"/>
              </a:avLst>
            </a:prstGeom>
            <a:ln w="190500" cap="rnd">
              <a:solidFill>
                <a:srgbClr val="C8C6BD"/>
              </a:solidFill>
              <a:prstDash val="solid"/>
            </a:ln>
            <a:effectLst>
              <a:outerShdw blurRad="101600" dist="50800" dir="7200000" algn="tl" rotWithShape="0">
                <a:srgbClr val="000000">
                  <a:alpha val="45000"/>
                </a:srgbClr>
              </a:outerShdw>
            </a:effectLst>
            <a:scene3d>
              <a:camera prst="perspectiveFront" fov="5400000"/>
              <a:lightRig rig="threePt" dir="t">
                <a:rot lat="0" lon="0" rev="19200000"/>
              </a:lightRig>
            </a:scene3d>
            <a:sp3d extrusionH="25400">
              <a:bevelT w="304800" h="152400" prst="hardEdge"/>
              <a:extrusionClr>
                <a:srgbClr val="FFFFFF"/>
              </a:extrusionClr>
            </a:sp3d>
          </p:spPr>
        </p:pic>
        <p:sp>
          <p:nvSpPr>
            <p:cNvPr id="49" name="Oval 48">
              <a:extLst>
                <a:ext uri="{FF2B5EF4-FFF2-40B4-BE49-F238E27FC236}">
                  <a16:creationId xmlns:a16="http://schemas.microsoft.com/office/drawing/2014/main" xmlns="" id="{344402FF-11B5-7552-889A-0F88DE0140E2}"/>
                </a:ext>
              </a:extLst>
            </p:cNvPr>
            <p:cNvSpPr/>
            <p:nvPr/>
          </p:nvSpPr>
          <p:spPr>
            <a:xfrm>
              <a:off x="7273921" y="1053362"/>
              <a:ext cx="467635" cy="499872"/>
            </a:xfrm>
            <a:prstGeom prst="ellipse">
              <a:avLst/>
            </a:prstGeom>
            <a:ln w="31750"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3600" b="1" dirty="0">
                  <a:solidFill>
                    <a:srgbClr val="0070C0"/>
                  </a:solidFill>
                </a:rPr>
                <a:t>4</a:t>
              </a:r>
            </a:p>
          </p:txBody>
        </p:sp>
      </p:grpSp>
      <p:grpSp>
        <p:nvGrpSpPr>
          <p:cNvPr id="32" name="Group 31">
            <a:extLst>
              <a:ext uri="{FF2B5EF4-FFF2-40B4-BE49-F238E27FC236}">
                <a16:creationId xmlns:a16="http://schemas.microsoft.com/office/drawing/2014/main" xmlns="" id="{E66224AB-86D1-4F77-B918-FC25EC121513}"/>
              </a:ext>
            </a:extLst>
          </p:cNvPr>
          <p:cNvGrpSpPr/>
          <p:nvPr/>
        </p:nvGrpSpPr>
        <p:grpSpPr>
          <a:xfrm>
            <a:off x="9685360" y="1053362"/>
            <a:ext cx="2122633" cy="2019166"/>
            <a:chOff x="9685360" y="1053362"/>
            <a:chExt cx="2122633" cy="2019166"/>
          </a:xfrm>
        </p:grpSpPr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xmlns="" id="{2EF5198B-6AE2-F7BC-7BB9-43618A2975DF}"/>
                </a:ext>
              </a:extLst>
            </p:cNvPr>
            <p:cNvPicPr>
              <a:picLocks noChangeAspect="1"/>
            </p:cNvPicPr>
            <p:nvPr/>
          </p:nvPicPr>
          <p:blipFill>
            <a:blip r:embed="rId18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864191" y="1307695"/>
              <a:ext cx="1943802" cy="1764833"/>
            </a:xfrm>
            <a:prstGeom prst="roundRect">
              <a:avLst>
                <a:gd name="adj" fmla="val 11111"/>
              </a:avLst>
            </a:prstGeom>
            <a:ln w="190500" cap="rnd">
              <a:solidFill>
                <a:srgbClr val="C8C6BD"/>
              </a:solidFill>
              <a:prstDash val="solid"/>
            </a:ln>
            <a:effectLst>
              <a:outerShdw blurRad="101600" dist="50800" dir="7200000" algn="tl" rotWithShape="0">
                <a:srgbClr val="000000">
                  <a:alpha val="45000"/>
                </a:srgbClr>
              </a:outerShdw>
            </a:effectLst>
            <a:scene3d>
              <a:camera prst="perspectiveFront" fov="5400000"/>
              <a:lightRig rig="threePt" dir="t">
                <a:rot lat="0" lon="0" rev="19200000"/>
              </a:lightRig>
            </a:scene3d>
            <a:sp3d extrusionH="25400">
              <a:bevelT w="304800" h="152400" prst="hardEdge"/>
              <a:extrusionClr>
                <a:srgbClr val="FFFFFF"/>
              </a:extrusionClr>
            </a:sp3d>
          </p:spPr>
        </p:pic>
        <p:sp>
          <p:nvSpPr>
            <p:cNvPr id="50" name="Oval 49">
              <a:extLst>
                <a:ext uri="{FF2B5EF4-FFF2-40B4-BE49-F238E27FC236}">
                  <a16:creationId xmlns:a16="http://schemas.microsoft.com/office/drawing/2014/main" xmlns="" id="{C88F7853-4873-BBE8-EF50-013828CFD9F2}"/>
                </a:ext>
              </a:extLst>
            </p:cNvPr>
            <p:cNvSpPr/>
            <p:nvPr/>
          </p:nvSpPr>
          <p:spPr>
            <a:xfrm>
              <a:off x="9685360" y="1053362"/>
              <a:ext cx="467635" cy="499872"/>
            </a:xfrm>
            <a:prstGeom prst="ellipse">
              <a:avLst/>
            </a:prstGeom>
            <a:ln w="31750"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3600" b="1" dirty="0">
                  <a:solidFill>
                    <a:srgbClr val="0070C0"/>
                  </a:solidFill>
                </a:rPr>
                <a:t>5</a:t>
              </a:r>
            </a:p>
          </p:txBody>
        </p:sp>
      </p:grpSp>
      <p:sp>
        <p:nvSpPr>
          <p:cNvPr id="51" name="TextBox 50">
            <a:extLst>
              <a:ext uri="{FF2B5EF4-FFF2-40B4-BE49-F238E27FC236}">
                <a16:creationId xmlns:a16="http://schemas.microsoft.com/office/drawing/2014/main" xmlns="" id="{6F08EF8D-827D-73A4-E3ED-FD540123A548}"/>
              </a:ext>
            </a:extLst>
          </p:cNvPr>
          <p:cNvSpPr txBox="1"/>
          <p:nvPr/>
        </p:nvSpPr>
        <p:spPr>
          <a:xfrm>
            <a:off x="9919177" y="3429000"/>
            <a:ext cx="1656203" cy="646331"/>
          </a:xfrm>
          <a:prstGeom prst="rect">
            <a:avLst/>
          </a:prstGeom>
          <a:solidFill>
            <a:schemeClr val="bg1"/>
          </a:solidFill>
          <a:ln w="28575">
            <a:solidFill>
              <a:srgbClr val="0070C0"/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rgbClr val="0070C0"/>
                </a:solidFill>
              </a:rPr>
              <a:t>white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xmlns="" id="{DD4C288B-667A-C223-A155-DB15725B27F9}"/>
              </a:ext>
            </a:extLst>
          </p:cNvPr>
          <p:cNvSpPr txBox="1"/>
          <p:nvPr/>
        </p:nvSpPr>
        <p:spPr>
          <a:xfrm>
            <a:off x="9819417" y="4350715"/>
            <a:ext cx="2102933" cy="707886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3">
                <a:lumMod val="50000"/>
              </a:schemeClr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2000" dirty="0"/>
              <a:t>/</a:t>
            </a:r>
            <a:r>
              <a:rPr lang="en-US" dirty="0" err="1"/>
              <a:t>waɪt</a:t>
            </a:r>
            <a:r>
              <a:rPr lang="en-US" sz="2000" dirty="0"/>
              <a:t>/</a:t>
            </a:r>
          </a:p>
          <a:p>
            <a:pPr algn="ctr"/>
            <a:r>
              <a:rPr lang="en-US" sz="2000" b="1" dirty="0" err="1"/>
              <a:t>màu</a:t>
            </a:r>
            <a:r>
              <a:rPr lang="en-US" sz="2000" b="1" dirty="0"/>
              <a:t> </a:t>
            </a:r>
            <a:r>
              <a:rPr lang="en-US" sz="2000" b="1" dirty="0" err="1"/>
              <a:t>trắng</a:t>
            </a:r>
            <a:endParaRPr lang="en-US" sz="2000" b="1" dirty="0"/>
          </a:p>
        </p:txBody>
      </p:sp>
      <p:sp>
        <p:nvSpPr>
          <p:cNvPr id="38" name="Rounded Rectangle 37"/>
          <p:cNvSpPr/>
          <p:nvPr/>
        </p:nvSpPr>
        <p:spPr>
          <a:xfrm>
            <a:off x="2582004" y="301766"/>
            <a:ext cx="3256378" cy="662474"/>
          </a:xfrm>
          <a:prstGeom prst="roundRect">
            <a:avLst/>
          </a:prstGeom>
          <a:solidFill>
            <a:srgbClr val="7030A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Vocabulary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3275800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6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5"/>
                </p:tgtEl>
              </p:cMediaNode>
            </p:audio>
            <p:audio>
              <p:cMediaNode vol="80000">
                <p:cTn id="6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7"/>
                </p:tgtEl>
              </p:cMediaNode>
            </p:audio>
            <p:audio>
              <p:cMediaNode vol="80000">
                <p:cTn id="6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3"/>
                </p:tgtEl>
              </p:cMediaNode>
            </p:audio>
            <p:audio>
              <p:cMediaNode vol="80000">
                <p:cTn id="6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4"/>
                </p:tgtEl>
              </p:cMediaNode>
            </p:audio>
            <p:audio>
              <p:cMediaNode vol="80000">
                <p:cTn id="6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5"/>
                </p:tgtEl>
              </p:cMediaNode>
            </p:audio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2" dur="1149" fill="hold"/>
                                        <p:tgtEl>
                                          <p:spTgt spid="3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73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4" fill="hold">
                      <p:stCondLst>
                        <p:cond delay="0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7" dur="1279" fill="hold"/>
                                        <p:tgtEl>
                                          <p:spTgt spid="3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78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9" fill="hold">
                      <p:stCondLst>
                        <p:cond delay="0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2" dur="1123" fill="hold"/>
                                        <p:tgtEl>
                                          <p:spTgt spid="5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83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4" fill="hold">
                      <p:stCondLst>
                        <p:cond delay="0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7" dur="1097" fill="hold"/>
                                        <p:tgtEl>
                                          <p:spTgt spid="5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88" restart="whenNotActive" fill="hold" evtFilter="cancelBubble" nodeType="interactiveSeq">
                <p:stCondLst>
                  <p:cond evt="onClick" delay="0">
                    <p:tgtEl>
                      <p:spTgt spid="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9" fill="hold">
                      <p:stCondLst>
                        <p:cond delay="0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2" dur="940" fill="hold"/>
                                        <p:tgtEl>
                                          <p:spTgt spid="5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"/>
                  </p:tgtEl>
                </p:cond>
              </p:nextCondLst>
            </p:seq>
          </p:childTnLst>
        </p:cTn>
      </p:par>
    </p:tnLst>
    <p:bldLst>
      <p:bldP spid="7" grpId="0" animBg="1"/>
      <p:bldP spid="10" grpId="0" animBg="1"/>
      <p:bldP spid="19" grpId="0" animBg="1"/>
      <p:bldP spid="20" grpId="0" animBg="1"/>
      <p:bldP spid="22" grpId="0" animBg="1"/>
      <p:bldP spid="28" grpId="0" animBg="1"/>
      <p:bldP spid="29" grpId="0" animBg="1"/>
      <p:bldP spid="30" grpId="0" animBg="1"/>
      <p:bldP spid="51" grpId="0" animBg="1"/>
      <p:bldP spid="5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" name="red">
            <a:hlinkClick r:id="" action="ppaction://media"/>
            <a:extLst>
              <a:ext uri="{FF2B5EF4-FFF2-40B4-BE49-F238E27FC236}">
                <a16:creationId xmlns:a16="http://schemas.microsoft.com/office/drawing/2014/main" xmlns="" id="{FAFB5BD1-4C06-07D6-44F0-5F491B5AFCC3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22414" y="1963038"/>
            <a:ext cx="487363" cy="487363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6489064" y="2705342"/>
            <a:ext cx="2115866" cy="707886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3">
                <a:lumMod val="50000"/>
              </a:schemeClr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2000" dirty="0"/>
              <a:t>/red/</a:t>
            </a:r>
          </a:p>
          <a:p>
            <a:pPr algn="ctr"/>
            <a:r>
              <a:rPr lang="en-US" sz="2000" b="1" dirty="0" err="1"/>
              <a:t>màu</a:t>
            </a:r>
            <a:r>
              <a:rPr lang="en-US" sz="2000" b="1" dirty="0"/>
              <a:t> </a:t>
            </a:r>
            <a:r>
              <a:rPr lang="en-US" sz="2000" b="1" dirty="0" err="1"/>
              <a:t>đỏ</a:t>
            </a:r>
            <a:endParaRPr lang="en-US" sz="2000" b="1" dirty="0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xmlns="" id="{14691575-9088-A834-BF07-DF7BF28E7E90}"/>
              </a:ext>
            </a:extLst>
          </p:cNvPr>
          <p:cNvSpPr txBox="1"/>
          <p:nvPr/>
        </p:nvSpPr>
        <p:spPr>
          <a:xfrm>
            <a:off x="6718895" y="1560388"/>
            <a:ext cx="1656203" cy="646331"/>
          </a:xfrm>
          <a:prstGeom prst="rect">
            <a:avLst/>
          </a:prstGeom>
          <a:solidFill>
            <a:schemeClr val="bg1"/>
          </a:solidFill>
          <a:ln w="28575">
            <a:solidFill>
              <a:srgbClr val="0070C0"/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rgbClr val="0070C0"/>
                </a:solidFill>
              </a:rPr>
              <a:t>red</a:t>
            </a: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xmlns="" id="{93C50D2A-187A-1F94-BEA4-125788DA329F}"/>
              </a:ext>
            </a:extLst>
          </p:cNvPr>
          <p:cNvGrpSpPr/>
          <p:nvPr/>
        </p:nvGrpSpPr>
        <p:grpSpPr>
          <a:xfrm>
            <a:off x="521664" y="760597"/>
            <a:ext cx="4864723" cy="4082866"/>
            <a:chOff x="150189" y="1053985"/>
            <a:chExt cx="2188995" cy="2005300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xmlns="" id="{D3871FE1-75A4-DFEB-40FB-C4FD4012B96C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93009" y="1291591"/>
              <a:ext cx="1946175" cy="1767694"/>
            </a:xfrm>
            <a:prstGeom prst="roundRect">
              <a:avLst>
                <a:gd name="adj" fmla="val 11111"/>
              </a:avLst>
            </a:prstGeom>
            <a:ln w="190500" cap="rnd">
              <a:solidFill>
                <a:srgbClr val="C8C6BD"/>
              </a:solidFill>
              <a:prstDash val="solid"/>
            </a:ln>
            <a:effectLst>
              <a:outerShdw blurRad="101600" dist="50800" dir="7200000" algn="tl" rotWithShape="0">
                <a:srgbClr val="000000">
                  <a:alpha val="45000"/>
                </a:srgbClr>
              </a:outerShdw>
            </a:effectLst>
            <a:scene3d>
              <a:camera prst="perspectiveFront" fov="5400000"/>
              <a:lightRig rig="threePt" dir="t">
                <a:rot lat="0" lon="0" rev="19200000"/>
              </a:lightRig>
            </a:scene3d>
            <a:sp3d extrusionH="25400">
              <a:bevelT w="304800" h="152400" prst="hardEdge"/>
              <a:extrusionClr>
                <a:srgbClr val="FFFFFF"/>
              </a:extrusionClr>
            </a:sp3d>
          </p:spPr>
        </p:pic>
        <p:sp>
          <p:nvSpPr>
            <p:cNvPr id="2" name="Oval 1">
              <a:extLst>
                <a:ext uri="{FF2B5EF4-FFF2-40B4-BE49-F238E27FC236}">
                  <a16:creationId xmlns:a16="http://schemas.microsoft.com/office/drawing/2014/main" xmlns="" id="{1F79739B-72E1-E48E-7CCF-F5B07DB60361}"/>
                </a:ext>
              </a:extLst>
            </p:cNvPr>
            <p:cNvSpPr/>
            <p:nvPr/>
          </p:nvSpPr>
          <p:spPr>
            <a:xfrm>
              <a:off x="150189" y="1053985"/>
              <a:ext cx="467635" cy="499872"/>
            </a:xfrm>
            <a:prstGeom prst="ellipse">
              <a:avLst/>
            </a:prstGeom>
            <a:ln w="31750"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3600" b="1" dirty="0">
                  <a:solidFill>
                    <a:srgbClr val="0070C0"/>
                  </a:solidFill>
                </a:rPr>
                <a:t>1</a:t>
              </a:r>
            </a:p>
          </p:txBody>
        </p:sp>
      </p:grpSp>
      <p:sp>
        <p:nvSpPr>
          <p:cNvPr id="38" name="TextBox 37"/>
          <p:cNvSpPr txBox="1"/>
          <p:nvPr/>
        </p:nvSpPr>
        <p:spPr>
          <a:xfrm>
            <a:off x="3988291" y="5917731"/>
            <a:ext cx="47107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>
                <a:solidFill>
                  <a:srgbClr val="FF0000"/>
                </a:solidFill>
              </a:rPr>
              <a:t>Click on each English word to hear the sound.</a:t>
            </a:r>
          </a:p>
        </p:txBody>
      </p:sp>
    </p:spTree>
    <p:extLst>
      <p:ext uri="{BB962C8B-B14F-4D97-AF65-F5344CB8AC3E}">
        <p14:creationId xmlns:p14="http://schemas.microsoft.com/office/powerpoint/2010/main" val="10180672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5"/>
                </p:tgtEl>
              </p:cMediaNode>
            </p:audio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0" dur="1149" fill="hold"/>
                                        <p:tgtEl>
                                          <p:spTgt spid="3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</p:childTnLst>
        </p:cTn>
      </p:par>
    </p:tnLst>
    <p:bldLst>
      <p:bldP spid="19" grpId="0" animBg="1"/>
      <p:bldP spid="2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" name="yellow">
            <a:hlinkClick r:id="" action="ppaction://media"/>
            <a:extLst>
              <a:ext uri="{FF2B5EF4-FFF2-40B4-BE49-F238E27FC236}">
                <a16:creationId xmlns:a16="http://schemas.microsoft.com/office/drawing/2014/main" xmlns="" id="{A2086989-C05C-82B9-DE6D-35ACB0679010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3433510" y="1963038"/>
            <a:ext cx="487363" cy="487363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7560571" y="1676376"/>
            <a:ext cx="1656203" cy="646331"/>
          </a:xfrm>
          <a:prstGeom prst="rect">
            <a:avLst/>
          </a:prstGeom>
          <a:solidFill>
            <a:schemeClr val="bg1"/>
          </a:solidFill>
          <a:ln w="28575">
            <a:solidFill>
              <a:srgbClr val="0070C0"/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rgbClr val="0070C0"/>
                </a:solidFill>
              </a:rPr>
              <a:t>yellow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3988291" y="5917731"/>
            <a:ext cx="47107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>
                <a:solidFill>
                  <a:srgbClr val="FF0000"/>
                </a:solidFill>
              </a:rPr>
              <a:t>Click on each English word to hear the sound.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7327226" y="3058390"/>
            <a:ext cx="2122892" cy="707886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3">
                <a:lumMod val="50000"/>
              </a:schemeClr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2000" dirty="0"/>
              <a:t>/</a:t>
            </a:r>
            <a:r>
              <a:rPr lang="en-US" dirty="0"/>
              <a:t>ˈ</a:t>
            </a:r>
            <a:r>
              <a:rPr lang="en-US" dirty="0" err="1"/>
              <a:t>jeləʊ</a:t>
            </a:r>
            <a:r>
              <a:rPr lang="en-US" sz="2000" dirty="0"/>
              <a:t>/</a:t>
            </a:r>
          </a:p>
          <a:p>
            <a:pPr algn="ctr"/>
            <a:r>
              <a:rPr lang="en-US" sz="2000" b="1" dirty="0" err="1"/>
              <a:t>màu</a:t>
            </a:r>
            <a:r>
              <a:rPr lang="en-US" sz="2000" b="1" dirty="0"/>
              <a:t> </a:t>
            </a:r>
            <a:r>
              <a:rPr lang="en-US" sz="2000" b="1" dirty="0" err="1"/>
              <a:t>vàng</a:t>
            </a:r>
            <a:endParaRPr lang="en-US" sz="2000" b="1" dirty="0"/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xmlns="" id="{1E6B5E21-6AF2-8437-C607-D10258F4EC81}"/>
              </a:ext>
            </a:extLst>
          </p:cNvPr>
          <p:cNvGrpSpPr/>
          <p:nvPr/>
        </p:nvGrpSpPr>
        <p:grpSpPr>
          <a:xfrm>
            <a:off x="796066" y="660898"/>
            <a:ext cx="4590321" cy="4025401"/>
            <a:chOff x="2582004" y="1053362"/>
            <a:chExt cx="2156634" cy="2019166"/>
          </a:xfrm>
        </p:grpSpPr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xmlns="" id="{B74BB449-B329-D26D-A020-6DB0292DAD85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751833" y="1291591"/>
              <a:ext cx="1986805" cy="1780937"/>
            </a:xfrm>
            <a:prstGeom prst="roundRect">
              <a:avLst>
                <a:gd name="adj" fmla="val 11111"/>
              </a:avLst>
            </a:prstGeom>
            <a:ln w="190500" cap="rnd">
              <a:solidFill>
                <a:srgbClr val="C8C6BD"/>
              </a:solidFill>
              <a:prstDash val="solid"/>
            </a:ln>
            <a:effectLst>
              <a:outerShdw blurRad="101600" dist="50800" dir="7200000" algn="tl" rotWithShape="0">
                <a:srgbClr val="000000">
                  <a:alpha val="45000"/>
                </a:srgbClr>
              </a:outerShdw>
            </a:effectLst>
            <a:scene3d>
              <a:camera prst="perspectiveFront" fov="5400000"/>
              <a:lightRig rig="threePt" dir="t">
                <a:rot lat="0" lon="0" rev="19200000"/>
              </a:lightRig>
            </a:scene3d>
            <a:sp3d extrusionH="25400">
              <a:bevelT w="304800" h="152400" prst="hardEdge"/>
              <a:extrusionClr>
                <a:srgbClr val="FFFFFF"/>
              </a:extrusionClr>
            </a:sp3d>
          </p:spPr>
        </p:pic>
        <p:sp>
          <p:nvSpPr>
            <p:cNvPr id="47" name="Oval 46">
              <a:extLst>
                <a:ext uri="{FF2B5EF4-FFF2-40B4-BE49-F238E27FC236}">
                  <a16:creationId xmlns:a16="http://schemas.microsoft.com/office/drawing/2014/main" xmlns="" id="{997EBA26-4DF9-DE80-EEC9-2F322CC50C30}"/>
                </a:ext>
              </a:extLst>
            </p:cNvPr>
            <p:cNvSpPr/>
            <p:nvPr/>
          </p:nvSpPr>
          <p:spPr>
            <a:xfrm>
              <a:off x="2582004" y="1053362"/>
              <a:ext cx="467635" cy="499872"/>
            </a:xfrm>
            <a:prstGeom prst="ellipse">
              <a:avLst/>
            </a:prstGeom>
            <a:ln w="31750"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3600" b="1" dirty="0">
                  <a:solidFill>
                    <a:srgbClr val="0070C0"/>
                  </a:solidFill>
                </a:rPr>
                <a:t>2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8981678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7"/>
                </p:tgtEl>
              </p:cMediaNode>
            </p:audio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0" dur="1279" fill="hold"/>
                                        <p:tgtEl>
                                          <p:spTgt spid="3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7" grpId="0" animBg="1"/>
      <p:bldP spid="2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" name="blue">
            <a:hlinkClick r:id="" action="ppaction://media"/>
            <a:extLst>
              <a:ext uri="{FF2B5EF4-FFF2-40B4-BE49-F238E27FC236}">
                <a16:creationId xmlns:a16="http://schemas.microsoft.com/office/drawing/2014/main" xmlns="" id="{F2ED3DA6-2F2C-9B92-CDFF-52E5B8BD589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2013974" y="2050441"/>
            <a:ext cx="487363" cy="487363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7870964" y="1444469"/>
            <a:ext cx="1656203" cy="646331"/>
          </a:xfrm>
          <a:prstGeom prst="rect">
            <a:avLst/>
          </a:prstGeom>
          <a:solidFill>
            <a:schemeClr val="bg1"/>
          </a:solidFill>
          <a:ln w="28575">
            <a:solidFill>
              <a:srgbClr val="0070C0"/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rgbClr val="0070C0"/>
                </a:solidFill>
              </a:rPr>
              <a:t>blue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3988291" y="5917731"/>
            <a:ext cx="47107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>
                <a:solidFill>
                  <a:srgbClr val="FF0000"/>
                </a:solidFill>
              </a:rPr>
              <a:t>Click on each English word to hear the sound.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xmlns="" id="{D256B733-F579-836D-FBE3-C7122A26DB71}"/>
              </a:ext>
            </a:extLst>
          </p:cNvPr>
          <p:cNvSpPr txBox="1"/>
          <p:nvPr/>
        </p:nvSpPr>
        <p:spPr>
          <a:xfrm>
            <a:off x="7637618" y="2974316"/>
            <a:ext cx="2122893" cy="707886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3">
                <a:lumMod val="50000"/>
              </a:schemeClr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2000" dirty="0"/>
              <a:t>/</a:t>
            </a:r>
            <a:r>
              <a:rPr lang="en-US" dirty="0" err="1"/>
              <a:t>blu</a:t>
            </a:r>
            <a:r>
              <a:rPr lang="en-US" dirty="0"/>
              <a:t>ː</a:t>
            </a:r>
            <a:r>
              <a:rPr lang="en-US" sz="2000" dirty="0"/>
              <a:t>/</a:t>
            </a:r>
          </a:p>
          <a:p>
            <a:pPr algn="ctr"/>
            <a:r>
              <a:rPr lang="en-US" sz="2000" b="1" dirty="0" err="1"/>
              <a:t>màu</a:t>
            </a:r>
            <a:r>
              <a:rPr lang="en-US" sz="2000" b="1" dirty="0"/>
              <a:t> </a:t>
            </a:r>
            <a:r>
              <a:rPr lang="en-US" sz="2000" b="1" dirty="0" err="1"/>
              <a:t>xanh</a:t>
            </a:r>
            <a:r>
              <a:rPr lang="en-US" sz="2000" b="1" dirty="0"/>
              <a:t> </a:t>
            </a:r>
            <a:r>
              <a:rPr lang="en-US" sz="2000" b="1" dirty="0" err="1"/>
              <a:t>dương</a:t>
            </a:r>
            <a:endParaRPr lang="en-US" sz="2000" b="1" dirty="0"/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xmlns="" id="{B467DA40-A2DD-998A-9BB4-0782A3F698CE}"/>
              </a:ext>
            </a:extLst>
          </p:cNvPr>
          <p:cNvGrpSpPr/>
          <p:nvPr/>
        </p:nvGrpSpPr>
        <p:grpSpPr>
          <a:xfrm>
            <a:off x="690845" y="606404"/>
            <a:ext cx="4638393" cy="4379934"/>
            <a:chOff x="4985467" y="1053362"/>
            <a:chExt cx="2109623" cy="2031496"/>
          </a:xfrm>
        </p:grpSpPr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xmlns="" id="{042F6977-9FC3-237C-22E4-BDC613C91F86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151287" y="1328583"/>
              <a:ext cx="1943803" cy="1756275"/>
            </a:xfrm>
            <a:prstGeom prst="roundRect">
              <a:avLst>
                <a:gd name="adj" fmla="val 11111"/>
              </a:avLst>
            </a:prstGeom>
            <a:ln w="190500" cap="rnd">
              <a:solidFill>
                <a:srgbClr val="C8C6BD"/>
              </a:solidFill>
              <a:prstDash val="solid"/>
            </a:ln>
            <a:effectLst>
              <a:outerShdw blurRad="101600" dist="50800" dir="7200000" algn="tl" rotWithShape="0">
                <a:srgbClr val="000000">
                  <a:alpha val="45000"/>
                </a:srgbClr>
              </a:outerShdw>
            </a:effectLst>
            <a:scene3d>
              <a:camera prst="perspectiveFront" fov="5400000"/>
              <a:lightRig rig="threePt" dir="t">
                <a:rot lat="0" lon="0" rev="19200000"/>
              </a:lightRig>
            </a:scene3d>
            <a:sp3d extrusionH="25400">
              <a:bevelT w="304800" h="152400" prst="hardEdge"/>
              <a:extrusionClr>
                <a:srgbClr val="FFFFFF"/>
              </a:extrusionClr>
            </a:sp3d>
          </p:spPr>
        </p:pic>
        <p:sp>
          <p:nvSpPr>
            <p:cNvPr id="48" name="Oval 47">
              <a:extLst>
                <a:ext uri="{FF2B5EF4-FFF2-40B4-BE49-F238E27FC236}">
                  <a16:creationId xmlns:a16="http://schemas.microsoft.com/office/drawing/2014/main" xmlns="" id="{CD64BB5E-1973-0342-6EBF-72C750D5FE0E}"/>
                </a:ext>
              </a:extLst>
            </p:cNvPr>
            <p:cNvSpPr/>
            <p:nvPr/>
          </p:nvSpPr>
          <p:spPr>
            <a:xfrm>
              <a:off x="4985467" y="1053362"/>
              <a:ext cx="467635" cy="499872"/>
            </a:xfrm>
            <a:prstGeom prst="ellipse">
              <a:avLst/>
            </a:prstGeom>
            <a:ln w="31750"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3600" b="1" dirty="0">
                  <a:solidFill>
                    <a:srgbClr val="0070C0"/>
                  </a:solidFill>
                </a:rPr>
                <a:t>3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326878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3"/>
                </p:tgtEl>
              </p:cMediaNode>
            </p:audio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0" dur="1123" fill="hold"/>
                                        <p:tgtEl>
                                          <p:spTgt spid="5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  <p:bldLst>
      <p:bldP spid="10" grpId="0" animBg="1"/>
      <p:bldP spid="2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black">
            <a:hlinkClick r:id="" action="ppaction://media"/>
            <a:extLst>
              <a:ext uri="{FF2B5EF4-FFF2-40B4-BE49-F238E27FC236}">
                <a16:creationId xmlns:a16="http://schemas.microsoft.com/office/drawing/2014/main" xmlns="" id="{976A33C3-459F-50F8-1409-6E20B0476203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2442384" y="2047686"/>
            <a:ext cx="487363" cy="487363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3988291" y="5917731"/>
            <a:ext cx="47107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>
                <a:solidFill>
                  <a:srgbClr val="FF0000"/>
                </a:solidFill>
              </a:rPr>
              <a:t>Click on each English word to hear the sound.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xmlns="" id="{A593360A-F560-B2EA-B696-FA9A196FD958}"/>
              </a:ext>
            </a:extLst>
          </p:cNvPr>
          <p:cNvSpPr txBox="1"/>
          <p:nvPr/>
        </p:nvSpPr>
        <p:spPr>
          <a:xfrm>
            <a:off x="7408649" y="1507719"/>
            <a:ext cx="1656203" cy="646331"/>
          </a:xfrm>
          <a:prstGeom prst="rect">
            <a:avLst/>
          </a:prstGeom>
          <a:solidFill>
            <a:schemeClr val="bg1"/>
          </a:solidFill>
          <a:ln w="28575">
            <a:solidFill>
              <a:srgbClr val="0070C0"/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rgbClr val="0070C0"/>
                </a:solidFill>
              </a:rPr>
              <a:t>black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xmlns="" id="{C3C5C04B-4071-4FDE-8A38-AFDC9B4FE6B6}"/>
              </a:ext>
            </a:extLst>
          </p:cNvPr>
          <p:cNvSpPr txBox="1"/>
          <p:nvPr/>
        </p:nvSpPr>
        <p:spPr>
          <a:xfrm>
            <a:off x="7175306" y="2569778"/>
            <a:ext cx="2122891" cy="707886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3">
                <a:lumMod val="50000"/>
              </a:schemeClr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2000" dirty="0"/>
              <a:t>/</a:t>
            </a:r>
            <a:r>
              <a:rPr lang="en-US" dirty="0" err="1"/>
              <a:t>blæk</a:t>
            </a:r>
            <a:r>
              <a:rPr lang="en-US" sz="2000" dirty="0"/>
              <a:t>/</a:t>
            </a:r>
          </a:p>
          <a:p>
            <a:pPr algn="ctr"/>
            <a:r>
              <a:rPr lang="en-US" sz="2000" b="1" dirty="0" err="1"/>
              <a:t>màu</a:t>
            </a:r>
            <a:r>
              <a:rPr lang="en-US" sz="2000" b="1" dirty="0"/>
              <a:t> </a:t>
            </a:r>
            <a:r>
              <a:rPr lang="en-US" sz="2000" b="1" dirty="0" err="1"/>
              <a:t>đen</a:t>
            </a:r>
            <a:endParaRPr lang="en-US" sz="2000" b="1" dirty="0"/>
          </a:p>
        </p:txBody>
      </p:sp>
      <p:grpSp>
        <p:nvGrpSpPr>
          <p:cNvPr id="31" name="Group 30">
            <a:extLst>
              <a:ext uri="{FF2B5EF4-FFF2-40B4-BE49-F238E27FC236}">
                <a16:creationId xmlns:a16="http://schemas.microsoft.com/office/drawing/2014/main" xmlns="" id="{881CB688-285C-9645-C87F-3165054BB799}"/>
              </a:ext>
            </a:extLst>
          </p:cNvPr>
          <p:cNvGrpSpPr/>
          <p:nvPr/>
        </p:nvGrpSpPr>
        <p:grpSpPr>
          <a:xfrm>
            <a:off x="501646" y="579635"/>
            <a:ext cx="4084642" cy="3649466"/>
            <a:chOff x="7273921" y="1053362"/>
            <a:chExt cx="2177621" cy="2031496"/>
          </a:xfrm>
        </p:grpSpPr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xmlns="" id="{282CFCC0-D94E-F2F0-9F3F-97AFAE2F2007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507739" y="1303921"/>
              <a:ext cx="1943803" cy="1780937"/>
            </a:xfrm>
            <a:prstGeom prst="roundRect">
              <a:avLst>
                <a:gd name="adj" fmla="val 11111"/>
              </a:avLst>
            </a:prstGeom>
            <a:ln w="190500" cap="rnd">
              <a:solidFill>
                <a:srgbClr val="C8C6BD"/>
              </a:solidFill>
              <a:prstDash val="solid"/>
            </a:ln>
            <a:effectLst>
              <a:outerShdw blurRad="101600" dist="50800" dir="7200000" algn="tl" rotWithShape="0">
                <a:srgbClr val="000000">
                  <a:alpha val="45000"/>
                </a:srgbClr>
              </a:outerShdw>
            </a:effectLst>
            <a:scene3d>
              <a:camera prst="perspectiveFront" fov="5400000"/>
              <a:lightRig rig="threePt" dir="t">
                <a:rot lat="0" lon="0" rev="19200000"/>
              </a:lightRig>
            </a:scene3d>
            <a:sp3d extrusionH="25400">
              <a:bevelT w="304800" h="152400" prst="hardEdge"/>
              <a:extrusionClr>
                <a:srgbClr val="FFFFFF"/>
              </a:extrusionClr>
            </a:sp3d>
          </p:spPr>
        </p:pic>
        <p:sp>
          <p:nvSpPr>
            <p:cNvPr id="49" name="Oval 48">
              <a:extLst>
                <a:ext uri="{FF2B5EF4-FFF2-40B4-BE49-F238E27FC236}">
                  <a16:creationId xmlns:a16="http://schemas.microsoft.com/office/drawing/2014/main" xmlns="" id="{344402FF-11B5-7552-889A-0F88DE0140E2}"/>
                </a:ext>
              </a:extLst>
            </p:cNvPr>
            <p:cNvSpPr/>
            <p:nvPr/>
          </p:nvSpPr>
          <p:spPr>
            <a:xfrm>
              <a:off x="7273921" y="1053362"/>
              <a:ext cx="467635" cy="499872"/>
            </a:xfrm>
            <a:prstGeom prst="ellipse">
              <a:avLst/>
            </a:prstGeom>
            <a:ln w="31750"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3600" b="1" dirty="0">
                  <a:solidFill>
                    <a:srgbClr val="0070C0"/>
                  </a:solidFill>
                </a:rPr>
                <a:t>4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1954886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4"/>
                </p:tgtEl>
              </p:cMediaNode>
            </p:audio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0" dur="1097" fill="hold"/>
                                        <p:tgtEl>
                                          <p:spTgt spid="5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</p:childTnLst>
        </p:cTn>
      </p:par>
    </p:tnLst>
    <p:bldLst>
      <p:bldP spid="28" grpId="0" animBg="1"/>
      <p:bldP spid="30" grpId="0" animBg="1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ntegral">
  <a:themeElements>
    <a:clrScheme name="Integral">
      <a:dk1>
        <a:srgbClr val="2E2B21"/>
      </a:dk1>
      <a:lt1>
        <a:srgbClr val="FFFFFF"/>
      </a:lt1>
      <a:dk2>
        <a:srgbClr val="605B4F"/>
      </a:dk2>
      <a:lt2>
        <a:srgbClr val="D8D6BE"/>
      </a:lt2>
      <a:accent1>
        <a:srgbClr val="A9A57C"/>
      </a:accent1>
      <a:accent2>
        <a:srgbClr val="9CBEBD"/>
      </a:accent2>
      <a:accent3>
        <a:srgbClr val="D2CB6C"/>
      </a:accent3>
      <a:accent4>
        <a:srgbClr val="95A39D"/>
      </a:accent4>
      <a:accent5>
        <a:srgbClr val="C89F5D"/>
      </a:accent5>
      <a:accent6>
        <a:srgbClr val="B1A089"/>
      </a:accent6>
      <a:hlink>
        <a:srgbClr val="D25814"/>
      </a:hlink>
      <a:folHlink>
        <a:srgbClr val="849A0A"/>
      </a:folHlink>
    </a:clrScheme>
    <a:fontScheme name="Integral">
      <a:majorFont>
        <a:latin typeface="Tw Cen MT Condensed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Integral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8000"/>
              </a:schemeClr>
              <a:schemeClr val="phClr">
                <a:shade val="89000"/>
                <a:satMod val="145000"/>
              </a:schemeClr>
            </a:duotone>
          </a:blip>
          <a:tile tx="0" ty="0" sx="32000" sy="32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tint val="98000"/>
              </a:schemeClr>
              <a:schemeClr val="phClr">
                <a:shade val="95000"/>
              </a:schemeClr>
            </a:duotone>
          </a:blip>
          <a:tile tx="0" ty="0" sx="32000" sy="32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Integral" id="{3577F8C9-A904-41D8-97D2-FD898F53F20E}" vid="{090DCB5F-146D-478A-852A-34B16FE9F3A8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Integral</Template>
  <TotalTime>116</TotalTime>
  <Words>275</Words>
  <Application>Microsoft Office PowerPoint</Application>
  <PresentationFormat>Custom</PresentationFormat>
  <Paragraphs>106</Paragraphs>
  <Slides>20</Slides>
  <Notes>11</Notes>
  <HiddenSlides>0</HiddenSlides>
  <MMClips>11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>Integral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       </vt:lpstr>
      <vt:lpstr>PowerPoint Presentation</vt:lpstr>
      <vt:lpstr>PowerPoint Presentation</vt:lpstr>
      <vt:lpstr>    </vt:lpstr>
      <vt:lpstr>      </vt:lpstr>
      <vt:lpstr>PowerPoint Presentation</vt:lpstr>
    </vt:vector>
  </TitlesOfParts>
  <Company>home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Administrator</dc:creator>
  <cp:lastModifiedBy>Windows User</cp:lastModifiedBy>
  <cp:revision>16</cp:revision>
  <dcterms:created xsi:type="dcterms:W3CDTF">2024-06-12T02:36:19Z</dcterms:created>
  <dcterms:modified xsi:type="dcterms:W3CDTF">2024-07-06T02:49:41Z</dcterms:modified>
</cp:coreProperties>
</file>