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02/07/2024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viên:Tr</a:t>
            </a:r>
            <a:r>
              <a:rPr lang="vi-VN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ịnh Thị Hồng Nhung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GIA QUẤT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58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Lớp: Thỏ Trắng Giáo viên:Trịnh Thị Hồng Nhung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Windows User</cp:lastModifiedBy>
  <cp:revision>9</cp:revision>
  <dcterms:created xsi:type="dcterms:W3CDTF">2023-11-02T08:33:24Z</dcterms:created>
  <dcterms:modified xsi:type="dcterms:W3CDTF">2024-07-02T04:11:51Z</dcterms:modified>
</cp:coreProperties>
</file>