
<file path=[Content_Types].xml><?xml version="1.0" encoding="utf-8"?>
<Types xmlns="http://schemas.openxmlformats.org/package/2006/content-types">
  <Default Extension="png" ContentType="image/png"/>
  <Default Extension="jfif" ContentType="image/jpeg"/>
  <Default Extension="svg" ContentType="image/svg+xml"/>
  <Default Extension="emf" ContentType="image/x-emf"/>
  <Default Extension="jpeg" ContentType="image/jpeg"/>
  <Default Extension="m4a" ContentType="audio/unknown"/>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70" r:id="rId2"/>
    <p:sldId id="292" r:id="rId3"/>
    <p:sldId id="256" r:id="rId4"/>
    <p:sldId id="257" r:id="rId5"/>
    <p:sldId id="258" r:id="rId6"/>
    <p:sldId id="259" r:id="rId7"/>
    <p:sldId id="260" r:id="rId8"/>
    <p:sldId id="280" r:id="rId9"/>
    <p:sldId id="262" r:id="rId10"/>
    <p:sldId id="263" r:id="rId11"/>
    <p:sldId id="271" r:id="rId12"/>
    <p:sldId id="273" r:id="rId13"/>
    <p:sldId id="272" r:id="rId14"/>
    <p:sldId id="283" r:id="rId15"/>
    <p:sldId id="276" r:id="rId16"/>
    <p:sldId id="288" r:id="rId17"/>
    <p:sldId id="277" r:id="rId18"/>
    <p:sldId id="287" r:id="rId19"/>
    <p:sldId id="278" r:id="rId20"/>
    <p:sldId id="290" r:id="rId21"/>
    <p:sldId id="279" r:id="rId22"/>
    <p:sldId id="284" r:id="rId23"/>
    <p:sldId id="261" r:id="rId24"/>
    <p:sldId id="286" r:id="rId25"/>
    <p:sldId id="281" r:id="rId26"/>
    <p:sldId id="289" r:id="rId27"/>
    <p:sldId id="282" r:id="rId28"/>
    <p:sldId id="275" r:id="rId29"/>
    <p:sldId id="274" r:id="rId30"/>
  </p:sldIdLst>
  <p:sldSz cx="5753100" cy="3238500"/>
  <p:notesSz cx="6858000" cy="9144000"/>
  <p:embeddedFontLst>
    <p:embeddedFont>
      <p:font typeface="Calibri" pitchFamily="34" charset="0"/>
      <p:regular r:id="rId32"/>
      <p:bold r:id="rId33"/>
      <p:italic r:id="rId34"/>
      <p:boldItalic r:id="rId35"/>
    </p:embeddedFont>
    <p:embeddedFont>
      <p:font typeface="Roboto Black" charset="0"/>
      <p:bold r:id="rId36"/>
      <p:boldItalic r:id="rId37"/>
    </p:embeddedFont>
    <p:embeddedFont>
      <p:font typeface="Ravie" pitchFamily="82" charset="0"/>
      <p:regular r:id="rId38"/>
    </p:embeddedFont>
    <p:embeddedFont>
      <p:font typeface="MV Boli" pitchFamily="2" charset="0"/>
      <p:regular r:id="rId39"/>
    </p:embeddedFont>
    <p:embeddedFont>
      <p:font typeface="Roboto"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C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96" d="100"/>
          <a:sy n="96" d="100"/>
        </p:scale>
        <p:origin x="-2394" y="-9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1BE2F4-5A7D-4DC0-AA27-818BC64AC649}" type="datetimeFigureOut">
              <a:rPr lang="en-US" smtClean="0"/>
              <a:t>7/15/2024</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1B844-9300-4625-94F2-421807C6B572}" type="slidenum">
              <a:rPr lang="en-US" smtClean="0"/>
              <a:t>‹#›</a:t>
            </a:fld>
            <a:endParaRPr lang="en-US"/>
          </a:p>
        </p:txBody>
      </p:sp>
    </p:spTree>
    <p:extLst>
      <p:ext uri="{BB962C8B-B14F-4D97-AF65-F5344CB8AC3E}">
        <p14:creationId xmlns:p14="http://schemas.microsoft.com/office/powerpoint/2010/main" val="3206858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1B844-9300-4625-94F2-421807C6B572}" type="slidenum">
              <a:rPr lang="en-US" smtClean="0"/>
              <a:t>5</a:t>
            </a:fld>
            <a:endParaRPr lang="en-US"/>
          </a:p>
        </p:txBody>
      </p:sp>
    </p:spTree>
    <p:extLst>
      <p:ext uri="{BB962C8B-B14F-4D97-AF65-F5344CB8AC3E}">
        <p14:creationId xmlns:p14="http://schemas.microsoft.com/office/powerpoint/2010/main" val="349329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1B844-9300-4625-94F2-421807C6B572}" type="slidenum">
              <a:rPr lang="en-US" smtClean="0"/>
              <a:t>17</a:t>
            </a:fld>
            <a:endParaRPr lang="en-US"/>
          </a:p>
        </p:txBody>
      </p:sp>
    </p:spTree>
    <p:extLst>
      <p:ext uri="{BB962C8B-B14F-4D97-AF65-F5344CB8AC3E}">
        <p14:creationId xmlns:p14="http://schemas.microsoft.com/office/powerpoint/2010/main" val="295374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gif"/><Relationship Id="rId18" Type="http://schemas.openxmlformats.org/officeDocument/2006/relationships/image" Target="../media/image16.emf"/><Relationship Id="rId3" Type="http://schemas.openxmlformats.org/officeDocument/2006/relationships/image" Target="../media/image1.emf"/><Relationship Id="rId7" Type="http://schemas.openxmlformats.org/officeDocument/2006/relationships/image" Target="../media/image5.emf"/><Relationship Id="rId12" Type="http://schemas.openxmlformats.org/officeDocument/2006/relationships/image" Target="../media/image10.png"/><Relationship Id="rId17" Type="http://schemas.openxmlformats.org/officeDocument/2006/relationships/image" Target="../media/image15.emf"/><Relationship Id="rId2" Type="http://schemas.openxmlformats.org/officeDocument/2006/relationships/notesSlide" Target="../notesSlides/notesSlide1.xml"/><Relationship Id="rId16" Type="http://schemas.openxmlformats.org/officeDocument/2006/relationships/image" Target="../media/image14.emf"/><Relationship Id="rId1" Type="http://schemas.openxmlformats.org/officeDocument/2006/relationships/slideLayout" Target="../slideLayouts/slideLayout6.xml"/><Relationship Id="rId6" Type="http://schemas.openxmlformats.org/officeDocument/2006/relationships/image" Target="../media/image4.emf"/><Relationship Id="rId11" Type="http://schemas.openxmlformats.org/officeDocument/2006/relationships/image" Target="../media/image9.jpeg"/><Relationship Id="rId5" Type="http://schemas.openxmlformats.org/officeDocument/2006/relationships/image" Target="../media/image3.emf"/><Relationship Id="rId15" Type="http://schemas.openxmlformats.org/officeDocument/2006/relationships/image" Target="../media/image13.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emf"/><Relationship Id="rId9" Type="http://schemas.openxmlformats.org/officeDocument/2006/relationships/image" Target="../media/image7.gif"/><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106.svg"/><Relationship Id="rId26" Type="http://schemas.openxmlformats.org/officeDocument/2006/relationships/image" Target="../media/image110.svg"/><Relationship Id="rId3" Type="http://schemas.openxmlformats.org/officeDocument/2006/relationships/audio" Target="../media/media8.m4a"/><Relationship Id="rId21" Type="http://schemas.openxmlformats.org/officeDocument/2006/relationships/image" Target="../media/image85.png"/><Relationship Id="rId34" Type="http://schemas.openxmlformats.org/officeDocument/2006/relationships/image" Target="../media/image24.png"/><Relationship Id="rId7" Type="http://schemas.openxmlformats.org/officeDocument/2006/relationships/image" Target="../media/image32.svg"/><Relationship Id="rId12" Type="http://schemas.openxmlformats.org/officeDocument/2006/relationships/image" Target="../media/image80.png"/><Relationship Id="rId17" Type="http://schemas.openxmlformats.org/officeDocument/2006/relationships/image" Target="../media/image84.png"/><Relationship Id="rId25" Type="http://schemas.openxmlformats.org/officeDocument/2006/relationships/image" Target="../media/image87.png"/><Relationship Id="rId33" Type="http://schemas.openxmlformats.org/officeDocument/2006/relationships/image" Target="../media/image50.gif"/><Relationship Id="rId2" Type="http://schemas.microsoft.com/office/2007/relationships/media" Target="../media/media8.m4a"/><Relationship Id="rId16" Type="http://schemas.openxmlformats.org/officeDocument/2006/relationships/image" Target="../media/image83.png"/><Relationship Id="rId20" Type="http://schemas.openxmlformats.org/officeDocument/2006/relationships/image" Target="../media/image36.svg"/><Relationship Id="rId29" Type="http://schemas.openxmlformats.org/officeDocument/2006/relationships/image" Target="../media/image89.png"/><Relationship Id="rId1" Type="http://schemas.openxmlformats.org/officeDocument/2006/relationships/tags" Target="../tags/tag7.xml"/><Relationship Id="rId6" Type="http://schemas.openxmlformats.org/officeDocument/2006/relationships/image" Target="../media/image77.png"/><Relationship Id="rId11" Type="http://schemas.openxmlformats.org/officeDocument/2006/relationships/image" Target="../media/image79.png"/><Relationship Id="rId24" Type="http://schemas.openxmlformats.org/officeDocument/2006/relationships/image" Target="../media/image108.svg"/><Relationship Id="rId32" Type="http://schemas.openxmlformats.org/officeDocument/2006/relationships/image" Target="../media/image20.gif"/><Relationship Id="rId5" Type="http://schemas.openxmlformats.org/officeDocument/2006/relationships/image" Target="../media/image25.jpeg"/><Relationship Id="rId15" Type="http://schemas.openxmlformats.org/officeDocument/2006/relationships/image" Target="../media/image103.svg"/><Relationship Id="rId23" Type="http://schemas.openxmlformats.org/officeDocument/2006/relationships/image" Target="../media/image86.png"/><Relationship Id="rId28" Type="http://schemas.openxmlformats.org/officeDocument/2006/relationships/image" Target="../media/image112.svg"/><Relationship Id="rId10" Type="http://schemas.openxmlformats.org/officeDocument/2006/relationships/image" Target="../media/image46.svg"/><Relationship Id="rId19" Type="http://schemas.openxmlformats.org/officeDocument/2006/relationships/image" Target="../media/image31.png"/><Relationship Id="rId31" Type="http://schemas.openxmlformats.org/officeDocument/2006/relationships/image" Target="../media/image19.gif"/><Relationship Id="rId4" Type="http://schemas.openxmlformats.org/officeDocument/2006/relationships/slideLayout" Target="../slideLayouts/slideLayout7.xml"/><Relationship Id="rId9" Type="http://schemas.openxmlformats.org/officeDocument/2006/relationships/image" Target="../media/image37.png"/><Relationship Id="rId14" Type="http://schemas.openxmlformats.org/officeDocument/2006/relationships/image" Target="../media/image82.png"/><Relationship Id="rId22" Type="http://schemas.openxmlformats.org/officeDocument/2006/relationships/image" Target="../media/image40.svg"/><Relationship Id="rId27" Type="http://schemas.openxmlformats.org/officeDocument/2006/relationships/image" Target="../media/image88.png"/><Relationship Id="rId30" Type="http://schemas.openxmlformats.org/officeDocument/2006/relationships/image" Target="../media/image114.svg"/><Relationship Id="rId8"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4.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90.jpg"/><Relationship Id="rId5" Type="http://schemas.openxmlformats.org/officeDocument/2006/relationships/image" Target="../media/image12.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0.gif"/><Relationship Id="rId3" Type="http://schemas.openxmlformats.org/officeDocument/2006/relationships/audio" Target="../media/media10.m4a"/><Relationship Id="rId7" Type="http://schemas.openxmlformats.org/officeDocument/2006/relationships/image" Target="../media/image49.gif"/><Relationship Id="rId12" Type="http://schemas.openxmlformats.org/officeDocument/2006/relationships/image" Target="../media/image51.png"/><Relationship Id="rId2" Type="http://schemas.microsoft.com/office/2007/relationships/media" Target="../media/media10.m4a"/><Relationship Id="rId16" Type="http://schemas.openxmlformats.org/officeDocument/2006/relationships/image" Target="../media/image24.png"/><Relationship Id="rId1" Type="http://schemas.openxmlformats.org/officeDocument/2006/relationships/tags" Target="../tags/tag9.xml"/><Relationship Id="rId6" Type="http://schemas.openxmlformats.org/officeDocument/2006/relationships/image" Target="../media/image48.jpeg"/><Relationship Id="rId11" Type="http://schemas.openxmlformats.org/officeDocument/2006/relationships/image" Target="../media/image21.gif"/><Relationship Id="rId5" Type="http://schemas.openxmlformats.org/officeDocument/2006/relationships/image" Target="../media/image47.jpeg"/><Relationship Id="rId15" Type="http://schemas.openxmlformats.org/officeDocument/2006/relationships/image" Target="../media/image23.gif"/><Relationship Id="rId10" Type="http://schemas.openxmlformats.org/officeDocument/2006/relationships/image" Target="../media/image67.gif"/><Relationship Id="rId4" Type="http://schemas.openxmlformats.org/officeDocument/2006/relationships/slideLayout" Target="../slideLayouts/slideLayout7.xml"/><Relationship Id="rId9" Type="http://schemas.openxmlformats.org/officeDocument/2006/relationships/image" Target="../media/image22.gif"/><Relationship Id="rId14" Type="http://schemas.openxmlformats.org/officeDocument/2006/relationships/image" Target="../media/image41.gif"/></Relationships>
</file>

<file path=ppt/slides/_rels/slide1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audio" Target="../media/media11.m4a"/><Relationship Id="rId7" Type="http://schemas.openxmlformats.org/officeDocument/2006/relationships/image" Target="../media/image78.png"/><Relationship Id="rId12" Type="http://schemas.openxmlformats.org/officeDocument/2006/relationships/image" Target="../media/image91.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9.gif"/><Relationship Id="rId11" Type="http://schemas.openxmlformats.org/officeDocument/2006/relationships/image" Target="../media/image74.png"/><Relationship Id="rId5" Type="http://schemas.openxmlformats.org/officeDocument/2006/relationships/image" Target="../media/image12.png"/><Relationship Id="rId15" Type="http://schemas.openxmlformats.org/officeDocument/2006/relationships/image" Target="../media/image24.png"/><Relationship Id="rId10" Type="http://schemas.openxmlformats.org/officeDocument/2006/relationships/image" Target="../media/image34.png"/><Relationship Id="rId4" Type="http://schemas.openxmlformats.org/officeDocument/2006/relationships/slideLayout" Target="../slideLayouts/slideLayout7.xml"/><Relationship Id="rId9" Type="http://schemas.openxmlformats.org/officeDocument/2006/relationships/image" Target="../media/image79.png"/><Relationship Id="rId14" Type="http://schemas.openxmlformats.org/officeDocument/2006/relationships/image" Target="../media/image106.svg"/></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2.m4a"/><Relationship Id="rId7" Type="http://schemas.openxmlformats.org/officeDocument/2006/relationships/image" Target="../media/image41.gif"/><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40.gif"/><Relationship Id="rId5" Type="http://schemas.openxmlformats.org/officeDocument/2006/relationships/image" Target="../media/image12.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24.png"/><Relationship Id="rId3" Type="http://schemas.openxmlformats.org/officeDocument/2006/relationships/audio" Target="../media/media2.m4a"/><Relationship Id="rId7" Type="http://schemas.openxmlformats.org/officeDocument/2006/relationships/image" Target="../media/image50.svg"/><Relationship Id="rId12" Type="http://schemas.openxmlformats.org/officeDocument/2006/relationships/image" Target="../media/image54.svg"/><Relationship Id="rId2" Type="http://schemas.microsoft.com/office/2007/relationships/media" Target="../media/media2.m4a"/><Relationship Id="rId1" Type="http://schemas.openxmlformats.org/officeDocument/2006/relationships/tags" Target="../tags/tag12.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jpeg"/><Relationship Id="rId10" Type="http://schemas.openxmlformats.org/officeDocument/2006/relationships/image" Target="../media/image36.png"/><Relationship Id="rId4" Type="http://schemas.openxmlformats.org/officeDocument/2006/relationships/slideLayout" Target="../slideLayouts/slideLayout7.xml"/><Relationship Id="rId9" Type="http://schemas.openxmlformats.org/officeDocument/2006/relationships/image" Target="../media/image41.gif"/><Relationship Id="rId14" Type="http://schemas.openxmlformats.org/officeDocument/2006/relationships/image" Target="../media/image43.gif"/></Relationships>
</file>

<file path=ppt/slides/_rels/slide1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audio" Target="../media/media13.m4a"/><Relationship Id="rId7" Type="http://schemas.openxmlformats.org/officeDocument/2006/relationships/image" Target="../media/image47.jpeg"/><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23.gif"/><Relationship Id="rId5" Type="http://schemas.openxmlformats.org/officeDocument/2006/relationships/image" Target="../media/image12.png"/><Relationship Id="rId10" Type="http://schemas.openxmlformats.org/officeDocument/2006/relationships/image" Target="../media/image24.png"/><Relationship Id="rId4" Type="http://schemas.openxmlformats.org/officeDocument/2006/relationships/slideLayout" Target="../slideLayouts/slideLayout7.xml"/><Relationship Id="rId9" Type="http://schemas.openxmlformats.org/officeDocument/2006/relationships/image" Target="../media/image49.gif"/></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gif"/><Relationship Id="rId3" Type="http://schemas.openxmlformats.org/officeDocument/2006/relationships/audio" Target="../media/media3.m4a"/><Relationship Id="rId7" Type="http://schemas.openxmlformats.org/officeDocument/2006/relationships/image" Target="../media/image45.png"/><Relationship Id="rId12" Type="http://schemas.openxmlformats.org/officeDocument/2006/relationships/image" Target="../media/image49.gif"/><Relationship Id="rId2" Type="http://schemas.microsoft.com/office/2007/relationships/media" Target="../media/media3.m4a"/><Relationship Id="rId1" Type="http://schemas.openxmlformats.org/officeDocument/2006/relationships/tags" Target="../tags/tag14.xml"/><Relationship Id="rId6" Type="http://schemas.openxmlformats.org/officeDocument/2006/relationships/image" Target="../media/image44.jpeg"/><Relationship Id="rId11" Type="http://schemas.openxmlformats.org/officeDocument/2006/relationships/image" Target="../media/image48.jpeg"/><Relationship Id="rId5" Type="http://schemas.openxmlformats.org/officeDocument/2006/relationships/notesSlide" Target="../notesSlides/notesSlide3.xml"/><Relationship Id="rId15" Type="http://schemas.openxmlformats.org/officeDocument/2006/relationships/image" Target="../media/image24.png"/><Relationship Id="rId10" Type="http://schemas.openxmlformats.org/officeDocument/2006/relationships/image" Target="../media/image47.jpeg"/><Relationship Id="rId4" Type="http://schemas.openxmlformats.org/officeDocument/2006/relationships/slideLayout" Target="../slideLayouts/slideLayout7.xml"/><Relationship Id="rId9" Type="http://schemas.openxmlformats.org/officeDocument/2006/relationships/image" Target="../media/image23.gif"/><Relationship Id="rId14" Type="http://schemas.openxmlformats.org/officeDocument/2006/relationships/image" Target="../media/image92.png"/></Relationships>
</file>

<file path=ppt/slides/_rels/slide18.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audio" Target="../media/media14.m4a"/><Relationship Id="rId7" Type="http://schemas.openxmlformats.org/officeDocument/2006/relationships/image" Target="../media/image22.gif"/><Relationship Id="rId2" Type="http://schemas.microsoft.com/office/2007/relationships/media" Target="../media/media14.m4a"/><Relationship Id="rId1" Type="http://schemas.openxmlformats.org/officeDocument/2006/relationships/tags" Target="../tags/tag15.xml"/><Relationship Id="rId6" Type="http://schemas.openxmlformats.org/officeDocument/2006/relationships/image" Target="../media/image51.png"/><Relationship Id="rId5"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54.png"/><Relationship Id="rId18" Type="http://schemas.openxmlformats.org/officeDocument/2006/relationships/image" Target="../media/image69.svg"/><Relationship Id="rId3" Type="http://schemas.openxmlformats.org/officeDocument/2006/relationships/audio" Target="../media/media4.m4a"/><Relationship Id="rId21" Type="http://schemas.openxmlformats.org/officeDocument/2006/relationships/image" Target="../media/image71.svg"/><Relationship Id="rId7" Type="http://schemas.openxmlformats.org/officeDocument/2006/relationships/image" Target="../media/image52.png"/><Relationship Id="rId12" Type="http://schemas.openxmlformats.org/officeDocument/2006/relationships/image" Target="../media/image21.gif"/><Relationship Id="rId17" Type="http://schemas.openxmlformats.org/officeDocument/2006/relationships/image" Target="../media/image56.png"/><Relationship Id="rId2" Type="http://schemas.microsoft.com/office/2007/relationships/media" Target="../media/media4.m4a"/><Relationship Id="rId16" Type="http://schemas.openxmlformats.org/officeDocument/2006/relationships/image" Target="../media/image67.svg"/><Relationship Id="rId20" Type="http://schemas.openxmlformats.org/officeDocument/2006/relationships/image" Target="../media/image57.png"/><Relationship Id="rId1" Type="http://schemas.openxmlformats.org/officeDocument/2006/relationships/tags" Target="../tags/tag16.xml"/><Relationship Id="rId6" Type="http://schemas.openxmlformats.org/officeDocument/2006/relationships/image" Target="../media/image51.png"/><Relationship Id="rId11" Type="http://schemas.openxmlformats.org/officeDocument/2006/relationships/image" Target="../media/image54.svg"/><Relationship Id="rId5" Type="http://schemas.openxmlformats.org/officeDocument/2006/relationships/image" Target="../media/image38.jpeg"/><Relationship Id="rId15"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22.gif"/><Relationship Id="rId4" Type="http://schemas.openxmlformats.org/officeDocument/2006/relationships/slideLayout" Target="../slideLayouts/slideLayout7.xml"/><Relationship Id="rId9" Type="http://schemas.openxmlformats.org/officeDocument/2006/relationships/image" Target="../media/image53.png"/><Relationship Id="rId14" Type="http://schemas.openxmlformats.org/officeDocument/2006/relationships/image" Target="../media/image50.gif"/><Relationship Id="rId22"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slideLayout" Target="../slideLayouts/slideLayout7.xml"/><Relationship Id="rId7" Type="http://schemas.openxmlformats.org/officeDocument/2006/relationships/image" Target="../media/image21.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0.gif"/><Relationship Id="rId5" Type="http://schemas.openxmlformats.org/officeDocument/2006/relationships/image" Target="../media/image19.gif"/><Relationship Id="rId10" Type="http://schemas.openxmlformats.org/officeDocument/2006/relationships/image" Target="../media/image24.png"/><Relationship Id="rId4" Type="http://schemas.openxmlformats.org/officeDocument/2006/relationships/image" Target="../media/image18.jpg"/><Relationship Id="rId9" Type="http://schemas.openxmlformats.org/officeDocument/2006/relationships/image" Target="../media/image23.gif"/></Relationships>
</file>

<file path=ppt/slides/_rels/slide20.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4.png"/><Relationship Id="rId2" Type="http://schemas.microsoft.com/office/2007/relationships/media" Target="../media/media15.m4a"/><Relationship Id="rId1" Type="http://schemas.openxmlformats.org/officeDocument/2006/relationships/tags" Target="../tags/tag17.xml"/><Relationship Id="rId6" Type="http://schemas.openxmlformats.org/officeDocument/2006/relationships/image" Target="../media/image67.gif"/><Relationship Id="rId5" Type="http://schemas.openxmlformats.org/officeDocument/2006/relationships/image" Target="../media/image12.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2.png"/><Relationship Id="rId18" Type="http://schemas.openxmlformats.org/officeDocument/2006/relationships/image" Target="../media/image84.svg"/><Relationship Id="rId3" Type="http://schemas.openxmlformats.org/officeDocument/2006/relationships/audio" Target="../media/media5.m4a"/><Relationship Id="rId21" Type="http://schemas.openxmlformats.org/officeDocument/2006/relationships/image" Target="../media/image67.gif"/><Relationship Id="rId7" Type="http://schemas.openxmlformats.org/officeDocument/2006/relationships/image" Target="../media/image74.svg"/><Relationship Id="rId12" Type="http://schemas.openxmlformats.org/officeDocument/2006/relationships/image" Target="../media/image36.png"/><Relationship Id="rId17" Type="http://schemas.openxmlformats.org/officeDocument/2006/relationships/image" Target="../media/image65.png"/><Relationship Id="rId2" Type="http://schemas.microsoft.com/office/2007/relationships/media" Target="../media/media5.m4a"/><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tags" Target="../tags/tag18.xml"/><Relationship Id="rId6" Type="http://schemas.openxmlformats.org/officeDocument/2006/relationships/image" Target="../media/image59.png"/><Relationship Id="rId11" Type="http://schemas.openxmlformats.org/officeDocument/2006/relationships/image" Target="../media/image78.svg"/><Relationship Id="rId5" Type="http://schemas.openxmlformats.org/officeDocument/2006/relationships/image" Target="../media/image58.jpeg"/><Relationship Id="rId15" Type="http://schemas.openxmlformats.org/officeDocument/2006/relationships/image" Target="../media/image64.png"/><Relationship Id="rId23" Type="http://schemas.openxmlformats.org/officeDocument/2006/relationships/image" Target="../media/image24.png"/><Relationship Id="rId10" Type="http://schemas.openxmlformats.org/officeDocument/2006/relationships/image" Target="../media/image61.png"/><Relationship Id="rId19" Type="http://schemas.openxmlformats.org/officeDocument/2006/relationships/image" Target="../media/image66.png"/><Relationship Id="rId4" Type="http://schemas.openxmlformats.org/officeDocument/2006/relationships/slideLayout" Target="../slideLayouts/slideLayout7.xml"/><Relationship Id="rId9" Type="http://schemas.openxmlformats.org/officeDocument/2006/relationships/image" Target="../media/image76.svg"/><Relationship Id="rId14" Type="http://schemas.openxmlformats.org/officeDocument/2006/relationships/image" Target="../media/image63.png"/><Relationship Id="rId22" Type="http://schemas.openxmlformats.org/officeDocument/2006/relationships/image" Target="../media/image68.gif"/></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16.m4a"/><Relationship Id="rId7" Type="http://schemas.openxmlformats.org/officeDocument/2006/relationships/image" Target="../media/image34.png"/><Relationship Id="rId2" Type="http://schemas.microsoft.com/office/2007/relationships/media" Target="../media/media16.m4a"/><Relationship Id="rId1" Type="http://schemas.openxmlformats.org/officeDocument/2006/relationships/tags" Target="../tags/tag19.xml"/><Relationship Id="rId6" Type="http://schemas.openxmlformats.org/officeDocument/2006/relationships/image" Target="../media/image74.png"/><Relationship Id="rId5" Type="http://schemas.openxmlformats.org/officeDocument/2006/relationships/image" Target="../media/image12.pn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gif"/><Relationship Id="rId3" Type="http://schemas.openxmlformats.org/officeDocument/2006/relationships/audio" Target="../media/media6.m4a"/><Relationship Id="rId7" Type="http://schemas.openxmlformats.org/officeDocument/2006/relationships/image" Target="../media/image71.png"/><Relationship Id="rId12" Type="http://schemas.openxmlformats.org/officeDocument/2006/relationships/image" Target="../media/image74.png"/><Relationship Id="rId17" Type="http://schemas.openxmlformats.org/officeDocument/2006/relationships/image" Target="../media/image24.png"/><Relationship Id="rId2" Type="http://schemas.microsoft.com/office/2007/relationships/media" Target="../media/media6.m4a"/><Relationship Id="rId16" Type="http://schemas.openxmlformats.org/officeDocument/2006/relationships/image" Target="../media/image92.png"/><Relationship Id="rId1" Type="http://schemas.openxmlformats.org/officeDocument/2006/relationships/tags" Target="../tags/tag20.xml"/><Relationship Id="rId6" Type="http://schemas.openxmlformats.org/officeDocument/2006/relationships/image" Target="../media/image70.png"/><Relationship Id="rId11" Type="http://schemas.openxmlformats.org/officeDocument/2006/relationships/image" Target="../media/image94.svg"/><Relationship Id="rId5" Type="http://schemas.openxmlformats.org/officeDocument/2006/relationships/image" Target="../media/image69.jpeg"/><Relationship Id="rId15" Type="http://schemas.openxmlformats.org/officeDocument/2006/relationships/image" Target="../media/image50.gif"/><Relationship Id="rId10" Type="http://schemas.openxmlformats.org/officeDocument/2006/relationships/image" Target="../media/image73.png"/><Relationship Id="rId4" Type="http://schemas.openxmlformats.org/officeDocument/2006/relationships/slideLayout" Target="../slideLayouts/slideLayout7.xml"/><Relationship Id="rId9" Type="http://schemas.openxmlformats.org/officeDocument/2006/relationships/image" Target="../media/image34.png"/><Relationship Id="rId14" Type="http://schemas.openxmlformats.org/officeDocument/2006/relationships/image" Target="../media/image76.gif"/></Relationships>
</file>

<file path=ppt/slides/_rels/slide24.xml.rels><?xml version="1.0" encoding="UTF-8" standalone="yes"?>
<Relationships xmlns="http://schemas.openxmlformats.org/package/2006/relationships"><Relationship Id="rId3" Type="http://schemas.openxmlformats.org/officeDocument/2006/relationships/audio" Target="../media/media17.m4a"/><Relationship Id="rId7" Type="http://schemas.openxmlformats.org/officeDocument/2006/relationships/image" Target="../media/image93.png"/><Relationship Id="rId2" Type="http://schemas.microsoft.com/office/2007/relationships/media" Target="../media/media17.m4a"/><Relationship Id="rId1" Type="http://schemas.openxmlformats.org/officeDocument/2006/relationships/tags" Target="../tags/tag21.xml"/><Relationship Id="rId6" Type="http://schemas.openxmlformats.org/officeDocument/2006/relationships/image" Target="../media/image20.gif"/><Relationship Id="rId11" Type="http://schemas.openxmlformats.org/officeDocument/2006/relationships/image" Target="../media/image24.png"/><Relationship Id="rId5" Type="http://schemas.openxmlformats.org/officeDocument/2006/relationships/image" Target="../media/image12.png"/><Relationship Id="rId10" Type="http://schemas.openxmlformats.org/officeDocument/2006/relationships/image" Target="../media/image78.png"/><Relationship Id="rId4" Type="http://schemas.openxmlformats.org/officeDocument/2006/relationships/slideLayout" Target="../slideLayouts/slideLayout7.xml"/><Relationship Id="rId9" Type="http://schemas.openxmlformats.org/officeDocument/2006/relationships/image" Target="../media/image32.svg"/></Relationships>
</file>

<file path=ppt/slides/_rels/slide25.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106.svg"/><Relationship Id="rId26" Type="http://schemas.openxmlformats.org/officeDocument/2006/relationships/image" Target="../media/image110.svg"/><Relationship Id="rId3" Type="http://schemas.openxmlformats.org/officeDocument/2006/relationships/audio" Target="../media/media7.m4a"/><Relationship Id="rId21" Type="http://schemas.openxmlformats.org/officeDocument/2006/relationships/image" Target="../media/image85.png"/><Relationship Id="rId34" Type="http://schemas.openxmlformats.org/officeDocument/2006/relationships/image" Target="../media/image24.png"/><Relationship Id="rId7" Type="http://schemas.openxmlformats.org/officeDocument/2006/relationships/image" Target="../media/image32.svg"/><Relationship Id="rId12" Type="http://schemas.openxmlformats.org/officeDocument/2006/relationships/image" Target="../media/image80.png"/><Relationship Id="rId17" Type="http://schemas.openxmlformats.org/officeDocument/2006/relationships/image" Target="../media/image84.png"/><Relationship Id="rId25" Type="http://schemas.openxmlformats.org/officeDocument/2006/relationships/image" Target="../media/image87.png"/><Relationship Id="rId33" Type="http://schemas.openxmlformats.org/officeDocument/2006/relationships/image" Target="../media/image50.gif"/><Relationship Id="rId2" Type="http://schemas.microsoft.com/office/2007/relationships/media" Target="../media/media7.m4a"/><Relationship Id="rId16" Type="http://schemas.openxmlformats.org/officeDocument/2006/relationships/image" Target="../media/image83.png"/><Relationship Id="rId20" Type="http://schemas.openxmlformats.org/officeDocument/2006/relationships/image" Target="../media/image36.svg"/><Relationship Id="rId29" Type="http://schemas.openxmlformats.org/officeDocument/2006/relationships/image" Target="../media/image89.png"/><Relationship Id="rId1" Type="http://schemas.openxmlformats.org/officeDocument/2006/relationships/tags" Target="../tags/tag22.xml"/><Relationship Id="rId6" Type="http://schemas.openxmlformats.org/officeDocument/2006/relationships/image" Target="../media/image77.png"/><Relationship Id="rId11" Type="http://schemas.openxmlformats.org/officeDocument/2006/relationships/image" Target="../media/image79.png"/><Relationship Id="rId24" Type="http://schemas.openxmlformats.org/officeDocument/2006/relationships/image" Target="../media/image108.svg"/><Relationship Id="rId32" Type="http://schemas.openxmlformats.org/officeDocument/2006/relationships/image" Target="../media/image20.gif"/><Relationship Id="rId5" Type="http://schemas.openxmlformats.org/officeDocument/2006/relationships/image" Target="../media/image25.jpeg"/><Relationship Id="rId15" Type="http://schemas.openxmlformats.org/officeDocument/2006/relationships/image" Target="../media/image103.svg"/><Relationship Id="rId23" Type="http://schemas.openxmlformats.org/officeDocument/2006/relationships/image" Target="../media/image86.png"/><Relationship Id="rId28" Type="http://schemas.openxmlformats.org/officeDocument/2006/relationships/image" Target="../media/image112.svg"/><Relationship Id="rId10" Type="http://schemas.openxmlformats.org/officeDocument/2006/relationships/image" Target="../media/image46.svg"/><Relationship Id="rId19" Type="http://schemas.openxmlformats.org/officeDocument/2006/relationships/image" Target="../media/image31.png"/><Relationship Id="rId31" Type="http://schemas.openxmlformats.org/officeDocument/2006/relationships/image" Target="../media/image19.gif"/><Relationship Id="rId4" Type="http://schemas.openxmlformats.org/officeDocument/2006/relationships/slideLayout" Target="../slideLayouts/slideLayout7.xml"/><Relationship Id="rId9" Type="http://schemas.openxmlformats.org/officeDocument/2006/relationships/image" Target="../media/image37.png"/><Relationship Id="rId14" Type="http://schemas.openxmlformats.org/officeDocument/2006/relationships/image" Target="../media/image82.png"/><Relationship Id="rId22" Type="http://schemas.openxmlformats.org/officeDocument/2006/relationships/image" Target="../media/image40.svg"/><Relationship Id="rId27" Type="http://schemas.openxmlformats.org/officeDocument/2006/relationships/image" Target="../media/image88.png"/><Relationship Id="rId30" Type="http://schemas.openxmlformats.org/officeDocument/2006/relationships/image" Target="../media/image114.svg"/><Relationship Id="rId8" Type="http://schemas.openxmlformats.org/officeDocument/2006/relationships/image" Target="../media/image78.png"/></Relationships>
</file>

<file path=ppt/slides/_rels/slide26.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audio" Target="../media/media18.m4a"/><Relationship Id="rId7" Type="http://schemas.openxmlformats.org/officeDocument/2006/relationships/image" Target="../media/image79.png"/><Relationship Id="rId12" Type="http://schemas.openxmlformats.org/officeDocument/2006/relationships/image" Target="../media/image24.png"/><Relationship Id="rId2" Type="http://schemas.microsoft.com/office/2007/relationships/media" Target="../media/media18.m4a"/><Relationship Id="rId1" Type="http://schemas.openxmlformats.org/officeDocument/2006/relationships/tags" Target="../tags/tag23.xml"/><Relationship Id="rId6" Type="http://schemas.openxmlformats.org/officeDocument/2006/relationships/image" Target="../media/image81.png"/><Relationship Id="rId11" Type="http://schemas.openxmlformats.org/officeDocument/2006/relationships/image" Target="../media/image106.svg"/><Relationship Id="rId5"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94.png"/></Relationships>
</file>

<file path=ppt/slides/_rels/slide27.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106.svg"/><Relationship Id="rId26" Type="http://schemas.openxmlformats.org/officeDocument/2006/relationships/image" Target="../media/image110.svg"/><Relationship Id="rId3" Type="http://schemas.openxmlformats.org/officeDocument/2006/relationships/audio" Target="../media/media8.m4a"/><Relationship Id="rId21" Type="http://schemas.openxmlformats.org/officeDocument/2006/relationships/image" Target="../media/image85.png"/><Relationship Id="rId34" Type="http://schemas.openxmlformats.org/officeDocument/2006/relationships/image" Target="../media/image24.png"/><Relationship Id="rId7" Type="http://schemas.openxmlformats.org/officeDocument/2006/relationships/image" Target="../media/image32.svg"/><Relationship Id="rId12" Type="http://schemas.openxmlformats.org/officeDocument/2006/relationships/image" Target="../media/image80.png"/><Relationship Id="rId17" Type="http://schemas.openxmlformats.org/officeDocument/2006/relationships/image" Target="../media/image84.png"/><Relationship Id="rId25" Type="http://schemas.openxmlformats.org/officeDocument/2006/relationships/image" Target="../media/image87.png"/><Relationship Id="rId33" Type="http://schemas.openxmlformats.org/officeDocument/2006/relationships/image" Target="../media/image50.gif"/><Relationship Id="rId2" Type="http://schemas.microsoft.com/office/2007/relationships/media" Target="../media/media8.m4a"/><Relationship Id="rId16" Type="http://schemas.openxmlformats.org/officeDocument/2006/relationships/image" Target="../media/image83.png"/><Relationship Id="rId20" Type="http://schemas.openxmlformats.org/officeDocument/2006/relationships/image" Target="../media/image36.svg"/><Relationship Id="rId29" Type="http://schemas.openxmlformats.org/officeDocument/2006/relationships/image" Target="../media/image89.png"/><Relationship Id="rId1" Type="http://schemas.openxmlformats.org/officeDocument/2006/relationships/tags" Target="../tags/tag24.xml"/><Relationship Id="rId6" Type="http://schemas.openxmlformats.org/officeDocument/2006/relationships/image" Target="../media/image77.png"/><Relationship Id="rId11" Type="http://schemas.openxmlformats.org/officeDocument/2006/relationships/image" Target="../media/image79.png"/><Relationship Id="rId24" Type="http://schemas.openxmlformats.org/officeDocument/2006/relationships/image" Target="../media/image108.svg"/><Relationship Id="rId32" Type="http://schemas.openxmlformats.org/officeDocument/2006/relationships/image" Target="../media/image20.gif"/><Relationship Id="rId5" Type="http://schemas.openxmlformats.org/officeDocument/2006/relationships/image" Target="../media/image25.jpeg"/><Relationship Id="rId15" Type="http://schemas.openxmlformats.org/officeDocument/2006/relationships/image" Target="../media/image103.svg"/><Relationship Id="rId23" Type="http://schemas.openxmlformats.org/officeDocument/2006/relationships/image" Target="../media/image86.png"/><Relationship Id="rId28" Type="http://schemas.openxmlformats.org/officeDocument/2006/relationships/image" Target="../media/image112.svg"/><Relationship Id="rId10" Type="http://schemas.openxmlformats.org/officeDocument/2006/relationships/image" Target="../media/image46.svg"/><Relationship Id="rId19" Type="http://schemas.openxmlformats.org/officeDocument/2006/relationships/image" Target="../media/image31.png"/><Relationship Id="rId31" Type="http://schemas.openxmlformats.org/officeDocument/2006/relationships/image" Target="../media/image19.gif"/><Relationship Id="rId4" Type="http://schemas.openxmlformats.org/officeDocument/2006/relationships/slideLayout" Target="../slideLayouts/slideLayout7.xml"/><Relationship Id="rId9" Type="http://schemas.openxmlformats.org/officeDocument/2006/relationships/image" Target="../media/image37.png"/><Relationship Id="rId14" Type="http://schemas.openxmlformats.org/officeDocument/2006/relationships/image" Target="../media/image82.png"/><Relationship Id="rId22" Type="http://schemas.openxmlformats.org/officeDocument/2006/relationships/image" Target="../media/image40.svg"/><Relationship Id="rId27" Type="http://schemas.openxmlformats.org/officeDocument/2006/relationships/image" Target="../media/image88.png"/><Relationship Id="rId30" Type="http://schemas.openxmlformats.org/officeDocument/2006/relationships/image" Target="../media/image114.svg"/><Relationship Id="rId8"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106.svg"/><Relationship Id="rId3" Type="http://schemas.openxmlformats.org/officeDocument/2006/relationships/audio" Target="../media/media19.m4a"/><Relationship Id="rId7" Type="http://schemas.openxmlformats.org/officeDocument/2006/relationships/image" Target="../media/image78.png"/><Relationship Id="rId2" Type="http://schemas.microsoft.com/office/2007/relationships/media" Target="../media/media19.m4a"/><Relationship Id="rId1" Type="http://schemas.openxmlformats.org/officeDocument/2006/relationships/tags" Target="../tags/tag25.xml"/><Relationship Id="rId6" Type="http://schemas.openxmlformats.org/officeDocument/2006/relationships/image" Target="../media/image19.gif"/><Relationship Id="rId11" Type="http://schemas.openxmlformats.org/officeDocument/2006/relationships/image" Target="../media/image91.png"/><Relationship Id="rId5" Type="http://schemas.openxmlformats.org/officeDocument/2006/relationships/image" Target="../media/image12.png"/><Relationship Id="rId10" Type="http://schemas.openxmlformats.org/officeDocument/2006/relationships/image" Target="../media/image74.png"/><Relationship Id="rId4" Type="http://schemas.openxmlformats.org/officeDocument/2006/relationships/slideLayout" Target="../slideLayouts/slideLayout7.xml"/><Relationship Id="rId9" Type="http://schemas.openxmlformats.org/officeDocument/2006/relationships/image" Target="../media/image34.png"/><Relationship Id="rId1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audio" Target="../media/media20.m4a"/><Relationship Id="rId7" Type="http://schemas.openxmlformats.org/officeDocument/2006/relationships/image" Target="../media/image96.jpeg"/><Relationship Id="rId2" Type="http://schemas.microsoft.com/office/2007/relationships/media" Target="../media/media20.m4a"/><Relationship Id="rId1" Type="http://schemas.openxmlformats.org/officeDocument/2006/relationships/tags" Target="../tags/tag26.xml"/><Relationship Id="rId6" Type="http://schemas.openxmlformats.org/officeDocument/2006/relationships/image" Target="../media/image95.jfif"/><Relationship Id="rId5" Type="http://schemas.openxmlformats.org/officeDocument/2006/relationships/image" Target="../media/image12.png"/><Relationship Id="rId4" Type="http://schemas.openxmlformats.org/officeDocument/2006/relationships/slideLayout" Target="../slideLayouts/slideLayout7.xml"/><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8.svg"/><Relationship Id="rId18" Type="http://schemas.openxmlformats.org/officeDocument/2006/relationships/image" Target="../media/image43.svg"/><Relationship Id="rId3" Type="http://schemas.openxmlformats.org/officeDocument/2006/relationships/image" Target="../media/image26.png"/><Relationship Id="rId21" Type="http://schemas.openxmlformats.org/officeDocument/2006/relationships/image" Target="../media/image46.svg"/><Relationship Id="rId7" Type="http://schemas.openxmlformats.org/officeDocument/2006/relationships/image" Target="../media/image32.svg"/><Relationship Id="rId12" Type="http://schemas.openxmlformats.org/officeDocument/2006/relationships/image" Target="../media/image32.png"/><Relationship Id="rId17" Type="http://schemas.openxmlformats.org/officeDocument/2006/relationships/image" Target="../media/image35.png"/><Relationship Id="rId2" Type="http://schemas.openxmlformats.org/officeDocument/2006/relationships/image" Target="../media/image25.jpeg"/><Relationship Id="rId16" Type="http://schemas.openxmlformats.org/officeDocument/2006/relationships/image" Target="../media/image34.png"/><Relationship Id="rId20"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6.svg"/><Relationship Id="rId5" Type="http://schemas.openxmlformats.org/officeDocument/2006/relationships/image" Target="../media/image27.png"/><Relationship Id="rId15" Type="http://schemas.openxmlformats.org/officeDocument/2006/relationships/image" Target="../media/image40.svg"/><Relationship Id="rId10" Type="http://schemas.openxmlformats.org/officeDocument/2006/relationships/image" Target="../media/image31.png"/><Relationship Id="rId19" Type="http://schemas.openxmlformats.org/officeDocument/2006/relationships/image" Target="../media/image36.png"/><Relationship Id="rId4" Type="http://schemas.openxmlformats.org/officeDocument/2006/relationships/image" Target="../media/image29.svg"/><Relationship Id="rId9" Type="http://schemas.openxmlformats.org/officeDocument/2006/relationships/image" Target="../media/image30.png"/><Relationship Id="rId14" Type="http://schemas.openxmlformats.org/officeDocument/2006/relationships/image" Target="../media/image33.png"/><Relationship Id="rId22" Type="http://schemas.openxmlformats.org/officeDocument/2006/relationships/image" Target="../media/image19.gif"/></Relationships>
</file>

<file path=ppt/slides/_rels/slide4.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24.png"/><Relationship Id="rId3" Type="http://schemas.openxmlformats.org/officeDocument/2006/relationships/audio" Target="../media/media2.m4a"/><Relationship Id="rId7" Type="http://schemas.openxmlformats.org/officeDocument/2006/relationships/image" Target="../media/image50.svg"/><Relationship Id="rId12" Type="http://schemas.openxmlformats.org/officeDocument/2006/relationships/image" Target="../media/image54.sv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jpeg"/><Relationship Id="rId10" Type="http://schemas.openxmlformats.org/officeDocument/2006/relationships/image" Target="../media/image36.png"/><Relationship Id="rId4" Type="http://schemas.openxmlformats.org/officeDocument/2006/relationships/slideLayout" Target="../slideLayouts/slideLayout7.xml"/><Relationship Id="rId9" Type="http://schemas.openxmlformats.org/officeDocument/2006/relationships/image" Target="../media/image41.gif"/><Relationship Id="rId14" Type="http://schemas.openxmlformats.org/officeDocument/2006/relationships/image" Target="../media/image43.gif"/></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gif"/><Relationship Id="rId3" Type="http://schemas.openxmlformats.org/officeDocument/2006/relationships/audio" Target="../media/media3.m4a"/><Relationship Id="rId7" Type="http://schemas.openxmlformats.org/officeDocument/2006/relationships/image" Target="../media/image45.png"/><Relationship Id="rId12" Type="http://schemas.openxmlformats.org/officeDocument/2006/relationships/image" Target="../media/image49.gif"/><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44.jpeg"/><Relationship Id="rId11" Type="http://schemas.openxmlformats.org/officeDocument/2006/relationships/image" Target="../media/image48.jpeg"/><Relationship Id="rId5" Type="http://schemas.openxmlformats.org/officeDocument/2006/relationships/notesSlide" Target="../notesSlides/notesSlide2.xml"/><Relationship Id="rId10" Type="http://schemas.openxmlformats.org/officeDocument/2006/relationships/image" Target="../media/image47.jpeg"/><Relationship Id="rId4" Type="http://schemas.openxmlformats.org/officeDocument/2006/relationships/slideLayout" Target="../slideLayouts/slideLayout7.xml"/><Relationship Id="rId9" Type="http://schemas.openxmlformats.org/officeDocument/2006/relationships/image" Target="../media/image23.gif"/><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54.png"/><Relationship Id="rId18" Type="http://schemas.openxmlformats.org/officeDocument/2006/relationships/image" Target="../media/image69.svg"/><Relationship Id="rId3" Type="http://schemas.openxmlformats.org/officeDocument/2006/relationships/audio" Target="../media/media4.m4a"/><Relationship Id="rId21" Type="http://schemas.openxmlformats.org/officeDocument/2006/relationships/image" Target="../media/image71.svg"/><Relationship Id="rId7" Type="http://schemas.openxmlformats.org/officeDocument/2006/relationships/image" Target="../media/image52.png"/><Relationship Id="rId12" Type="http://schemas.openxmlformats.org/officeDocument/2006/relationships/image" Target="../media/image21.gif"/><Relationship Id="rId17" Type="http://schemas.openxmlformats.org/officeDocument/2006/relationships/image" Target="../media/image56.png"/><Relationship Id="rId2" Type="http://schemas.microsoft.com/office/2007/relationships/media" Target="../media/media4.m4a"/><Relationship Id="rId16" Type="http://schemas.openxmlformats.org/officeDocument/2006/relationships/image" Target="../media/image67.svg"/><Relationship Id="rId20" Type="http://schemas.openxmlformats.org/officeDocument/2006/relationships/image" Target="../media/image57.png"/><Relationship Id="rId1" Type="http://schemas.openxmlformats.org/officeDocument/2006/relationships/tags" Target="../tags/tag3.xml"/><Relationship Id="rId6" Type="http://schemas.openxmlformats.org/officeDocument/2006/relationships/image" Target="../media/image51.png"/><Relationship Id="rId11" Type="http://schemas.openxmlformats.org/officeDocument/2006/relationships/image" Target="../media/image54.svg"/><Relationship Id="rId5" Type="http://schemas.openxmlformats.org/officeDocument/2006/relationships/image" Target="../media/image38.jpeg"/><Relationship Id="rId15"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22.gif"/><Relationship Id="rId4" Type="http://schemas.openxmlformats.org/officeDocument/2006/relationships/slideLayout" Target="../slideLayouts/slideLayout7.xml"/><Relationship Id="rId9" Type="http://schemas.openxmlformats.org/officeDocument/2006/relationships/image" Target="../media/image53.png"/><Relationship Id="rId14" Type="http://schemas.openxmlformats.org/officeDocument/2006/relationships/image" Target="../media/image50.gif"/><Relationship Id="rId22"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2.png"/><Relationship Id="rId18" Type="http://schemas.openxmlformats.org/officeDocument/2006/relationships/image" Target="../media/image84.svg"/><Relationship Id="rId3" Type="http://schemas.openxmlformats.org/officeDocument/2006/relationships/audio" Target="../media/media5.m4a"/><Relationship Id="rId21" Type="http://schemas.openxmlformats.org/officeDocument/2006/relationships/image" Target="../media/image67.gif"/><Relationship Id="rId7" Type="http://schemas.openxmlformats.org/officeDocument/2006/relationships/image" Target="../media/image74.svg"/><Relationship Id="rId12" Type="http://schemas.openxmlformats.org/officeDocument/2006/relationships/image" Target="../media/image36.png"/><Relationship Id="rId17" Type="http://schemas.openxmlformats.org/officeDocument/2006/relationships/image" Target="../media/image65.png"/><Relationship Id="rId2" Type="http://schemas.microsoft.com/office/2007/relationships/media" Target="../media/media5.m4a"/><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tags" Target="../tags/tag4.xml"/><Relationship Id="rId6" Type="http://schemas.openxmlformats.org/officeDocument/2006/relationships/image" Target="../media/image59.png"/><Relationship Id="rId11" Type="http://schemas.openxmlformats.org/officeDocument/2006/relationships/image" Target="../media/image78.svg"/><Relationship Id="rId5" Type="http://schemas.openxmlformats.org/officeDocument/2006/relationships/image" Target="../media/image58.jpeg"/><Relationship Id="rId15" Type="http://schemas.openxmlformats.org/officeDocument/2006/relationships/image" Target="../media/image64.png"/><Relationship Id="rId23" Type="http://schemas.openxmlformats.org/officeDocument/2006/relationships/image" Target="../media/image24.png"/><Relationship Id="rId10" Type="http://schemas.openxmlformats.org/officeDocument/2006/relationships/image" Target="../media/image61.png"/><Relationship Id="rId19" Type="http://schemas.openxmlformats.org/officeDocument/2006/relationships/image" Target="../media/image66.png"/><Relationship Id="rId4" Type="http://schemas.openxmlformats.org/officeDocument/2006/relationships/slideLayout" Target="../slideLayouts/slideLayout7.xml"/><Relationship Id="rId9" Type="http://schemas.openxmlformats.org/officeDocument/2006/relationships/image" Target="../media/image76.svg"/><Relationship Id="rId14" Type="http://schemas.openxmlformats.org/officeDocument/2006/relationships/image" Target="../media/image63.png"/><Relationship Id="rId22" Type="http://schemas.openxmlformats.org/officeDocument/2006/relationships/image" Target="../media/image68.gif"/></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gif"/><Relationship Id="rId3" Type="http://schemas.openxmlformats.org/officeDocument/2006/relationships/audio" Target="../media/media6.m4a"/><Relationship Id="rId7" Type="http://schemas.openxmlformats.org/officeDocument/2006/relationships/image" Target="../media/image71.png"/><Relationship Id="rId12" Type="http://schemas.openxmlformats.org/officeDocument/2006/relationships/image" Target="../media/image74.png"/><Relationship Id="rId2" Type="http://schemas.microsoft.com/office/2007/relationships/media" Target="../media/media6.m4a"/><Relationship Id="rId16" Type="http://schemas.openxmlformats.org/officeDocument/2006/relationships/image" Target="../media/image24.png"/><Relationship Id="rId1" Type="http://schemas.openxmlformats.org/officeDocument/2006/relationships/tags" Target="../tags/tag5.xml"/><Relationship Id="rId6" Type="http://schemas.openxmlformats.org/officeDocument/2006/relationships/image" Target="../media/image70.png"/><Relationship Id="rId11" Type="http://schemas.openxmlformats.org/officeDocument/2006/relationships/image" Target="../media/image94.svg"/><Relationship Id="rId5" Type="http://schemas.openxmlformats.org/officeDocument/2006/relationships/image" Target="../media/image69.jpeg"/><Relationship Id="rId15" Type="http://schemas.openxmlformats.org/officeDocument/2006/relationships/image" Target="../media/image50.gif"/><Relationship Id="rId10" Type="http://schemas.openxmlformats.org/officeDocument/2006/relationships/image" Target="../media/image73.png"/><Relationship Id="rId4" Type="http://schemas.openxmlformats.org/officeDocument/2006/relationships/slideLayout" Target="../slideLayouts/slideLayout7.xml"/><Relationship Id="rId9" Type="http://schemas.openxmlformats.org/officeDocument/2006/relationships/image" Target="../media/image34.png"/><Relationship Id="rId14" Type="http://schemas.openxmlformats.org/officeDocument/2006/relationships/image" Target="../media/image76.gif"/></Relationships>
</file>

<file path=ppt/slides/_rels/slide9.xml.rels><?xml version="1.0" encoding="UTF-8" standalone="yes"?>
<Relationships xmlns="http://schemas.openxmlformats.org/package/2006/relationships"><Relationship Id="rId13" Type="http://schemas.openxmlformats.org/officeDocument/2006/relationships/image" Target="../media/image81.png"/><Relationship Id="rId18" Type="http://schemas.openxmlformats.org/officeDocument/2006/relationships/image" Target="../media/image106.svg"/><Relationship Id="rId26" Type="http://schemas.openxmlformats.org/officeDocument/2006/relationships/image" Target="../media/image110.svg"/><Relationship Id="rId3" Type="http://schemas.openxmlformats.org/officeDocument/2006/relationships/audio" Target="../media/media7.m4a"/><Relationship Id="rId21" Type="http://schemas.openxmlformats.org/officeDocument/2006/relationships/image" Target="../media/image85.png"/><Relationship Id="rId34" Type="http://schemas.openxmlformats.org/officeDocument/2006/relationships/image" Target="../media/image24.png"/><Relationship Id="rId7" Type="http://schemas.openxmlformats.org/officeDocument/2006/relationships/image" Target="../media/image32.svg"/><Relationship Id="rId12" Type="http://schemas.openxmlformats.org/officeDocument/2006/relationships/image" Target="../media/image80.png"/><Relationship Id="rId17" Type="http://schemas.openxmlformats.org/officeDocument/2006/relationships/image" Target="../media/image84.png"/><Relationship Id="rId25" Type="http://schemas.openxmlformats.org/officeDocument/2006/relationships/image" Target="../media/image87.png"/><Relationship Id="rId33" Type="http://schemas.openxmlformats.org/officeDocument/2006/relationships/image" Target="../media/image50.gif"/><Relationship Id="rId2" Type="http://schemas.microsoft.com/office/2007/relationships/media" Target="../media/media7.m4a"/><Relationship Id="rId16" Type="http://schemas.openxmlformats.org/officeDocument/2006/relationships/image" Target="../media/image83.png"/><Relationship Id="rId20" Type="http://schemas.openxmlformats.org/officeDocument/2006/relationships/image" Target="../media/image36.svg"/><Relationship Id="rId29" Type="http://schemas.openxmlformats.org/officeDocument/2006/relationships/image" Target="../media/image89.png"/><Relationship Id="rId1" Type="http://schemas.openxmlformats.org/officeDocument/2006/relationships/tags" Target="../tags/tag6.xml"/><Relationship Id="rId6" Type="http://schemas.openxmlformats.org/officeDocument/2006/relationships/image" Target="../media/image77.png"/><Relationship Id="rId11" Type="http://schemas.openxmlformats.org/officeDocument/2006/relationships/image" Target="../media/image79.png"/><Relationship Id="rId24" Type="http://schemas.openxmlformats.org/officeDocument/2006/relationships/image" Target="../media/image108.svg"/><Relationship Id="rId32" Type="http://schemas.openxmlformats.org/officeDocument/2006/relationships/image" Target="../media/image20.gif"/><Relationship Id="rId5" Type="http://schemas.openxmlformats.org/officeDocument/2006/relationships/image" Target="../media/image25.jpeg"/><Relationship Id="rId15" Type="http://schemas.openxmlformats.org/officeDocument/2006/relationships/image" Target="../media/image103.svg"/><Relationship Id="rId23" Type="http://schemas.openxmlformats.org/officeDocument/2006/relationships/image" Target="../media/image86.png"/><Relationship Id="rId28" Type="http://schemas.openxmlformats.org/officeDocument/2006/relationships/image" Target="../media/image112.svg"/><Relationship Id="rId10" Type="http://schemas.openxmlformats.org/officeDocument/2006/relationships/image" Target="../media/image46.svg"/><Relationship Id="rId19" Type="http://schemas.openxmlformats.org/officeDocument/2006/relationships/image" Target="../media/image31.png"/><Relationship Id="rId31" Type="http://schemas.openxmlformats.org/officeDocument/2006/relationships/image" Target="../media/image19.gif"/><Relationship Id="rId4" Type="http://schemas.openxmlformats.org/officeDocument/2006/relationships/slideLayout" Target="../slideLayouts/slideLayout7.xml"/><Relationship Id="rId9" Type="http://schemas.openxmlformats.org/officeDocument/2006/relationships/image" Target="../media/image37.png"/><Relationship Id="rId14" Type="http://schemas.openxmlformats.org/officeDocument/2006/relationships/image" Target="../media/image82.png"/><Relationship Id="rId22" Type="http://schemas.openxmlformats.org/officeDocument/2006/relationships/image" Target="../media/image40.svg"/><Relationship Id="rId27" Type="http://schemas.openxmlformats.org/officeDocument/2006/relationships/image" Target="../media/image88.png"/><Relationship Id="rId30" Type="http://schemas.openxmlformats.org/officeDocument/2006/relationships/image" Target="../media/image114.svg"/><Relationship Id="rId8"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3026" y="2595992"/>
            <a:ext cx="5766126" cy="7001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sp>
        <p:nvSpPr>
          <p:cNvPr id="13" name="矩形 12"/>
          <p:cNvSpPr/>
          <p:nvPr/>
        </p:nvSpPr>
        <p:spPr>
          <a:xfrm>
            <a:off x="-6138" y="-21346"/>
            <a:ext cx="5786962" cy="262006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pic>
        <p:nvPicPr>
          <p:cNvPr id="23" name="图片 22"/>
          <p:cNvPicPr>
            <a:picLocks noChangeAspect="1"/>
          </p:cNvPicPr>
          <p:nvPr/>
        </p:nvPicPr>
        <p:blipFill>
          <a:blip r:embed="rId3"/>
          <a:stretch>
            <a:fillRect/>
          </a:stretch>
        </p:blipFill>
        <p:spPr>
          <a:xfrm>
            <a:off x="4622828" y="2887588"/>
            <a:ext cx="262016" cy="141090"/>
          </a:xfrm>
          <a:prstGeom prst="rect">
            <a:avLst/>
          </a:prstGeom>
        </p:spPr>
      </p:pic>
      <p:pic>
        <p:nvPicPr>
          <p:cNvPr id="25" name="图片 24"/>
          <p:cNvPicPr>
            <a:picLocks noChangeAspect="1"/>
          </p:cNvPicPr>
          <p:nvPr/>
        </p:nvPicPr>
        <p:blipFill>
          <a:blip r:embed="rId4"/>
          <a:stretch>
            <a:fillRect/>
          </a:stretch>
        </p:blipFill>
        <p:spPr>
          <a:xfrm>
            <a:off x="3484988" y="2824780"/>
            <a:ext cx="244460" cy="325956"/>
          </a:xfrm>
          <a:prstGeom prst="rect">
            <a:avLst/>
          </a:prstGeom>
        </p:spPr>
      </p:pic>
      <p:pic>
        <p:nvPicPr>
          <p:cNvPr id="27" name="图片 26"/>
          <p:cNvPicPr>
            <a:picLocks noChangeAspect="1"/>
          </p:cNvPicPr>
          <p:nvPr/>
        </p:nvPicPr>
        <p:blipFill>
          <a:blip r:embed="rId5"/>
          <a:stretch>
            <a:fillRect/>
          </a:stretch>
        </p:blipFill>
        <p:spPr>
          <a:xfrm>
            <a:off x="1444453" y="2883381"/>
            <a:ext cx="269357" cy="352246"/>
          </a:xfrm>
          <a:prstGeom prst="rect">
            <a:avLst/>
          </a:prstGeom>
        </p:spPr>
      </p:pic>
      <p:pic>
        <p:nvPicPr>
          <p:cNvPr id="30" name="图片 29"/>
          <p:cNvPicPr>
            <a:picLocks noChangeAspect="1"/>
          </p:cNvPicPr>
          <p:nvPr/>
        </p:nvPicPr>
        <p:blipFill>
          <a:blip r:embed="rId3"/>
          <a:stretch>
            <a:fillRect/>
          </a:stretch>
        </p:blipFill>
        <p:spPr>
          <a:xfrm>
            <a:off x="1696207" y="3089011"/>
            <a:ext cx="262016" cy="141090"/>
          </a:xfrm>
          <a:prstGeom prst="rect">
            <a:avLst/>
          </a:prstGeom>
        </p:spPr>
      </p:pic>
      <p:pic>
        <p:nvPicPr>
          <p:cNvPr id="10" name="图片 9"/>
          <p:cNvPicPr>
            <a:picLocks noChangeAspect="1"/>
          </p:cNvPicPr>
          <p:nvPr/>
        </p:nvPicPr>
        <p:blipFill>
          <a:blip r:embed="rId6"/>
          <a:stretch>
            <a:fillRect/>
          </a:stretch>
        </p:blipFill>
        <p:spPr>
          <a:xfrm>
            <a:off x="5000797" y="175648"/>
            <a:ext cx="305700" cy="239771"/>
          </a:xfrm>
          <a:prstGeom prst="rect">
            <a:avLst/>
          </a:prstGeom>
        </p:spPr>
      </p:pic>
      <p:pic>
        <p:nvPicPr>
          <p:cNvPr id="50" name="图片 49"/>
          <p:cNvPicPr>
            <a:picLocks noChangeAspect="1"/>
          </p:cNvPicPr>
          <p:nvPr/>
        </p:nvPicPr>
        <p:blipFill>
          <a:blip r:embed="rId6"/>
          <a:stretch>
            <a:fillRect/>
          </a:stretch>
        </p:blipFill>
        <p:spPr>
          <a:xfrm>
            <a:off x="4579143" y="309293"/>
            <a:ext cx="305700" cy="239771"/>
          </a:xfrm>
          <a:prstGeom prst="rect">
            <a:avLst/>
          </a:prstGeom>
        </p:spPr>
      </p:pic>
      <p:pic>
        <p:nvPicPr>
          <p:cNvPr id="11" name="图片 10"/>
          <p:cNvPicPr>
            <a:picLocks noChangeAspect="1"/>
          </p:cNvPicPr>
          <p:nvPr/>
        </p:nvPicPr>
        <p:blipFill>
          <a:blip r:embed="rId7"/>
          <a:stretch>
            <a:fillRect/>
          </a:stretch>
        </p:blipFill>
        <p:spPr>
          <a:xfrm>
            <a:off x="2692" y="2322842"/>
            <a:ext cx="428482" cy="332181"/>
          </a:xfrm>
          <a:prstGeom prst="rect">
            <a:avLst/>
          </a:prstGeom>
        </p:spPr>
      </p:pic>
      <p:sp>
        <p:nvSpPr>
          <p:cNvPr id="12" name="Title 11">
            <a:extLst>
              <a:ext uri="{FF2B5EF4-FFF2-40B4-BE49-F238E27FC236}">
                <a16:creationId xmlns:a16="http://schemas.microsoft.com/office/drawing/2014/main" xmlns="" id="{138145CE-54F7-4250-8B0E-9049780419E0}"/>
              </a:ext>
            </a:extLst>
          </p:cNvPr>
          <p:cNvSpPr>
            <a:spLocks noGrp="1"/>
          </p:cNvSpPr>
          <p:nvPr>
            <p:ph type="title"/>
          </p:nvPr>
        </p:nvSpPr>
        <p:spPr>
          <a:xfrm>
            <a:off x="1740083" y="112400"/>
            <a:ext cx="1967155" cy="248794"/>
          </a:xfrm>
        </p:spPr>
        <p:txBody>
          <a:bodyPr>
            <a:normAutofit fontScale="90000"/>
          </a:bodyPr>
          <a:lstStyle/>
          <a:p>
            <a:r>
              <a:rPr lang="en-GB" sz="1133" dirty="0">
                <a:solidFill>
                  <a:srgbClr val="0070C0"/>
                </a:solidFill>
                <a:latin typeface="Roboto Black" panose="02000000000000000000" pitchFamily="2" charset="0"/>
                <a:ea typeface="Roboto Black" panose="02000000000000000000" pitchFamily="2" charset="0"/>
              </a:rPr>
              <a:t>UBND QUẬN LONG BIÊN</a:t>
            </a:r>
            <a:endParaRPr lang="en-US" sz="1133" dirty="0">
              <a:solidFill>
                <a:srgbClr val="0070C0"/>
              </a:solidFill>
              <a:latin typeface="Roboto Black" panose="02000000000000000000" pitchFamily="2" charset="0"/>
              <a:ea typeface="Roboto Black" panose="02000000000000000000" pitchFamily="2" charset="0"/>
            </a:endParaRPr>
          </a:p>
        </p:txBody>
      </p:sp>
      <p:sp>
        <p:nvSpPr>
          <p:cNvPr id="37" name="Title 11">
            <a:extLst>
              <a:ext uri="{FF2B5EF4-FFF2-40B4-BE49-F238E27FC236}">
                <a16:creationId xmlns:a16="http://schemas.microsoft.com/office/drawing/2014/main" xmlns="" id="{196F09C9-81A1-4950-B1E4-A90AA34445FA}"/>
              </a:ext>
            </a:extLst>
          </p:cNvPr>
          <p:cNvSpPr txBox="1">
            <a:spLocks/>
          </p:cNvSpPr>
          <p:nvPr/>
        </p:nvSpPr>
        <p:spPr>
          <a:xfrm>
            <a:off x="1935002" y="348170"/>
            <a:ext cx="2374722"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133" dirty="0">
                <a:solidFill>
                  <a:srgbClr val="0070C0"/>
                </a:solidFill>
                <a:latin typeface="Roboto Black" panose="02000000000000000000" pitchFamily="2" charset="0"/>
                <a:ea typeface="Roboto Black" panose="02000000000000000000" pitchFamily="2" charset="0"/>
              </a:rPr>
              <a:t>TRƯỜNG </a:t>
            </a:r>
            <a:r>
              <a:rPr lang="en-GB" sz="1133">
                <a:solidFill>
                  <a:srgbClr val="0070C0"/>
                </a:solidFill>
                <a:latin typeface="Roboto Black" panose="02000000000000000000" pitchFamily="2" charset="0"/>
                <a:ea typeface="Roboto Black" panose="02000000000000000000" pitchFamily="2" charset="0"/>
              </a:rPr>
              <a:t>MẦM </a:t>
            </a:r>
            <a:r>
              <a:rPr lang="en-GB" sz="1133" smtClean="0">
                <a:solidFill>
                  <a:srgbClr val="0070C0"/>
                </a:solidFill>
                <a:latin typeface="Roboto Black" panose="02000000000000000000" pitchFamily="2" charset="0"/>
                <a:ea typeface="Roboto Black" panose="02000000000000000000" pitchFamily="2" charset="0"/>
              </a:rPr>
              <a:t>GIA QU</a:t>
            </a:r>
            <a:r>
              <a:rPr lang="en-GB" sz="1133" b="1" smtClean="0">
                <a:solidFill>
                  <a:srgbClr val="0070C0"/>
                </a:solidFill>
                <a:latin typeface="Roboto Black" panose="02000000000000000000" pitchFamily="2" charset="0"/>
                <a:ea typeface="Roboto Black" panose="02000000000000000000" pitchFamily="2" charset="0"/>
              </a:rPr>
              <a:t>Ấ</a:t>
            </a:r>
            <a:r>
              <a:rPr lang="en-GB" sz="1133" smtClean="0">
                <a:solidFill>
                  <a:srgbClr val="0070C0"/>
                </a:solidFill>
                <a:latin typeface="Roboto Black" panose="02000000000000000000" pitchFamily="2" charset="0"/>
                <a:ea typeface="Roboto Black" panose="02000000000000000000" pitchFamily="2" charset="0"/>
              </a:rPr>
              <a:t>T</a:t>
            </a:r>
            <a:endParaRPr lang="en-US" sz="1133" dirty="0">
              <a:solidFill>
                <a:srgbClr val="0070C0"/>
              </a:solidFill>
              <a:latin typeface="Roboto Black" panose="02000000000000000000" pitchFamily="2" charset="0"/>
              <a:ea typeface="Roboto Black" panose="02000000000000000000" pitchFamily="2" charset="0"/>
            </a:endParaRPr>
          </a:p>
        </p:txBody>
      </p:sp>
      <p:sp>
        <p:nvSpPr>
          <p:cNvPr id="39" name="Title 11">
            <a:extLst>
              <a:ext uri="{FF2B5EF4-FFF2-40B4-BE49-F238E27FC236}">
                <a16:creationId xmlns:a16="http://schemas.microsoft.com/office/drawing/2014/main" xmlns="" id="{874B213B-0F12-44D8-95F7-10C50CD1F0BA}"/>
              </a:ext>
            </a:extLst>
          </p:cNvPr>
          <p:cNvSpPr txBox="1">
            <a:spLocks/>
          </p:cNvSpPr>
          <p:nvPr/>
        </p:nvSpPr>
        <p:spPr>
          <a:xfrm>
            <a:off x="1751753" y="1213647"/>
            <a:ext cx="2529025"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00" dirty="0">
                <a:solidFill>
                  <a:srgbClr val="0070C0"/>
                </a:solidFill>
                <a:latin typeface="Roboto Black" panose="02000000000000000000" pitchFamily="2" charset="0"/>
                <a:ea typeface="Roboto Black" panose="02000000000000000000" pitchFamily="2" charset="0"/>
              </a:rPr>
              <a:t>LĨNH VỰC PHÁT TRIỂN NGÔN NGỮ</a:t>
            </a:r>
            <a:endParaRPr lang="en-US" sz="1000" dirty="0">
              <a:solidFill>
                <a:srgbClr val="0070C0"/>
              </a:solidFill>
              <a:latin typeface="Roboto Black" panose="02000000000000000000" pitchFamily="2" charset="0"/>
              <a:ea typeface="Roboto Black" panose="02000000000000000000" pitchFamily="2" charset="0"/>
            </a:endParaRPr>
          </a:p>
        </p:txBody>
      </p:sp>
      <p:sp>
        <p:nvSpPr>
          <p:cNvPr id="40" name="Title 11">
            <a:extLst>
              <a:ext uri="{FF2B5EF4-FFF2-40B4-BE49-F238E27FC236}">
                <a16:creationId xmlns:a16="http://schemas.microsoft.com/office/drawing/2014/main" xmlns="" id="{C2744C98-4B0A-4CC2-8372-67AACFE1BA70}"/>
              </a:ext>
            </a:extLst>
          </p:cNvPr>
          <p:cNvSpPr txBox="1">
            <a:spLocks/>
          </p:cNvSpPr>
          <p:nvPr/>
        </p:nvSpPr>
        <p:spPr>
          <a:xfrm>
            <a:off x="1980491" y="1971318"/>
            <a:ext cx="2598652"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133" dirty="0" err="1">
                <a:solidFill>
                  <a:srgbClr val="0070C0"/>
                </a:solidFill>
                <a:latin typeface="Roboto Black" charset="0"/>
                <a:ea typeface="Roboto Black" charset="0"/>
                <a:cs typeface="MV Boli" panose="02000500030200090000" pitchFamily="2" charset="0"/>
              </a:rPr>
              <a:t>Giáo</a:t>
            </a:r>
            <a:r>
              <a:rPr lang="en-GB" sz="1133" dirty="0">
                <a:solidFill>
                  <a:srgbClr val="0070C0"/>
                </a:solidFill>
                <a:latin typeface="Roboto Black" charset="0"/>
                <a:ea typeface="Roboto Black" charset="0"/>
                <a:cs typeface="MV Boli" panose="02000500030200090000" pitchFamily="2" charset="0"/>
              </a:rPr>
              <a:t> </a:t>
            </a:r>
            <a:r>
              <a:rPr lang="en-GB" sz="1133" dirty="0" err="1">
                <a:solidFill>
                  <a:srgbClr val="0070C0"/>
                </a:solidFill>
                <a:latin typeface="Roboto Black" charset="0"/>
                <a:ea typeface="Roboto Black" charset="0"/>
                <a:cs typeface="MV Boli" panose="02000500030200090000" pitchFamily="2" charset="0"/>
              </a:rPr>
              <a:t>viên</a:t>
            </a:r>
            <a:r>
              <a:rPr lang="en-GB" sz="1133">
                <a:solidFill>
                  <a:srgbClr val="0070C0"/>
                </a:solidFill>
                <a:latin typeface="Roboto Black" charset="0"/>
                <a:ea typeface="Roboto Black" charset="0"/>
                <a:cs typeface="MV Boli" panose="02000500030200090000" pitchFamily="2" charset="0"/>
              </a:rPr>
              <a:t>: </a:t>
            </a:r>
            <a:r>
              <a:rPr lang="en-GB" sz="1133" smtClean="0">
                <a:solidFill>
                  <a:srgbClr val="0070C0"/>
                </a:solidFill>
                <a:latin typeface="Roboto Black" charset="0"/>
                <a:ea typeface="Roboto Black" charset="0"/>
                <a:cs typeface="MV Boli" panose="02000500030200090000" pitchFamily="2" charset="0"/>
              </a:rPr>
              <a:t>Lưu ThịHoa Chinh</a:t>
            </a:r>
            <a:endParaRPr lang="en-US" sz="1133" dirty="0">
              <a:solidFill>
                <a:srgbClr val="0070C0"/>
              </a:solidFill>
              <a:latin typeface="Roboto Black" charset="0"/>
              <a:ea typeface="Roboto Black" charset="0"/>
              <a:cs typeface="MV Boli" panose="02000500030200090000" pitchFamily="2" charset="0"/>
            </a:endParaRPr>
          </a:p>
        </p:txBody>
      </p:sp>
      <p:sp>
        <p:nvSpPr>
          <p:cNvPr id="44" name="Title 11">
            <a:extLst>
              <a:ext uri="{FF2B5EF4-FFF2-40B4-BE49-F238E27FC236}">
                <a16:creationId xmlns:a16="http://schemas.microsoft.com/office/drawing/2014/main" xmlns="" id="{267CB26E-5C9E-49EC-845C-C0AC5A88AA74}"/>
              </a:ext>
            </a:extLst>
          </p:cNvPr>
          <p:cNvSpPr txBox="1">
            <a:spLocks/>
          </p:cNvSpPr>
          <p:nvPr/>
        </p:nvSpPr>
        <p:spPr>
          <a:xfrm>
            <a:off x="2141250" y="2427645"/>
            <a:ext cx="1671880"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849" dirty="0">
              <a:solidFill>
                <a:srgbClr val="0070C0"/>
              </a:solidFill>
              <a:latin typeface="Roboto Black" panose="02000000000000000000" pitchFamily="2" charset="0"/>
              <a:ea typeface="Roboto Black" panose="02000000000000000000" pitchFamily="2" charset="0"/>
            </a:endParaRPr>
          </a:p>
        </p:txBody>
      </p:sp>
      <p:pic>
        <p:nvPicPr>
          <p:cNvPr id="33" name="图片 33">
            <a:extLst>
              <a:ext uri="{FF2B5EF4-FFF2-40B4-BE49-F238E27FC236}">
                <a16:creationId xmlns:a16="http://schemas.microsoft.com/office/drawing/2014/main" xmlns="" id="{3307403F-4A11-448E-BE29-E0A18A5CA2CA}"/>
              </a:ext>
            </a:extLst>
          </p:cNvPr>
          <p:cNvPicPr>
            <a:picLocks noChangeAspect="1"/>
          </p:cNvPicPr>
          <p:nvPr/>
        </p:nvPicPr>
        <p:blipFill>
          <a:blip r:embed="rId8"/>
          <a:stretch>
            <a:fillRect/>
          </a:stretch>
        </p:blipFill>
        <p:spPr>
          <a:xfrm>
            <a:off x="89034" y="66433"/>
            <a:ext cx="521191" cy="458202"/>
          </a:xfrm>
          <a:prstGeom prst="rect">
            <a:avLst/>
          </a:prstGeom>
        </p:spPr>
      </p:pic>
      <p:sp>
        <p:nvSpPr>
          <p:cNvPr id="28" name="Title 11">
            <a:extLst>
              <a:ext uri="{FF2B5EF4-FFF2-40B4-BE49-F238E27FC236}">
                <a16:creationId xmlns:a16="http://schemas.microsoft.com/office/drawing/2014/main" xmlns="" id="{0CEA5BC1-E2FA-4104-AED4-8359ADE765AA}"/>
              </a:ext>
            </a:extLst>
          </p:cNvPr>
          <p:cNvSpPr txBox="1">
            <a:spLocks/>
          </p:cNvSpPr>
          <p:nvPr/>
        </p:nvSpPr>
        <p:spPr>
          <a:xfrm>
            <a:off x="1606831" y="1700873"/>
            <a:ext cx="3278012"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00" dirty="0">
                <a:solidFill>
                  <a:srgbClr val="FFC000"/>
                </a:solidFill>
                <a:latin typeface="Roboto Black" panose="02000000000000000000" pitchFamily="2" charset="0"/>
                <a:ea typeface="Roboto Black" panose="02000000000000000000" pitchFamily="2" charset="0"/>
              </a:rPr>
              <a:t>ĐỒNG DAO:</a:t>
            </a:r>
            <a:r>
              <a:rPr lang="en-GB" sz="1888" dirty="0">
                <a:solidFill>
                  <a:schemeClr val="accent4">
                    <a:lumMod val="75000"/>
                  </a:schemeClr>
                </a:solidFill>
                <a:latin typeface="Roboto Black" panose="02000000000000000000" pitchFamily="2" charset="0"/>
                <a:ea typeface="Roboto Black" panose="02000000000000000000" pitchFamily="2" charset="0"/>
              </a:rPr>
              <a:t> </a:t>
            </a:r>
            <a:r>
              <a:rPr lang="en-GB" sz="1888" dirty="0">
                <a:solidFill>
                  <a:srgbClr val="FF0000"/>
                </a:solidFill>
                <a:latin typeface="Roboto Black" panose="02000000000000000000" pitchFamily="2" charset="0"/>
                <a:ea typeface="Roboto Black" panose="02000000000000000000" pitchFamily="2" charset="0"/>
              </a:rPr>
              <a:t>VÈ LOÀI VẬT</a:t>
            </a:r>
            <a:endParaRPr lang="en-US" sz="1888" dirty="0">
              <a:solidFill>
                <a:srgbClr val="FF0000"/>
              </a:solidFill>
              <a:latin typeface="Roboto Black" panose="02000000000000000000" pitchFamily="2" charset="0"/>
              <a:ea typeface="Roboto Black" panose="02000000000000000000" pitchFamily="2" charset="0"/>
            </a:endParaRPr>
          </a:p>
        </p:txBody>
      </p:sp>
      <p:pic>
        <p:nvPicPr>
          <p:cNvPr id="29" name="Picture 10" descr="cherry blossom falling gif - Tileco">
            <a:extLst>
              <a:ext uri="{FF2B5EF4-FFF2-40B4-BE49-F238E27FC236}">
                <a16:creationId xmlns:a16="http://schemas.microsoft.com/office/drawing/2014/main" xmlns="" id="{0AA25E26-353E-4411-B13F-E55808D07FE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80778" y="1631335"/>
            <a:ext cx="1241480" cy="9311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xmlns="" id="{877CA075-AEFA-4B0C-AC4F-C26156606D05}"/>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4317091" y="1425479"/>
            <a:ext cx="1487434" cy="1197420"/>
          </a:xfrm>
          <a:prstGeom prst="rect">
            <a:avLst/>
          </a:prstGeom>
        </p:spPr>
      </p:pic>
      <p:grpSp>
        <p:nvGrpSpPr>
          <p:cNvPr id="32" name="Group 31">
            <a:extLst>
              <a:ext uri="{FF2B5EF4-FFF2-40B4-BE49-F238E27FC236}">
                <a16:creationId xmlns:a16="http://schemas.microsoft.com/office/drawing/2014/main" xmlns="" id="{4B3DB3BD-5053-47F8-8FA3-9F15984AC4F5}"/>
              </a:ext>
            </a:extLst>
          </p:cNvPr>
          <p:cNvGrpSpPr/>
          <p:nvPr/>
        </p:nvGrpSpPr>
        <p:grpSpPr>
          <a:xfrm>
            <a:off x="592959" y="361194"/>
            <a:ext cx="1507568" cy="1123724"/>
            <a:chOff x="-3358373" y="2508547"/>
            <a:chExt cx="3868885" cy="3343340"/>
          </a:xfrm>
        </p:grpSpPr>
        <p:grpSp>
          <p:nvGrpSpPr>
            <p:cNvPr id="34" name="Group 33">
              <a:extLst>
                <a:ext uri="{FF2B5EF4-FFF2-40B4-BE49-F238E27FC236}">
                  <a16:creationId xmlns:a16="http://schemas.microsoft.com/office/drawing/2014/main" xmlns="" id="{F28759BA-B3C9-4F66-9E53-A4F852E54C40}"/>
                </a:ext>
              </a:extLst>
            </p:cNvPr>
            <p:cNvGrpSpPr/>
            <p:nvPr/>
          </p:nvGrpSpPr>
          <p:grpSpPr>
            <a:xfrm>
              <a:off x="-3358373" y="2508547"/>
              <a:ext cx="2772885" cy="2752261"/>
              <a:chOff x="3644390" y="807468"/>
              <a:chExt cx="4045921" cy="4015829"/>
            </a:xfrm>
          </p:grpSpPr>
          <p:pic>
            <p:nvPicPr>
              <p:cNvPr id="36" name="Picture 2" descr="Magic wand cartoon Royalty Free Vector Image - VectorStock">
                <a:extLst>
                  <a:ext uri="{FF2B5EF4-FFF2-40B4-BE49-F238E27FC236}">
                    <a16:creationId xmlns:a16="http://schemas.microsoft.com/office/drawing/2014/main" xmlns="" id="{6F913AB1-FEC5-4F20-B269-2175A2B74394}"/>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78" t="16389" r="20167" b="17804"/>
              <a:stretch/>
            </p:blipFill>
            <p:spPr bwMode="auto">
              <a:xfrm rot="6806814">
                <a:off x="6365198" y="1771042"/>
                <a:ext cx="1274619" cy="137560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xmlns="" id="{FD6FFD9B-34A8-4085-A2CC-3A3B4E7F6E36}"/>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4390" y="807468"/>
                <a:ext cx="3061209" cy="4015829"/>
              </a:xfrm>
              <a:prstGeom prst="rect">
                <a:avLst/>
              </a:prstGeom>
            </p:spPr>
          </p:pic>
        </p:grpSp>
        <p:pic>
          <p:nvPicPr>
            <p:cNvPr id="35" name="Picture 4" descr="Ucla Football Stars Sticker by UCLA for iOS &amp; Android | GIPHY">
              <a:extLst>
                <a:ext uri="{FF2B5EF4-FFF2-40B4-BE49-F238E27FC236}">
                  <a16:creationId xmlns:a16="http://schemas.microsoft.com/office/drawing/2014/main" xmlns="" id="{9E451036-EA47-4281-AD1E-D4A5E9FD7A78}"/>
                </a:ext>
              </a:extLst>
            </p:cNvPr>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00684" y="3240691"/>
              <a:ext cx="2611196" cy="2611196"/>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extLst>
              <a:ext uri="{FF2B5EF4-FFF2-40B4-BE49-F238E27FC236}">
                <a16:creationId xmlns:a16="http://schemas.microsoft.com/office/drawing/2014/main" xmlns="" id="{6545591C-0404-4902-918C-343D41281821}"/>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1939067" y="2668321"/>
            <a:ext cx="1425578" cy="507608"/>
          </a:xfrm>
          <a:prstGeom prst="rect">
            <a:avLst/>
          </a:prstGeom>
        </p:spPr>
      </p:pic>
      <p:pic>
        <p:nvPicPr>
          <p:cNvPr id="42" name="Picture 41">
            <a:extLst>
              <a:ext uri="{FF2B5EF4-FFF2-40B4-BE49-F238E27FC236}">
                <a16:creationId xmlns:a16="http://schemas.microsoft.com/office/drawing/2014/main" xmlns="" id="{4BE7B62D-3E76-4256-B0E7-729294B1893F}"/>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3544584" y="2741024"/>
            <a:ext cx="1425578" cy="507608"/>
          </a:xfrm>
          <a:prstGeom prst="rect">
            <a:avLst/>
          </a:prstGeom>
        </p:spPr>
      </p:pic>
      <p:pic>
        <p:nvPicPr>
          <p:cNvPr id="43" name="Picture 42">
            <a:extLst>
              <a:ext uri="{FF2B5EF4-FFF2-40B4-BE49-F238E27FC236}">
                <a16:creationId xmlns:a16="http://schemas.microsoft.com/office/drawing/2014/main" xmlns="" id="{C1D91EEF-DC01-4ED3-9330-BBB13EB7C560}"/>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44099" y="2777727"/>
            <a:ext cx="1425578" cy="507608"/>
          </a:xfrm>
          <a:prstGeom prst="rect">
            <a:avLst/>
          </a:prstGeom>
        </p:spPr>
      </p:pic>
      <p:grpSp>
        <p:nvGrpSpPr>
          <p:cNvPr id="3" name="Group 2">
            <a:extLst>
              <a:ext uri="{FF2B5EF4-FFF2-40B4-BE49-F238E27FC236}">
                <a16:creationId xmlns:a16="http://schemas.microsoft.com/office/drawing/2014/main" xmlns="" id="{78631C7A-8DA6-4C14-BC23-8AC3591155D9}"/>
              </a:ext>
            </a:extLst>
          </p:cNvPr>
          <p:cNvGrpSpPr/>
          <p:nvPr/>
        </p:nvGrpSpPr>
        <p:grpSpPr>
          <a:xfrm>
            <a:off x="4467008" y="2615871"/>
            <a:ext cx="1139882" cy="653478"/>
            <a:chOff x="8142414" y="4641026"/>
            <a:chExt cx="3608266" cy="2024846"/>
          </a:xfrm>
        </p:grpSpPr>
        <p:pic>
          <p:nvPicPr>
            <p:cNvPr id="2" name="图形 1"/>
            <p:cNvPicPr>
              <a:picLocks noChangeAspect="1"/>
            </p:cNvPicPr>
            <p:nvPr/>
          </p:nvPicPr>
          <p:blipFill>
            <a:blip r:embed="rId15"/>
            <a:stretch>
              <a:fillRect/>
            </a:stretch>
          </p:blipFill>
          <p:spPr>
            <a:xfrm>
              <a:off x="8142414" y="4985050"/>
              <a:ext cx="1280626" cy="1680822"/>
            </a:xfrm>
            <a:prstGeom prst="rect">
              <a:avLst/>
            </a:prstGeom>
          </p:spPr>
        </p:pic>
        <p:pic>
          <p:nvPicPr>
            <p:cNvPr id="4" name="图片 3"/>
            <p:cNvPicPr>
              <a:picLocks noChangeAspect="1"/>
            </p:cNvPicPr>
            <p:nvPr/>
          </p:nvPicPr>
          <p:blipFill>
            <a:blip r:embed="rId16"/>
            <a:stretch>
              <a:fillRect/>
            </a:stretch>
          </p:blipFill>
          <p:spPr>
            <a:xfrm>
              <a:off x="9428609" y="4934669"/>
              <a:ext cx="1307603" cy="1704072"/>
            </a:xfrm>
            <a:prstGeom prst="rect">
              <a:avLst/>
            </a:prstGeom>
          </p:spPr>
        </p:pic>
        <p:pic>
          <p:nvPicPr>
            <p:cNvPr id="9" name="图片 8"/>
            <p:cNvPicPr>
              <a:picLocks noChangeAspect="1"/>
            </p:cNvPicPr>
            <p:nvPr/>
          </p:nvPicPr>
          <p:blipFill>
            <a:blip r:embed="rId17"/>
            <a:stretch>
              <a:fillRect/>
            </a:stretch>
          </p:blipFill>
          <p:spPr>
            <a:xfrm>
              <a:off x="10464439" y="4641026"/>
              <a:ext cx="1286241" cy="2009806"/>
            </a:xfrm>
            <a:prstGeom prst="rect">
              <a:avLst/>
            </a:prstGeom>
          </p:spPr>
        </p:pic>
      </p:grpSp>
      <p:pic>
        <p:nvPicPr>
          <p:cNvPr id="26" name="图片 25"/>
          <p:cNvPicPr>
            <a:picLocks noChangeAspect="1"/>
          </p:cNvPicPr>
          <p:nvPr/>
        </p:nvPicPr>
        <p:blipFill>
          <a:blip r:embed="rId18"/>
          <a:stretch>
            <a:fillRect/>
          </a:stretch>
        </p:blipFill>
        <p:spPr>
          <a:xfrm>
            <a:off x="4687573" y="2492117"/>
            <a:ext cx="244460" cy="325956"/>
          </a:xfrm>
          <a:prstGeom prst="rect">
            <a:avLst/>
          </a:prstGeom>
        </p:spPr>
      </p:pic>
      <p:pic>
        <p:nvPicPr>
          <p:cNvPr id="45" name="Picture 44">
            <a:extLst>
              <a:ext uri="{FF2B5EF4-FFF2-40B4-BE49-F238E27FC236}">
                <a16:creationId xmlns:a16="http://schemas.microsoft.com/office/drawing/2014/main" xmlns="" id="{2B452F81-81C8-4173-92EA-9912A7DCB555}"/>
              </a:ext>
            </a:extLst>
          </p:cNvPr>
          <p:cNvPicPr>
            <a:picLocks noChangeAspect="1"/>
          </p:cNvPicPr>
          <p:nvPr/>
        </p:nvPicPr>
        <p:blipFill>
          <a:blip r:embed="rId19"/>
          <a:srcRect/>
          <a:stretch>
            <a:fillRect/>
          </a:stretch>
        </p:blipFill>
        <p:spPr>
          <a:xfrm>
            <a:off x="1405018" y="219844"/>
            <a:ext cx="453861" cy="237142"/>
          </a:xfrm>
          <a:prstGeom prst="rect">
            <a:avLst/>
          </a:prstGeom>
        </p:spPr>
      </p:pic>
      <p:pic>
        <p:nvPicPr>
          <p:cNvPr id="46" name="Picture 45">
            <a:extLst>
              <a:ext uri="{FF2B5EF4-FFF2-40B4-BE49-F238E27FC236}">
                <a16:creationId xmlns:a16="http://schemas.microsoft.com/office/drawing/2014/main" xmlns="" id="{DB1EB673-2D86-4D5D-B440-B31A5393875D}"/>
              </a:ext>
            </a:extLst>
          </p:cNvPr>
          <p:cNvPicPr>
            <a:picLocks noChangeAspect="1"/>
          </p:cNvPicPr>
          <p:nvPr/>
        </p:nvPicPr>
        <p:blipFill>
          <a:blip r:embed="rId19"/>
          <a:srcRect/>
          <a:stretch>
            <a:fillRect/>
          </a:stretch>
        </p:blipFill>
        <p:spPr>
          <a:xfrm>
            <a:off x="105741" y="483181"/>
            <a:ext cx="301619" cy="157596"/>
          </a:xfrm>
          <a:prstGeom prst="rect">
            <a:avLst/>
          </a:prstGeom>
        </p:spPr>
      </p:pic>
      <p:pic>
        <p:nvPicPr>
          <p:cNvPr id="47" name="Picture 46">
            <a:extLst>
              <a:ext uri="{FF2B5EF4-FFF2-40B4-BE49-F238E27FC236}">
                <a16:creationId xmlns:a16="http://schemas.microsoft.com/office/drawing/2014/main" xmlns="" id="{37EB77F5-7EFE-4890-8F5B-1101E0AF515C}"/>
              </a:ext>
            </a:extLst>
          </p:cNvPr>
          <p:cNvPicPr>
            <a:picLocks noChangeAspect="1"/>
          </p:cNvPicPr>
          <p:nvPr/>
        </p:nvPicPr>
        <p:blipFill>
          <a:blip r:embed="rId19"/>
          <a:srcRect/>
          <a:stretch>
            <a:fillRect/>
          </a:stretch>
        </p:blipFill>
        <p:spPr>
          <a:xfrm>
            <a:off x="469180" y="1039539"/>
            <a:ext cx="330912" cy="172902"/>
          </a:xfrm>
          <a:prstGeom prst="rect">
            <a:avLst/>
          </a:prstGeom>
        </p:spPr>
      </p:pic>
      <p:pic>
        <p:nvPicPr>
          <p:cNvPr id="48" name="Picture 47">
            <a:extLst>
              <a:ext uri="{FF2B5EF4-FFF2-40B4-BE49-F238E27FC236}">
                <a16:creationId xmlns:a16="http://schemas.microsoft.com/office/drawing/2014/main" xmlns="" id="{FD918E3F-5424-4BF5-A6FE-EA04B1D08537}"/>
              </a:ext>
            </a:extLst>
          </p:cNvPr>
          <p:cNvPicPr>
            <a:picLocks noChangeAspect="1"/>
          </p:cNvPicPr>
          <p:nvPr/>
        </p:nvPicPr>
        <p:blipFill>
          <a:blip r:embed="rId19"/>
          <a:srcRect/>
          <a:stretch>
            <a:fillRect/>
          </a:stretch>
        </p:blipFill>
        <p:spPr>
          <a:xfrm>
            <a:off x="4116427" y="140909"/>
            <a:ext cx="502118" cy="262357"/>
          </a:xfrm>
          <a:prstGeom prst="rect">
            <a:avLst/>
          </a:prstGeom>
        </p:spPr>
      </p:pic>
      <p:pic>
        <p:nvPicPr>
          <p:cNvPr id="49" name="Picture 48">
            <a:extLst>
              <a:ext uri="{FF2B5EF4-FFF2-40B4-BE49-F238E27FC236}">
                <a16:creationId xmlns:a16="http://schemas.microsoft.com/office/drawing/2014/main" xmlns="" id="{17D388C5-49DB-4D60-B108-9EB8D3B8B095}"/>
              </a:ext>
            </a:extLst>
          </p:cNvPr>
          <p:cNvPicPr>
            <a:picLocks noChangeAspect="1"/>
          </p:cNvPicPr>
          <p:nvPr/>
        </p:nvPicPr>
        <p:blipFill>
          <a:blip r:embed="rId19"/>
          <a:srcRect/>
          <a:stretch>
            <a:fillRect/>
          </a:stretch>
        </p:blipFill>
        <p:spPr>
          <a:xfrm>
            <a:off x="5087298" y="1136843"/>
            <a:ext cx="316338" cy="165286"/>
          </a:xfrm>
          <a:prstGeom prst="rect">
            <a:avLst/>
          </a:prstGeom>
        </p:spPr>
      </p:pic>
      <p:sp>
        <p:nvSpPr>
          <p:cNvPr id="51" name="Title 11">
            <a:extLst>
              <a:ext uri="{FF2B5EF4-FFF2-40B4-BE49-F238E27FC236}">
                <a16:creationId xmlns:a16="http://schemas.microsoft.com/office/drawing/2014/main" xmlns="" id="{98EDE819-7274-4F54-9F55-86E9F5C9DA73}"/>
              </a:ext>
            </a:extLst>
          </p:cNvPr>
          <p:cNvSpPr txBox="1">
            <a:spLocks/>
          </p:cNvSpPr>
          <p:nvPr/>
        </p:nvSpPr>
        <p:spPr>
          <a:xfrm>
            <a:off x="2060336" y="1405475"/>
            <a:ext cx="1487434"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133" dirty="0">
                <a:solidFill>
                  <a:srgbClr val="0070C0"/>
                </a:solidFill>
                <a:latin typeface="Roboto Black" panose="02000000000000000000" pitchFamily="2" charset="0"/>
                <a:ea typeface="Roboto Black" panose="02000000000000000000" pitchFamily="2" charset="0"/>
              </a:rPr>
              <a:t>LÀM QUEN VĂN HỌC</a:t>
            </a:r>
            <a:endParaRPr lang="en-US" sz="1133" dirty="0">
              <a:solidFill>
                <a:srgbClr val="0070C0"/>
              </a:solidFill>
              <a:latin typeface="Roboto Black" panose="02000000000000000000" pitchFamily="2" charset="0"/>
              <a:ea typeface="Roboto Black"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p14:dur="25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4.58333E-6 -3.7037E-6 C 0.01068 -3.7037E-6 0.01954 0.00857 0.01954 0.01945 C 0.01954 0.03033 0.01068 0.03912 -4.58333E-6 0.03912 C -0.0108 0.03912 -0.01953 0.03033 -0.01953 0.01945 C -0.01953 0.00857 -0.0108 -3.7037E-6 -4.58333E-6 -3.7037E-6 Z " pathEditMode="relative" rAng="0" ptsTypes="AAAAA">
                                      <p:cBhvr>
                                        <p:cTn id="6" dur="2000" fill="hold"/>
                                        <p:tgtEl>
                                          <p:spTgt spid="3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15820" r="119" b="15851"/>
          <a:stretch>
            <a:fillRect/>
          </a:stretch>
        </p:blipFill>
        <p:spPr>
          <a:xfrm>
            <a:off x="-6764" y="6476"/>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28585" y="2154858"/>
            <a:ext cx="1587119" cy="861674"/>
          </a:xfrm>
          <a:prstGeom prst="rect">
            <a:avLst/>
          </a:prstGeom>
        </p:spPr>
      </p:pic>
      <p:pic>
        <p:nvPicPr>
          <p:cNvPr id="4" name="Picture 4"/>
          <p:cNvPicPr>
            <a:picLocks noChangeAspect="1"/>
          </p:cNvPicPr>
          <p:nvPr/>
        </p:nvPicPr>
        <p:blipFill>
          <a:blip r:embed="rId8"/>
          <a:srcRect/>
          <a:stretch>
            <a:fillRect/>
          </a:stretch>
        </p:blipFill>
        <p:spPr>
          <a:xfrm>
            <a:off x="4445466" y="796899"/>
            <a:ext cx="1624562" cy="1886807"/>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31661">
            <a:off x="5205088" y="85702"/>
            <a:ext cx="524210" cy="938183"/>
          </a:xfrm>
          <a:prstGeom prst="rect">
            <a:avLst/>
          </a:prstGeom>
        </p:spPr>
      </p:pic>
      <p:pic>
        <p:nvPicPr>
          <p:cNvPr id="7" name="Picture 7"/>
          <p:cNvPicPr>
            <a:picLocks noChangeAspect="1"/>
          </p:cNvPicPr>
          <p:nvPr/>
        </p:nvPicPr>
        <p:blipFill>
          <a:blip r:embed="rId11"/>
          <a:srcRect/>
          <a:stretch>
            <a:fillRect/>
          </a:stretch>
        </p:blipFill>
        <p:spPr>
          <a:xfrm rot="-1236631">
            <a:off x="2893456" y="1248561"/>
            <a:ext cx="780500" cy="711231"/>
          </a:xfrm>
          <a:prstGeom prst="rect">
            <a:avLst/>
          </a:prstGeom>
        </p:spPr>
      </p:pic>
      <p:pic>
        <p:nvPicPr>
          <p:cNvPr id="8" name="Picture 8"/>
          <p:cNvPicPr>
            <a:picLocks noChangeAspect="1"/>
          </p:cNvPicPr>
          <p:nvPr/>
        </p:nvPicPr>
        <p:blipFill>
          <a:blip r:embed="rId12"/>
          <a:srcRect/>
          <a:stretch>
            <a:fillRect/>
          </a:stretch>
        </p:blipFill>
        <p:spPr>
          <a:xfrm>
            <a:off x="3506014" y="1400926"/>
            <a:ext cx="525422" cy="525422"/>
          </a:xfrm>
          <a:prstGeom prst="rect">
            <a:avLst/>
          </a:prstGeom>
        </p:spPr>
      </p:pic>
      <p:pic>
        <p:nvPicPr>
          <p:cNvPr id="9" name="Picture 9"/>
          <p:cNvPicPr>
            <a:picLocks noChangeAspect="1"/>
          </p:cNvPicPr>
          <p:nvPr/>
        </p:nvPicPr>
        <p:blipFill>
          <a:blip r:embed="rId13"/>
          <a:srcRect b="3096"/>
          <a:stretch>
            <a:fillRect/>
          </a:stretch>
        </p:blipFill>
        <p:spPr>
          <a:xfrm>
            <a:off x="3349633" y="1625726"/>
            <a:ext cx="480250" cy="46537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99422" y="1889767"/>
            <a:ext cx="282085" cy="201338"/>
          </a:xfrm>
          <a:prstGeom prst="rect">
            <a:avLst/>
          </a:prstGeom>
        </p:spPr>
      </p:pic>
      <p:pic>
        <p:nvPicPr>
          <p:cNvPr id="11" name="Picture 11"/>
          <p:cNvPicPr>
            <a:picLocks noChangeAspect="1"/>
          </p:cNvPicPr>
          <p:nvPr/>
        </p:nvPicPr>
        <p:blipFill>
          <a:blip r:embed="rId16"/>
          <a:srcRect/>
          <a:stretch>
            <a:fillRect/>
          </a:stretch>
        </p:blipFill>
        <p:spPr>
          <a:xfrm>
            <a:off x="815789" y="2343504"/>
            <a:ext cx="541922" cy="40440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105433" y="2747913"/>
            <a:ext cx="415273" cy="418411"/>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2255947" y="1902374"/>
            <a:ext cx="617931" cy="364579"/>
          </a:xfrm>
          <a:prstGeom prst="rect">
            <a:avLst/>
          </a:prstGeom>
        </p:spPr>
      </p:pic>
      <p:pic>
        <p:nvPicPr>
          <p:cNvPr id="14"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910296" y="1789099"/>
            <a:ext cx="447415" cy="201337"/>
          </a:xfrm>
          <a:prstGeom prst="rect">
            <a:avLst/>
          </a:prstGeom>
        </p:spPr>
      </p:pic>
      <p:pic>
        <p:nvPicPr>
          <p:cNvPr id="15" name="Picture 1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2655758" y="2773595"/>
            <a:ext cx="448484" cy="322348"/>
          </a:xfrm>
          <a:prstGeom prst="rect">
            <a:avLst/>
          </a:prstGeom>
        </p:spPr>
      </p:pic>
      <p:pic>
        <p:nvPicPr>
          <p:cNvPr id="16" name="Picture 16"/>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357711" y="2207463"/>
            <a:ext cx="421429" cy="378232"/>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0" y="257388"/>
            <a:ext cx="324000" cy="339860"/>
          </a:xfrm>
          <a:prstGeom prst="rect">
            <a:avLst/>
          </a:prstGeom>
        </p:spPr>
      </p:pic>
      <p:pic>
        <p:nvPicPr>
          <p:cNvPr id="18" name="Picture 18"/>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1614605" y="2125380"/>
            <a:ext cx="451411" cy="238684"/>
          </a:xfrm>
          <a:prstGeom prst="rect">
            <a:avLst/>
          </a:prstGeom>
        </p:spPr>
      </p:pic>
      <p:pic>
        <p:nvPicPr>
          <p:cNvPr id="19" name="Picture 2" descr="Cartoon Fish Sticker by Box Office for iOS &amp;amp; Android | GIPHY">
            <a:extLst>
              <a:ext uri="{FF2B5EF4-FFF2-40B4-BE49-F238E27FC236}">
                <a16:creationId xmlns:a16="http://schemas.microsoft.com/office/drawing/2014/main" xmlns="" id="{A34ACFF0-D2E0-4351-B912-FDE66871FDAB}"/>
              </a:ext>
            </a:extLst>
          </p:cNvPr>
          <p:cNvPicPr>
            <a:picLocks noChangeAspect="1" noChangeArrowheads="1" noCrop="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790184" y="2042954"/>
            <a:ext cx="1121901" cy="6310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0076918C-7B65-4AB9-83C4-9EB801E0027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01997" y="296059"/>
            <a:ext cx="2778506" cy="1667103"/>
          </a:xfrm>
          <a:prstGeom prst="rect">
            <a:avLst/>
          </a:prstGeom>
        </p:spPr>
      </p:pic>
      <p:pic>
        <p:nvPicPr>
          <p:cNvPr id="21" name="Picture 20">
            <a:extLst>
              <a:ext uri="{FF2B5EF4-FFF2-40B4-BE49-F238E27FC236}">
                <a16:creationId xmlns:a16="http://schemas.microsoft.com/office/drawing/2014/main" xmlns="" id="{15A7BF50-A33E-4A0A-AF30-42494A6314CD}"/>
              </a:ext>
            </a:extLst>
          </p:cNvPr>
          <p:cNvPicPr>
            <a:picLocks noChangeAspect="1"/>
          </p:cNvPicPr>
          <p:nvPr/>
        </p:nvPicPr>
        <p:blipFill>
          <a:blip r:embed="rId3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44906" y="112442"/>
            <a:ext cx="827044" cy="596975"/>
          </a:xfrm>
          <a:prstGeom prst="rect">
            <a:avLst/>
          </a:prstGeom>
        </p:spPr>
      </p:pic>
      <p:sp>
        <p:nvSpPr>
          <p:cNvPr id="22" name="TextBox 21">
            <a:extLst>
              <a:ext uri="{FF2B5EF4-FFF2-40B4-BE49-F238E27FC236}">
                <a16:creationId xmlns:a16="http://schemas.microsoft.com/office/drawing/2014/main" xmlns="" id="{47636A2F-AEDD-40D9-B8F1-31FBD1BE0D5D}"/>
              </a:ext>
            </a:extLst>
          </p:cNvPr>
          <p:cNvSpPr txBox="1"/>
          <p:nvPr/>
        </p:nvSpPr>
        <p:spPr>
          <a:xfrm>
            <a:off x="1679084" y="292634"/>
            <a:ext cx="328567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Chị</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em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tằm</a:t>
            </a:r>
            <a:endParaRPr lang="en-US" sz="1200" b="1" dirty="0">
              <a:solidFill>
                <a:srgbClr val="002060"/>
              </a:solidFill>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xmlns="" id="{8CE99CE5-BAAA-42C3-A16F-3DD33DBDCC5B}"/>
              </a:ext>
            </a:extLst>
          </p:cNvPr>
          <p:cNvSpPr txBox="1"/>
          <p:nvPr/>
        </p:nvSpPr>
        <p:spPr>
          <a:xfrm>
            <a:off x="1667772" y="41735"/>
            <a:ext cx="3037577" cy="276999"/>
          </a:xfrm>
          <a:prstGeom prst="rect">
            <a:avLst/>
          </a:prstGeom>
          <a:noFill/>
        </p:spPr>
        <p:txBody>
          <a:bodyPr wrap="square" rtlCol="0">
            <a:spAutoFit/>
          </a:bodyPr>
          <a:lstStyle/>
          <a:p>
            <a:r>
              <a:rPr lang="en-GB" sz="1200" b="1" dirty="0">
                <a:solidFill>
                  <a:srgbClr val="002060"/>
                </a:solidFill>
                <a:latin typeface="Roboto" panose="02000000000000000000" pitchFamily="2" charset="0"/>
                <a:ea typeface="Roboto" panose="02000000000000000000" pitchFamily="2" charset="0"/>
              </a:rPr>
              <a:t>Cho </a:t>
            </a:r>
            <a:r>
              <a:rPr lang="en-GB" sz="1200" b="1" dirty="0" err="1">
                <a:solidFill>
                  <a:srgbClr val="002060"/>
                </a:solidFill>
                <a:latin typeface="Roboto" panose="02000000000000000000" pitchFamily="2" charset="0"/>
                <a:ea typeface="Roboto" panose="02000000000000000000" pitchFamily="2" charset="0"/>
              </a:rPr>
              <a:t>tơ</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óng</a:t>
            </a:r>
            <a:r>
              <a:rPr lang="en-GB" sz="1200" b="1" dirty="0">
                <a:solidFill>
                  <a:srgbClr val="002060"/>
                </a:solidFill>
                <a:latin typeface="Roboto" panose="02000000000000000000" pitchFamily="2" charset="0"/>
                <a:ea typeface="Roboto" panose="02000000000000000000" pitchFamily="2" charset="0"/>
              </a:rPr>
              <a:t> ả</a:t>
            </a:r>
            <a:endParaRPr lang="en-US" sz="1200" b="1" dirty="0">
              <a:solidFill>
                <a:srgbClr val="00206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xmlns="" id="{81520C9E-FACE-4862-9DD7-A6335DF41044}"/>
              </a:ext>
            </a:extLst>
          </p:cNvPr>
          <p:cNvSpPr txBox="1"/>
          <p:nvPr/>
        </p:nvSpPr>
        <p:spPr>
          <a:xfrm>
            <a:off x="1676219" y="856584"/>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Giống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nòi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tôm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cá</a:t>
            </a:r>
            <a:r>
              <a:rPr lang="en-GB" sz="1200" b="1" dirty="0">
                <a:solidFill>
                  <a:srgbClr val="002060"/>
                </a:solidFill>
                <a:latin typeface="Roboto" panose="02000000000000000000" pitchFamily="2" charset="0"/>
                <a:ea typeface="Roboto" panose="02000000000000000000" pitchFamily="2" charset="0"/>
              </a:rPr>
              <a:t>…</a:t>
            </a:r>
            <a:endParaRPr lang="en-US" sz="1200" b="1" dirty="0">
              <a:solidFill>
                <a:srgbClr val="00206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xmlns="" id="{072D9872-D43B-41C6-9183-86406748149B}"/>
              </a:ext>
            </a:extLst>
          </p:cNvPr>
          <p:cNvSpPr txBox="1"/>
          <p:nvPr/>
        </p:nvSpPr>
        <p:spPr>
          <a:xfrm>
            <a:off x="1645022" y="572498"/>
            <a:ext cx="3219336"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Tắm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nước</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quanh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năm</a:t>
            </a:r>
            <a:endParaRPr lang="en-US" sz="1200" b="1" dirty="0">
              <a:solidFill>
                <a:srgbClr val="002060"/>
              </a:solidFill>
              <a:latin typeface="Roboto" panose="02000000000000000000" pitchFamily="2" charset="0"/>
              <a:ea typeface="Roboto" panose="02000000000000000000" pitchFamily="2" charset="0"/>
            </a:endParaRPr>
          </a:p>
        </p:txBody>
      </p:sp>
      <p:pic>
        <p:nvPicPr>
          <p:cNvPr id="29" name="Picture 4">
            <a:extLst>
              <a:ext uri="{FF2B5EF4-FFF2-40B4-BE49-F238E27FC236}">
                <a16:creationId xmlns:a16="http://schemas.microsoft.com/office/drawing/2014/main" xmlns="" id="{B4E3AE92-E1E7-4104-A920-744AD0E5CF04}"/>
              </a:ext>
            </a:extLst>
          </p:cNvPr>
          <p:cNvPicPr>
            <a:picLocks noChangeAspect="1"/>
          </p:cNvPicPr>
          <p:nvPr/>
        </p:nvPicPr>
        <p:blipFill>
          <a:blip r:embed="rId8"/>
          <a:srcRect/>
          <a:stretch>
            <a:fillRect/>
          </a:stretch>
        </p:blipFill>
        <p:spPr>
          <a:xfrm>
            <a:off x="4597866" y="949299"/>
            <a:ext cx="1624562" cy="1886807"/>
          </a:xfrm>
          <a:prstGeom prst="rect">
            <a:avLst/>
          </a:prstGeom>
        </p:spPr>
      </p:pic>
      <p:sp>
        <p:nvSpPr>
          <p:cNvPr id="30" name="TextBox 29">
            <a:extLst>
              <a:ext uri="{FF2B5EF4-FFF2-40B4-BE49-F238E27FC236}">
                <a16:creationId xmlns:a16="http://schemas.microsoft.com/office/drawing/2014/main" xmlns="" id="{2D63DD1A-D3B2-4A50-9A4A-57393D26C5FF}"/>
              </a:ext>
            </a:extLst>
          </p:cNvPr>
          <p:cNvSpPr txBox="1"/>
          <p:nvPr/>
        </p:nvSpPr>
        <p:spPr>
          <a:xfrm>
            <a:off x="1660498" y="1132648"/>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Loài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vật</a:t>
            </a:r>
            <a:r>
              <a:rPr lang="en-GB" sz="1200" b="1" dirty="0">
                <a:solidFill>
                  <a:srgbClr val="002060"/>
                </a:solidFill>
                <a:latin typeface="Roboto" panose="02000000000000000000" pitchFamily="2" charset="0"/>
                <a:ea typeface="Roboto" panose="02000000000000000000" pitchFamily="2" charset="0"/>
              </a:rPr>
              <a:t> hay </a:t>
            </a:r>
            <a:r>
              <a:rPr lang="en-GB" sz="1200" b="1" dirty="0" err="1">
                <a:solidFill>
                  <a:srgbClr val="002060"/>
                </a:solidFill>
                <a:latin typeface="Roboto" panose="02000000000000000000" pitchFamily="2" charset="0"/>
                <a:ea typeface="Roboto" panose="02000000000000000000" pitchFamily="2" charset="0"/>
              </a:rPr>
              <a:t>quá</a:t>
            </a:r>
            <a:endParaRPr lang="en-US" sz="1200" b="1" dirty="0">
              <a:solidFill>
                <a:srgbClr val="002060"/>
              </a:solidFill>
              <a:latin typeface="Roboto" panose="02000000000000000000" pitchFamily="2" charset="0"/>
              <a:ea typeface="Roboto" panose="02000000000000000000" pitchFamily="2" charset="0"/>
            </a:endParaRPr>
          </a:p>
        </p:txBody>
      </p:sp>
      <p:sp>
        <p:nvSpPr>
          <p:cNvPr id="31" name="TextBox 30">
            <a:extLst>
              <a:ext uri="{FF2B5EF4-FFF2-40B4-BE49-F238E27FC236}">
                <a16:creationId xmlns:a16="http://schemas.microsoft.com/office/drawing/2014/main" xmlns="" id="{38215C15-EB6C-4212-B2FA-81237CF52B51}"/>
              </a:ext>
            </a:extLst>
          </p:cNvPr>
          <p:cNvSpPr txBox="1"/>
          <p:nvPr/>
        </p:nvSpPr>
        <p:spPr>
          <a:xfrm>
            <a:off x="1639434" y="1410676"/>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Bạn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kể</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tiếp</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nha</a:t>
            </a:r>
            <a:r>
              <a:rPr lang="en-GB" sz="1200" b="1" dirty="0">
                <a:solidFill>
                  <a:srgbClr val="002060"/>
                </a:solidFill>
                <a:latin typeface="Roboto" panose="02000000000000000000" pitchFamily="2" charset="0"/>
                <a:ea typeface="Roboto" panose="02000000000000000000" pitchFamily="2" charset="0"/>
              </a:rPr>
              <a:t>.</a:t>
            </a:r>
            <a:endParaRPr lang="en-US" sz="1200" b="1" dirty="0">
              <a:solidFill>
                <a:srgbClr val="002060"/>
              </a:solidFill>
              <a:latin typeface="Roboto" panose="02000000000000000000" pitchFamily="2" charset="0"/>
              <a:ea typeface="Roboto" panose="02000000000000000000" pitchFamily="2" charset="0"/>
            </a:endParaRPr>
          </a:p>
        </p:txBody>
      </p:sp>
      <p:pic>
        <p:nvPicPr>
          <p:cNvPr id="32" name="Audio 31">
            <a:hlinkClick r:id="" action="ppaction://media"/>
            <a:extLst>
              <a:ext uri="{FF2B5EF4-FFF2-40B4-BE49-F238E27FC236}">
                <a16:creationId xmlns:a16="http://schemas.microsoft.com/office/drawing/2014/main" xmlns="" id="{F0DD33D2-390D-46F0-8CA5-4791CE55A52C}"/>
              </a:ext>
            </a:extLst>
          </p:cNvPr>
          <p:cNvPicPr>
            <a:picLocks noChangeAspect="1"/>
          </p:cNvPicPr>
          <p:nvPr>
            <a:audioFile r:link="rId3"/>
            <p:extLst>
              <p:ext uri="{DAA4B4D4-6D71-4841-9C94-3DE7FCFB9230}">
                <p14:media xmlns:p14="http://schemas.microsoft.com/office/powerpoint/2010/main" r:embed="rId2"/>
              </p:ext>
            </p:extLst>
          </p:nvPr>
        </p:nvPicPr>
        <p:blipFill>
          <a:blip r:embed="rId34"/>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570186895"/>
      </p:ext>
    </p:extLst>
  </p:cSld>
  <p:clrMapOvr>
    <a:masterClrMapping/>
  </p:clrMapOvr>
  <p:transition spd="slow" advTm="180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21"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8" presetClass="emph" presetSubtype="0" fill="hold" grpId="0" nodeType="clickEffect">
                                  <p:stCondLst>
                                    <p:cond delay="0"/>
                                  </p:stCondLst>
                                  <p:iterate type="lt">
                                    <p:tmPct val="10000"/>
                                  </p:iterate>
                                  <p:childTnLst>
                                    <p:animClr clrSpc="rgb" dir="cw">
                                      <p:cBhvr override="childStyle">
                                        <p:cTn id="26" dur="500" fill="hold"/>
                                        <p:tgtEl>
                                          <p:spTgt spid="22"/>
                                        </p:tgtEl>
                                        <p:attrNameLst>
                                          <p:attrName>style.color</p:attrName>
                                        </p:attrNameLst>
                                      </p:cBhvr>
                                      <p:to>
                                        <a:schemeClr val="accent2"/>
                                      </p:to>
                                    </p:animClr>
                                    <p:animClr clrSpc="rgb" dir="cw">
                                      <p:cBhvr>
                                        <p:cTn id="27" dur="500" fill="hold"/>
                                        <p:tgtEl>
                                          <p:spTgt spid="22"/>
                                        </p:tgtEl>
                                        <p:attrNameLst>
                                          <p:attrName>fillcolor</p:attrName>
                                        </p:attrNameLst>
                                      </p:cBhvr>
                                      <p:to>
                                        <a:schemeClr val="accent2"/>
                                      </p:to>
                                    </p:animClr>
                                    <p:set>
                                      <p:cBhvr>
                                        <p:cTn id="28" dur="500" fill="hold"/>
                                        <p:tgtEl>
                                          <p:spTgt spid="22"/>
                                        </p:tgtEl>
                                        <p:attrNameLst>
                                          <p:attrName>fill.type</p:attrName>
                                        </p:attrNameLst>
                                      </p:cBhvr>
                                      <p:to>
                                        <p:strVal val="solid"/>
                                      </p:to>
                                    </p:set>
                                    <p:anim to="1.5" calcmode="lin" valueType="num">
                                      <p:cBhvr override="childStyle">
                                        <p:cTn id="29" dur="500" fill="hold"/>
                                        <p:tgtEl>
                                          <p:spTgt spid="22"/>
                                        </p:tgtEl>
                                        <p:attrNameLst>
                                          <p:attrName>style.fontSize</p:attrName>
                                        </p:attrNameLst>
                                      </p:cBhvr>
                                    </p:anim>
                                  </p:childTnLst>
                                </p:cTn>
                              </p:par>
                            </p:childTnLst>
                          </p:cTn>
                        </p:par>
                      </p:childTnLst>
                    </p:cTn>
                  </p:par>
                  <p:par>
                    <p:cTn id="30" fill="hold">
                      <p:stCondLst>
                        <p:cond delay="indefinite"/>
                      </p:stCondLst>
                      <p:childTnLst>
                        <p:par>
                          <p:cTn id="31" fill="hold">
                            <p:stCondLst>
                              <p:cond delay="0"/>
                            </p:stCondLst>
                            <p:childTnLst>
                              <p:par>
                                <p:cTn id="32" presetID="28" presetClass="emph" presetSubtype="0" fill="hold" grpId="0" nodeType="clickEffect">
                                  <p:stCondLst>
                                    <p:cond delay="0"/>
                                  </p:stCondLst>
                                  <p:iterate type="lt">
                                    <p:tmPct val="10000"/>
                                  </p:iterate>
                                  <p:childTnLst>
                                    <p:animClr clrSpc="rgb" dir="cw">
                                      <p:cBhvr override="childStyle">
                                        <p:cTn id="33" dur="500" fill="hold"/>
                                        <p:tgtEl>
                                          <p:spTgt spid="26"/>
                                        </p:tgtEl>
                                        <p:attrNameLst>
                                          <p:attrName>style.color</p:attrName>
                                        </p:attrNameLst>
                                      </p:cBhvr>
                                      <p:to>
                                        <a:schemeClr val="accent2"/>
                                      </p:to>
                                    </p:animClr>
                                    <p:animClr clrSpc="rgb" dir="cw">
                                      <p:cBhvr>
                                        <p:cTn id="34" dur="500" fill="hold"/>
                                        <p:tgtEl>
                                          <p:spTgt spid="26"/>
                                        </p:tgtEl>
                                        <p:attrNameLst>
                                          <p:attrName>fillcolor</p:attrName>
                                        </p:attrNameLst>
                                      </p:cBhvr>
                                      <p:to>
                                        <a:schemeClr val="accent2"/>
                                      </p:to>
                                    </p:animClr>
                                    <p:set>
                                      <p:cBhvr>
                                        <p:cTn id="35" dur="500" fill="hold"/>
                                        <p:tgtEl>
                                          <p:spTgt spid="26"/>
                                        </p:tgtEl>
                                        <p:attrNameLst>
                                          <p:attrName>fill.type</p:attrName>
                                        </p:attrNameLst>
                                      </p:cBhvr>
                                      <p:to>
                                        <p:strVal val="solid"/>
                                      </p:to>
                                    </p:set>
                                    <p:anim to="1.5" calcmode="lin" valueType="num">
                                      <p:cBhvr override="childStyle">
                                        <p:cTn id="36" dur="500" fill="hold"/>
                                        <p:tgtEl>
                                          <p:spTgt spid="26"/>
                                        </p:tgtEl>
                                        <p:attrNameLst>
                                          <p:attrName>style.fontSize</p:attrName>
                                        </p:attrNameLst>
                                      </p:cBhvr>
                                    </p:anim>
                                  </p:childTnLst>
                                </p:cTn>
                              </p:par>
                              <p:par>
                                <p:cTn id="37" presetID="6"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par>
                                <p:cTn id="40" presetID="6"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par>
                                <p:cTn id="43" presetID="6" presetClass="entr" presetSubtype="16"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2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8" presetClass="emph" presetSubtype="0" fill="hold" grpId="0" nodeType="clickEffect">
                                  <p:stCondLst>
                                    <p:cond delay="0"/>
                                  </p:stCondLst>
                                  <p:iterate type="lt">
                                    <p:tmPct val="10000"/>
                                  </p:iterate>
                                  <p:childTnLst>
                                    <p:animClr clrSpc="rgb" dir="cw">
                                      <p:cBhvr override="childStyle">
                                        <p:cTn id="49" dur="500" fill="hold"/>
                                        <p:tgtEl>
                                          <p:spTgt spid="24"/>
                                        </p:tgtEl>
                                        <p:attrNameLst>
                                          <p:attrName>style.color</p:attrName>
                                        </p:attrNameLst>
                                      </p:cBhvr>
                                      <p:to>
                                        <a:schemeClr val="accent2"/>
                                      </p:to>
                                    </p:animClr>
                                    <p:animClr clrSpc="rgb" dir="cw">
                                      <p:cBhvr>
                                        <p:cTn id="50" dur="500" fill="hold"/>
                                        <p:tgtEl>
                                          <p:spTgt spid="24"/>
                                        </p:tgtEl>
                                        <p:attrNameLst>
                                          <p:attrName>fillcolor</p:attrName>
                                        </p:attrNameLst>
                                      </p:cBhvr>
                                      <p:to>
                                        <a:schemeClr val="accent2"/>
                                      </p:to>
                                    </p:animClr>
                                    <p:set>
                                      <p:cBhvr>
                                        <p:cTn id="51" dur="500" fill="hold"/>
                                        <p:tgtEl>
                                          <p:spTgt spid="24"/>
                                        </p:tgtEl>
                                        <p:attrNameLst>
                                          <p:attrName>fill.type</p:attrName>
                                        </p:attrNameLst>
                                      </p:cBhvr>
                                      <p:to>
                                        <p:strVal val="solid"/>
                                      </p:to>
                                    </p:set>
                                    <p:anim to="1.5" calcmode="lin" valueType="num">
                                      <p:cBhvr override="childStyle">
                                        <p:cTn id="52" dur="500" fill="hold"/>
                                        <p:tgtEl>
                                          <p:spTgt spid="24"/>
                                        </p:tgtEl>
                                        <p:attrNameLst>
                                          <p:attrName>style.fontSize</p:attrName>
                                        </p:attrNameLst>
                                      </p:cBhvr>
                                    </p:anim>
                                  </p:childTnLst>
                                </p:cTn>
                              </p:par>
                            </p:childTnLst>
                          </p:cTn>
                        </p:par>
                      </p:childTnLst>
                    </p:cTn>
                  </p:par>
                  <p:par>
                    <p:cTn id="53" fill="hold">
                      <p:stCondLst>
                        <p:cond delay="indefinite"/>
                      </p:stCondLst>
                      <p:childTnLst>
                        <p:par>
                          <p:cTn id="54" fill="hold">
                            <p:stCondLst>
                              <p:cond delay="0"/>
                            </p:stCondLst>
                            <p:childTnLst>
                              <p:par>
                                <p:cTn id="55" presetID="28" presetClass="emph" presetSubtype="0" fill="hold" grpId="0" nodeType="clickEffect">
                                  <p:stCondLst>
                                    <p:cond delay="0"/>
                                  </p:stCondLst>
                                  <p:iterate type="lt">
                                    <p:tmPct val="10000"/>
                                  </p:iterate>
                                  <p:childTnLst>
                                    <p:animClr clrSpc="rgb" dir="cw">
                                      <p:cBhvr override="childStyle">
                                        <p:cTn id="56" dur="500" fill="hold"/>
                                        <p:tgtEl>
                                          <p:spTgt spid="30"/>
                                        </p:tgtEl>
                                        <p:attrNameLst>
                                          <p:attrName>style.color</p:attrName>
                                        </p:attrNameLst>
                                      </p:cBhvr>
                                      <p:to>
                                        <a:schemeClr val="accent2"/>
                                      </p:to>
                                    </p:animClr>
                                    <p:animClr clrSpc="rgb" dir="cw">
                                      <p:cBhvr>
                                        <p:cTn id="57" dur="500" fill="hold"/>
                                        <p:tgtEl>
                                          <p:spTgt spid="30"/>
                                        </p:tgtEl>
                                        <p:attrNameLst>
                                          <p:attrName>fillcolor</p:attrName>
                                        </p:attrNameLst>
                                      </p:cBhvr>
                                      <p:to>
                                        <a:schemeClr val="accent2"/>
                                      </p:to>
                                    </p:animClr>
                                    <p:set>
                                      <p:cBhvr>
                                        <p:cTn id="58" dur="500" fill="hold"/>
                                        <p:tgtEl>
                                          <p:spTgt spid="30"/>
                                        </p:tgtEl>
                                        <p:attrNameLst>
                                          <p:attrName>fill.type</p:attrName>
                                        </p:attrNameLst>
                                      </p:cBhvr>
                                      <p:to>
                                        <p:strVal val="solid"/>
                                      </p:to>
                                    </p:set>
                                    <p:anim to="1.5" calcmode="lin" valueType="num">
                                      <p:cBhvr override="childStyle">
                                        <p:cTn id="59" dur="500" fill="hold"/>
                                        <p:tgtEl>
                                          <p:spTgt spid="30"/>
                                        </p:tgtEl>
                                        <p:attrNameLst>
                                          <p:attrName>style.fontSize</p:attrName>
                                        </p:attrNameLst>
                                      </p:cBhvr>
                                    </p:anim>
                                  </p:childTnLst>
                                </p:cTn>
                              </p:par>
                            </p:childTnLst>
                          </p:cTn>
                        </p:par>
                      </p:childTnLst>
                    </p:cTn>
                  </p:par>
                  <p:par>
                    <p:cTn id="60" fill="hold">
                      <p:stCondLst>
                        <p:cond delay="indefinite"/>
                      </p:stCondLst>
                      <p:childTnLst>
                        <p:par>
                          <p:cTn id="61" fill="hold">
                            <p:stCondLst>
                              <p:cond delay="0"/>
                            </p:stCondLst>
                            <p:childTnLst>
                              <p:par>
                                <p:cTn id="62" presetID="28" presetClass="emph" presetSubtype="0" fill="hold" grpId="0" nodeType="clickEffect">
                                  <p:stCondLst>
                                    <p:cond delay="0"/>
                                  </p:stCondLst>
                                  <p:iterate type="lt">
                                    <p:tmPct val="10000"/>
                                  </p:iterate>
                                  <p:childTnLst>
                                    <p:animClr clrSpc="rgb" dir="cw">
                                      <p:cBhvr override="childStyle">
                                        <p:cTn id="63" dur="500" fill="hold"/>
                                        <p:tgtEl>
                                          <p:spTgt spid="31"/>
                                        </p:tgtEl>
                                        <p:attrNameLst>
                                          <p:attrName>style.color</p:attrName>
                                        </p:attrNameLst>
                                      </p:cBhvr>
                                      <p:to>
                                        <a:schemeClr val="accent2"/>
                                      </p:to>
                                    </p:animClr>
                                    <p:animClr clrSpc="rgb" dir="cw">
                                      <p:cBhvr>
                                        <p:cTn id="64" dur="500" fill="hold"/>
                                        <p:tgtEl>
                                          <p:spTgt spid="31"/>
                                        </p:tgtEl>
                                        <p:attrNameLst>
                                          <p:attrName>fillcolor</p:attrName>
                                        </p:attrNameLst>
                                      </p:cBhvr>
                                      <p:to>
                                        <a:schemeClr val="accent2"/>
                                      </p:to>
                                    </p:animClr>
                                    <p:set>
                                      <p:cBhvr>
                                        <p:cTn id="65" dur="500" fill="hold"/>
                                        <p:tgtEl>
                                          <p:spTgt spid="31"/>
                                        </p:tgtEl>
                                        <p:attrNameLst>
                                          <p:attrName>fill.type</p:attrName>
                                        </p:attrNameLst>
                                      </p:cBhvr>
                                      <p:to>
                                        <p:strVal val="solid"/>
                                      </p:to>
                                    </p:set>
                                    <p:anim to="1.5" calcmode="lin" valueType="num">
                                      <p:cBhvr override="childStyle">
                                        <p:cTn id="66" dur="500" fill="hold"/>
                                        <p:tgtEl>
                                          <p:spTgt spid="31"/>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2"/>
                </p:tgtEl>
              </p:cMediaNode>
            </p:audio>
          </p:childTnLst>
        </p:cTn>
      </p:par>
    </p:tnLst>
    <p:bldLst>
      <p:bldP spid="22" grpId="0"/>
      <p:bldP spid="23" grpId="0"/>
      <p:bldP spid="24" grpId="0"/>
      <p:bldP spid="26"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xmlns=""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xmlns=""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xmlns=""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xmlns=""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xmlns=""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grpSp>
        <p:nvGrpSpPr>
          <p:cNvPr id="4" name="Group 3">
            <a:extLst>
              <a:ext uri="{FF2B5EF4-FFF2-40B4-BE49-F238E27FC236}">
                <a16:creationId xmlns:a16="http://schemas.microsoft.com/office/drawing/2014/main" xmlns="" id="{B841B9B0-9E45-4860-91AF-16DCC36B8E61}"/>
              </a:ext>
            </a:extLst>
          </p:cNvPr>
          <p:cNvGrpSpPr/>
          <p:nvPr/>
        </p:nvGrpSpPr>
        <p:grpSpPr>
          <a:xfrm>
            <a:off x="133351" y="31491"/>
            <a:ext cx="2648395" cy="838200"/>
            <a:chOff x="453390" y="382330"/>
            <a:chExt cx="3707752" cy="1086535"/>
          </a:xfrm>
        </p:grpSpPr>
        <p:sp>
          <p:nvSpPr>
            <p:cNvPr id="3" name="Arrow: Right 2">
              <a:extLst>
                <a:ext uri="{FF2B5EF4-FFF2-40B4-BE49-F238E27FC236}">
                  <a16:creationId xmlns:a16="http://schemas.microsoft.com/office/drawing/2014/main" xmlns="" id="{B7BC9C08-E5BA-4414-AB78-0CB31944265C}"/>
                </a:ext>
              </a:extLst>
            </p:cNvPr>
            <p:cNvSpPr/>
            <p:nvPr/>
          </p:nvSpPr>
          <p:spPr>
            <a:xfrm>
              <a:off x="503542" y="382330"/>
              <a:ext cx="3657600" cy="108653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xmlns="" id="{03DD3A72-AD43-487D-B804-30A1128BDDDF}"/>
                </a:ext>
              </a:extLst>
            </p:cNvPr>
            <p:cNvSpPr txBox="1"/>
            <p:nvPr/>
          </p:nvSpPr>
          <p:spPr>
            <a:xfrm>
              <a:off x="453390" y="708138"/>
              <a:ext cx="3707752" cy="558547"/>
            </a:xfrm>
            <a:prstGeom prst="rect">
              <a:avLst/>
            </a:prstGeom>
            <a:noFill/>
          </p:spPr>
          <p:txBody>
            <a:bodyPr wrap="square" rtlCol="0">
              <a:spAutoFit/>
            </a:bodyPr>
            <a:lstStyle/>
            <a:p>
              <a:r>
                <a:rPr lang="en-GB" sz="1100" b="1" dirty="0" err="1">
                  <a:solidFill>
                    <a:srgbClr val="0070C0"/>
                  </a:solidFill>
                </a:rPr>
                <a:t>Cô</a:t>
              </a:r>
              <a:r>
                <a:rPr lang="en-GB" sz="1100" b="1" dirty="0">
                  <a:solidFill>
                    <a:srgbClr val="0070C0"/>
                  </a:solidFill>
                </a:rPr>
                <a:t> </a:t>
              </a:r>
              <a:r>
                <a:rPr lang="en-GB" sz="1100" b="1" dirty="0" err="1">
                  <a:solidFill>
                    <a:srgbClr val="0070C0"/>
                  </a:solidFill>
                </a:rPr>
                <a:t>vừa</a:t>
              </a:r>
              <a:r>
                <a:rPr lang="en-GB" sz="1100" b="1" dirty="0">
                  <a:solidFill>
                    <a:srgbClr val="0070C0"/>
                  </a:solidFill>
                </a:rPr>
                <a:t> </a:t>
              </a:r>
              <a:r>
                <a:rPr lang="en-GB" sz="1100" b="1" dirty="0" err="1">
                  <a:solidFill>
                    <a:srgbClr val="0070C0"/>
                  </a:solidFill>
                </a:rPr>
                <a:t>đọc</a:t>
              </a:r>
              <a:r>
                <a:rPr lang="en-GB" sz="1100" b="1" dirty="0">
                  <a:solidFill>
                    <a:srgbClr val="0070C0"/>
                  </a:solidFill>
                </a:rPr>
                <a:t> </a:t>
              </a:r>
              <a:r>
                <a:rPr lang="en-GB" sz="1100" b="1" dirty="0" err="1">
                  <a:solidFill>
                    <a:srgbClr val="0070C0"/>
                  </a:solidFill>
                </a:rPr>
                <a:t>cho</a:t>
              </a:r>
              <a:r>
                <a:rPr lang="en-GB" sz="1100" b="1" dirty="0">
                  <a:solidFill>
                    <a:srgbClr val="0070C0"/>
                  </a:solidFill>
                </a:rPr>
                <a:t> </a:t>
              </a:r>
              <a:r>
                <a:rPr lang="en-GB" sz="1100" b="1" dirty="0" err="1">
                  <a:solidFill>
                    <a:srgbClr val="0070C0"/>
                  </a:solidFill>
                </a:rPr>
                <a:t>các</a:t>
              </a:r>
              <a:r>
                <a:rPr lang="en-GB" sz="1100" b="1" dirty="0">
                  <a:solidFill>
                    <a:srgbClr val="0070C0"/>
                  </a:solidFill>
                </a:rPr>
                <a:t> con </a:t>
              </a:r>
              <a:r>
                <a:rPr lang="en-GB" sz="1100" b="1" dirty="0" err="1">
                  <a:solidFill>
                    <a:srgbClr val="0070C0"/>
                  </a:solidFill>
                </a:rPr>
                <a:t>nghe</a:t>
              </a:r>
              <a:r>
                <a:rPr lang="en-GB" sz="1100" b="1" dirty="0">
                  <a:solidFill>
                    <a:srgbClr val="0070C0"/>
                  </a:solidFill>
                </a:rPr>
                <a:t> </a:t>
              </a:r>
              <a:r>
                <a:rPr lang="en-GB" sz="1100" b="1" dirty="0" err="1">
                  <a:solidFill>
                    <a:srgbClr val="0070C0"/>
                  </a:solidFill>
                </a:rPr>
                <a:t>bài</a:t>
              </a:r>
              <a:r>
                <a:rPr lang="en-GB" sz="1100" b="1" dirty="0">
                  <a:solidFill>
                    <a:srgbClr val="0070C0"/>
                  </a:solidFill>
                </a:rPr>
                <a:t> </a:t>
              </a:r>
              <a:r>
                <a:rPr lang="en-GB" sz="1100" b="1" dirty="0" err="1">
                  <a:solidFill>
                    <a:srgbClr val="0070C0"/>
                  </a:solidFill>
                </a:rPr>
                <a:t>đồng</a:t>
              </a:r>
              <a:r>
                <a:rPr lang="en-GB" sz="1100" b="1" dirty="0">
                  <a:solidFill>
                    <a:srgbClr val="0070C0"/>
                  </a:solidFill>
                </a:rPr>
                <a:t> </a:t>
              </a:r>
              <a:r>
                <a:rPr lang="en-GB" sz="1100" b="1" dirty="0" err="1">
                  <a:solidFill>
                    <a:srgbClr val="0070C0"/>
                  </a:solidFill>
                </a:rPr>
                <a:t>dao</a:t>
              </a:r>
              <a:endParaRPr lang="en-GB" sz="1100" b="1" dirty="0">
                <a:solidFill>
                  <a:srgbClr val="0070C0"/>
                </a:solidFill>
              </a:endParaRPr>
            </a:p>
            <a:p>
              <a:r>
                <a:rPr lang="en-GB" sz="1100" b="1" dirty="0">
                  <a:solidFill>
                    <a:srgbClr val="0070C0"/>
                  </a:solidFill>
                </a:rPr>
                <a:t> </a:t>
              </a:r>
              <a:r>
                <a:rPr lang="en-GB" sz="1100" b="1" dirty="0" err="1">
                  <a:solidFill>
                    <a:srgbClr val="0070C0"/>
                  </a:solidFill>
                </a:rPr>
                <a:t>có</a:t>
              </a:r>
              <a:r>
                <a:rPr lang="en-GB" sz="1100" b="1" dirty="0">
                  <a:solidFill>
                    <a:srgbClr val="0070C0"/>
                  </a:solidFill>
                </a:rPr>
                <a:t> </a:t>
              </a:r>
              <a:r>
                <a:rPr lang="en-GB" sz="1100" b="1" dirty="0" err="1">
                  <a:solidFill>
                    <a:srgbClr val="0070C0"/>
                  </a:solidFill>
                </a:rPr>
                <a:t>tên</a:t>
              </a:r>
              <a:r>
                <a:rPr lang="en-GB" sz="1100" b="1" dirty="0">
                  <a:solidFill>
                    <a:srgbClr val="0070C0"/>
                  </a:solidFill>
                </a:rPr>
                <a:t> </a:t>
              </a:r>
              <a:r>
                <a:rPr lang="en-GB" sz="1100" b="1" dirty="0" err="1">
                  <a:solidFill>
                    <a:srgbClr val="0070C0"/>
                  </a:solidFill>
                </a:rPr>
                <a:t>là</a:t>
              </a:r>
              <a:r>
                <a:rPr lang="en-GB" sz="1100" b="1" dirty="0">
                  <a:solidFill>
                    <a:srgbClr val="0070C0"/>
                  </a:solidFill>
                </a:rPr>
                <a:t> </a:t>
              </a:r>
              <a:r>
                <a:rPr lang="en-GB" sz="1100" b="1" dirty="0" err="1">
                  <a:solidFill>
                    <a:srgbClr val="0070C0"/>
                  </a:solidFill>
                </a:rPr>
                <a:t>gì</a:t>
              </a:r>
              <a:r>
                <a:rPr lang="en-GB" sz="1100" b="1" dirty="0">
                  <a:solidFill>
                    <a:srgbClr val="0070C0"/>
                  </a:solidFill>
                </a:rPr>
                <a:t>?</a:t>
              </a:r>
              <a:endParaRPr lang="en-US" sz="1100" b="1" dirty="0">
                <a:solidFill>
                  <a:srgbClr val="0070C0"/>
                </a:solidFill>
              </a:endParaRPr>
            </a:p>
          </p:txBody>
        </p:sp>
      </p:grpSp>
      <p:sp>
        <p:nvSpPr>
          <p:cNvPr id="5" name="Oval 4">
            <a:extLst>
              <a:ext uri="{FF2B5EF4-FFF2-40B4-BE49-F238E27FC236}">
                <a16:creationId xmlns:a16="http://schemas.microsoft.com/office/drawing/2014/main" xmlns="" id="{9BFB7C9E-752B-4059-9C75-7D80069C34EA}"/>
              </a:ext>
            </a:extLst>
          </p:cNvPr>
          <p:cNvSpPr/>
          <p:nvPr/>
        </p:nvSpPr>
        <p:spPr>
          <a:xfrm>
            <a:off x="2781746" y="5810"/>
            <a:ext cx="1905000"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VÈ LOÀI VẬT</a:t>
            </a:r>
            <a:endParaRPr lang="en-US" dirty="0">
              <a:solidFill>
                <a:srgbClr val="FF0000"/>
              </a:solidFill>
            </a:endParaRPr>
          </a:p>
        </p:txBody>
      </p:sp>
      <p:pic>
        <p:nvPicPr>
          <p:cNvPr id="7" name="Picture 6">
            <a:extLst>
              <a:ext uri="{FF2B5EF4-FFF2-40B4-BE49-F238E27FC236}">
                <a16:creationId xmlns:a16="http://schemas.microsoft.com/office/drawing/2014/main" xmlns="" id="{D20BA5E1-8197-4E78-A1E8-8344A2968B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543" y="1001863"/>
            <a:ext cx="4419600" cy="1894904"/>
          </a:xfrm>
          <a:prstGeom prst="rect">
            <a:avLst/>
          </a:prstGeom>
        </p:spPr>
      </p:pic>
      <p:pic>
        <p:nvPicPr>
          <p:cNvPr id="16" name="Audio 15">
            <a:hlinkClick r:id="" action="ppaction://media"/>
            <a:extLst>
              <a:ext uri="{FF2B5EF4-FFF2-40B4-BE49-F238E27FC236}">
                <a16:creationId xmlns:a16="http://schemas.microsoft.com/office/drawing/2014/main" xmlns="" id="{CD02F4E0-E712-4216-B2F3-0357367EEE0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4166512890"/>
      </p:ext>
    </p:extLst>
  </p:cSld>
  <p:clrMapOvr>
    <a:masterClrMapping/>
  </p:clrMapOvr>
  <mc:AlternateContent xmlns:mc="http://schemas.openxmlformats.org/markup-compatibility/2006" xmlns:p14="http://schemas.microsoft.com/office/powerpoint/2010/main">
    <mc:Choice Requires="p14">
      <p:transition spd="slow" p14:dur="800" advTm="23412">
        <p:circle/>
      </p:transition>
    </mc:Choice>
    <mc:Fallback xmlns="">
      <p:transition spd="slow" advTm="2341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6"/>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8" name="矩形 12">
            <a:extLst>
              <a:ext uri="{FF2B5EF4-FFF2-40B4-BE49-F238E27FC236}">
                <a16:creationId xmlns:a16="http://schemas.microsoft.com/office/drawing/2014/main" xmlns=""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grpSp>
        <p:nvGrpSpPr>
          <p:cNvPr id="27" name="Group 26">
            <a:extLst>
              <a:ext uri="{FF2B5EF4-FFF2-40B4-BE49-F238E27FC236}">
                <a16:creationId xmlns:a16="http://schemas.microsoft.com/office/drawing/2014/main" xmlns="" id="{5D4FF422-74B7-48D7-A522-3DF28DE27D77}"/>
              </a:ext>
            </a:extLst>
          </p:cNvPr>
          <p:cNvGrpSpPr/>
          <p:nvPr/>
        </p:nvGrpSpPr>
        <p:grpSpPr>
          <a:xfrm>
            <a:off x="3890401" y="55572"/>
            <a:ext cx="1862699" cy="1844729"/>
            <a:chOff x="3573303" y="55572"/>
            <a:chExt cx="2179797" cy="1828213"/>
          </a:xfrm>
        </p:grpSpPr>
        <p:pic>
          <p:nvPicPr>
            <p:cNvPr id="28" name="Picture 27">
              <a:extLst>
                <a:ext uri="{FF2B5EF4-FFF2-40B4-BE49-F238E27FC236}">
                  <a16:creationId xmlns:a16="http://schemas.microsoft.com/office/drawing/2014/main" xmlns="" id="{9AE2550C-2CFB-40DB-9263-8626C551414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132" y="55572"/>
              <a:ext cx="1648968" cy="1648968"/>
            </a:xfrm>
            <a:prstGeom prst="rect">
              <a:avLst/>
            </a:prstGeom>
          </p:spPr>
        </p:pic>
        <p:pic>
          <p:nvPicPr>
            <p:cNvPr id="29" name="Picture 28">
              <a:extLst>
                <a:ext uri="{FF2B5EF4-FFF2-40B4-BE49-F238E27FC236}">
                  <a16:creationId xmlns:a16="http://schemas.microsoft.com/office/drawing/2014/main" xmlns="" id="{94BEC63C-9A24-44D5-AD79-F0D43083408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3303" y="697153"/>
              <a:ext cx="1186632" cy="1186632"/>
            </a:xfrm>
            <a:prstGeom prst="rect">
              <a:avLst/>
            </a:prstGeom>
          </p:spPr>
        </p:pic>
        <p:pic>
          <p:nvPicPr>
            <p:cNvPr id="30" name="Picture 29">
              <a:extLst>
                <a:ext uri="{FF2B5EF4-FFF2-40B4-BE49-F238E27FC236}">
                  <a16:creationId xmlns:a16="http://schemas.microsoft.com/office/drawing/2014/main" xmlns="" id="{A1E5ADCA-8824-472E-92ED-92F88807E2A9}"/>
                </a:ext>
              </a:extLst>
            </p:cNvPr>
            <p:cNvPicPr>
              <a:picLocks noChangeAspect="1"/>
            </p:cNvPicPr>
            <p:nvPr/>
          </p:nvPicPr>
          <p:blipFill>
            <a:blip r:embed="rId7"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435770" y="252239"/>
              <a:ext cx="717798" cy="531338"/>
            </a:xfrm>
            <a:prstGeom prst="rect">
              <a:avLst/>
            </a:prstGeom>
          </p:spPr>
        </p:pic>
        <p:pic>
          <p:nvPicPr>
            <p:cNvPr id="31" name="Picture 30">
              <a:extLst>
                <a:ext uri="{FF2B5EF4-FFF2-40B4-BE49-F238E27FC236}">
                  <a16:creationId xmlns:a16="http://schemas.microsoft.com/office/drawing/2014/main" xmlns="" id="{608A5BB8-F481-4D74-9B46-B0B92FFDF7C9}"/>
                </a:ext>
              </a:extLst>
            </p:cNvPr>
            <p:cNvPicPr>
              <a:picLocks noChangeAspect="1"/>
            </p:cNvPicPr>
            <p:nvPr/>
          </p:nvPicPr>
          <p:blipFill>
            <a:blip r:embed="rId7"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324350" y="862010"/>
              <a:ext cx="717798" cy="531338"/>
            </a:xfrm>
            <a:prstGeom prst="rect">
              <a:avLst/>
            </a:prstGeom>
          </p:spPr>
        </p:pic>
        <p:pic>
          <p:nvPicPr>
            <p:cNvPr id="32" name="Picture 31">
              <a:extLst>
                <a:ext uri="{FF2B5EF4-FFF2-40B4-BE49-F238E27FC236}">
                  <a16:creationId xmlns:a16="http://schemas.microsoft.com/office/drawing/2014/main" xmlns="" id="{35FD315A-A755-440F-ADB2-8D7BDA659A1A}"/>
                </a:ext>
              </a:extLst>
            </p:cNvPr>
            <p:cNvPicPr>
              <a:picLocks noChangeAspect="1"/>
            </p:cNvPicPr>
            <p:nvPr/>
          </p:nvPicPr>
          <p:blipFill>
            <a:blip r:embed="rId7"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821759" y="739127"/>
              <a:ext cx="717798" cy="531338"/>
            </a:xfrm>
            <a:prstGeom prst="rect">
              <a:avLst/>
            </a:prstGeom>
          </p:spPr>
        </p:pic>
        <p:pic>
          <p:nvPicPr>
            <p:cNvPr id="33" name="Picture 32">
              <a:extLst>
                <a:ext uri="{FF2B5EF4-FFF2-40B4-BE49-F238E27FC236}">
                  <a16:creationId xmlns:a16="http://schemas.microsoft.com/office/drawing/2014/main" xmlns="" id="{43A6F5F7-7AAC-4232-B039-386915B08093}"/>
                </a:ext>
              </a:extLst>
            </p:cNvPr>
            <p:cNvPicPr>
              <a:picLocks noChangeAspect="1"/>
            </p:cNvPicPr>
            <p:nvPr/>
          </p:nvPicPr>
          <p:blipFill>
            <a:blip r:embed="rId7"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3795737" y="1217404"/>
              <a:ext cx="717798" cy="531338"/>
            </a:xfrm>
            <a:prstGeom prst="rect">
              <a:avLst/>
            </a:prstGeom>
          </p:spPr>
        </p:pic>
      </p:grpSp>
      <p:sp>
        <p:nvSpPr>
          <p:cNvPr id="9" name="矩形 14">
            <a:extLst>
              <a:ext uri="{FF2B5EF4-FFF2-40B4-BE49-F238E27FC236}">
                <a16:creationId xmlns:a16="http://schemas.microsoft.com/office/drawing/2014/main" xmlns="" id="{61D3A133-E5D1-4072-865B-576E3597DC35}"/>
              </a:ext>
            </a:extLst>
          </p:cNvPr>
          <p:cNvSpPr/>
          <p:nvPr/>
        </p:nvSpPr>
        <p:spPr>
          <a:xfrm>
            <a:off x="-13026" y="2242107"/>
            <a:ext cx="5766126" cy="10540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xmlns="" id="{595CF05F-9939-4F5D-B61B-04C36FFB90B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xmlns="" id="{4A5D9B70-75CF-4093-A9E9-4390138147A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xmlns="" id="{4D594312-96D1-48F2-882B-9B3901F93E1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5" name="Oval 4">
            <a:extLst>
              <a:ext uri="{FF2B5EF4-FFF2-40B4-BE49-F238E27FC236}">
                <a16:creationId xmlns:a16="http://schemas.microsoft.com/office/drawing/2014/main" xmlns="" id="{9BFB7C9E-752B-4059-9C75-7D80069C34EA}"/>
              </a:ext>
            </a:extLst>
          </p:cNvPr>
          <p:cNvSpPr/>
          <p:nvPr/>
        </p:nvSpPr>
        <p:spPr>
          <a:xfrm>
            <a:off x="366617" y="6397"/>
            <a:ext cx="4158757" cy="61812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0070C0"/>
                </a:solidFill>
              </a:rPr>
              <a:t>Trong</a:t>
            </a:r>
            <a:r>
              <a:rPr lang="en-GB" sz="1400" dirty="0">
                <a:solidFill>
                  <a:srgbClr val="0070C0"/>
                </a:solidFill>
              </a:rPr>
              <a:t>  </a:t>
            </a:r>
            <a:r>
              <a:rPr lang="en-GB" sz="1400" dirty="0" err="1">
                <a:solidFill>
                  <a:srgbClr val="0070C0"/>
                </a:solidFill>
              </a:rPr>
              <a:t>bài</a:t>
            </a:r>
            <a:r>
              <a:rPr lang="en-GB" sz="1400" dirty="0">
                <a:solidFill>
                  <a:srgbClr val="0070C0"/>
                </a:solidFill>
              </a:rPr>
              <a:t> VÈ LOÀI VẬT </a:t>
            </a:r>
            <a:r>
              <a:rPr lang="en-GB" sz="1400" dirty="0" err="1">
                <a:solidFill>
                  <a:srgbClr val="0070C0"/>
                </a:solidFill>
              </a:rPr>
              <a:t>nhắc</a:t>
            </a:r>
            <a:r>
              <a:rPr lang="en-GB" sz="1400" dirty="0">
                <a:solidFill>
                  <a:srgbClr val="0070C0"/>
                </a:solidFill>
              </a:rPr>
              <a:t> </a:t>
            </a:r>
            <a:r>
              <a:rPr lang="en-GB" sz="1400" dirty="0" err="1">
                <a:solidFill>
                  <a:srgbClr val="0070C0"/>
                </a:solidFill>
              </a:rPr>
              <a:t>đến</a:t>
            </a:r>
            <a:r>
              <a:rPr lang="en-GB" sz="1400" dirty="0">
                <a:solidFill>
                  <a:srgbClr val="0070C0"/>
                </a:solidFill>
              </a:rPr>
              <a:t> </a:t>
            </a:r>
            <a:r>
              <a:rPr lang="en-GB" sz="1400" dirty="0" err="1">
                <a:solidFill>
                  <a:srgbClr val="0070C0"/>
                </a:solidFill>
              </a:rPr>
              <a:t>những</a:t>
            </a:r>
            <a:r>
              <a:rPr lang="en-GB" sz="1400" dirty="0">
                <a:solidFill>
                  <a:srgbClr val="0070C0"/>
                </a:solidFill>
              </a:rPr>
              <a:t> con </a:t>
            </a:r>
            <a:r>
              <a:rPr lang="en-GB" sz="1400" dirty="0" err="1">
                <a:solidFill>
                  <a:srgbClr val="0070C0"/>
                </a:solidFill>
              </a:rPr>
              <a:t>vật</a:t>
            </a:r>
            <a:r>
              <a:rPr lang="en-GB" sz="1400" dirty="0">
                <a:solidFill>
                  <a:srgbClr val="0070C0"/>
                </a:solidFill>
              </a:rPr>
              <a:t> </a:t>
            </a:r>
            <a:r>
              <a:rPr lang="en-GB" sz="1400" dirty="0" err="1">
                <a:solidFill>
                  <a:srgbClr val="0070C0"/>
                </a:solidFill>
              </a:rPr>
              <a:t>gì</a:t>
            </a:r>
            <a:r>
              <a:rPr lang="en-GB" sz="1400" dirty="0">
                <a:solidFill>
                  <a:srgbClr val="0070C0"/>
                </a:solidFill>
              </a:rPr>
              <a:t> </a:t>
            </a:r>
            <a:r>
              <a:rPr lang="en-GB" sz="1400" dirty="0" err="1">
                <a:solidFill>
                  <a:srgbClr val="0070C0"/>
                </a:solidFill>
              </a:rPr>
              <a:t>nhỉ</a:t>
            </a:r>
            <a:r>
              <a:rPr lang="en-GB" sz="1400" dirty="0">
                <a:solidFill>
                  <a:srgbClr val="0070C0"/>
                </a:solidFill>
              </a:rPr>
              <a:t>?</a:t>
            </a:r>
            <a:endParaRPr lang="en-US" sz="1400" dirty="0">
              <a:solidFill>
                <a:srgbClr val="0070C0"/>
              </a:solidFill>
            </a:endParaRPr>
          </a:p>
        </p:txBody>
      </p:sp>
      <p:pic>
        <p:nvPicPr>
          <p:cNvPr id="21" name="Picture 20">
            <a:extLst>
              <a:ext uri="{FF2B5EF4-FFF2-40B4-BE49-F238E27FC236}">
                <a16:creationId xmlns:a16="http://schemas.microsoft.com/office/drawing/2014/main" xmlns="" id="{B72F4407-F81F-4BCE-A3F8-1B57077E0DB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13535" y="1959779"/>
            <a:ext cx="1058276" cy="1410054"/>
          </a:xfrm>
          <a:prstGeom prst="rect">
            <a:avLst/>
          </a:prstGeom>
        </p:spPr>
      </p:pic>
      <p:pic>
        <p:nvPicPr>
          <p:cNvPr id="22" name="Picture 21">
            <a:extLst>
              <a:ext uri="{FF2B5EF4-FFF2-40B4-BE49-F238E27FC236}">
                <a16:creationId xmlns:a16="http://schemas.microsoft.com/office/drawing/2014/main" xmlns="" id="{E7F6185E-3276-413A-87C7-D6B488176917}"/>
              </a:ext>
            </a:extLst>
          </p:cNvPr>
          <p:cNvPicPr>
            <a:picLocks noChangeAspect="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1076" y="877338"/>
            <a:ext cx="857250" cy="857250"/>
          </a:xfrm>
          <a:prstGeom prst="rect">
            <a:avLst/>
          </a:prstGeom>
        </p:spPr>
      </p:pic>
      <p:pic>
        <p:nvPicPr>
          <p:cNvPr id="23" name="Picture 22">
            <a:extLst>
              <a:ext uri="{FF2B5EF4-FFF2-40B4-BE49-F238E27FC236}">
                <a16:creationId xmlns:a16="http://schemas.microsoft.com/office/drawing/2014/main" xmlns="" id="{12F4CEEB-291A-49F5-883A-184EFBE9CFBB}"/>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22" y="1170554"/>
            <a:ext cx="1023801" cy="1332083"/>
          </a:xfrm>
          <a:prstGeom prst="rect">
            <a:avLst/>
          </a:prstGeom>
        </p:spPr>
      </p:pic>
      <p:pic>
        <p:nvPicPr>
          <p:cNvPr id="24" name="Picture 3">
            <a:extLst>
              <a:ext uri="{FF2B5EF4-FFF2-40B4-BE49-F238E27FC236}">
                <a16:creationId xmlns:a16="http://schemas.microsoft.com/office/drawing/2014/main" xmlns="" id="{E0A7A42B-F828-4672-B030-BFF5B74F2F3D}"/>
              </a:ext>
            </a:extLst>
          </p:cNvPr>
          <p:cNvPicPr>
            <a:picLocks noChangeAspect="1"/>
          </p:cNvPicPr>
          <p:nvPr/>
        </p:nvPicPr>
        <p:blipFill>
          <a:blip r:embed="rId12"/>
          <a:srcRect/>
          <a:stretch>
            <a:fillRect/>
          </a:stretch>
        </p:blipFill>
        <p:spPr>
          <a:xfrm>
            <a:off x="2420854" y="2396560"/>
            <a:ext cx="1598987" cy="1001940"/>
          </a:xfrm>
          <a:prstGeom prst="rect">
            <a:avLst/>
          </a:prstGeom>
        </p:spPr>
      </p:pic>
      <p:pic>
        <p:nvPicPr>
          <p:cNvPr id="25" name="Picture 24">
            <a:extLst>
              <a:ext uri="{FF2B5EF4-FFF2-40B4-BE49-F238E27FC236}">
                <a16:creationId xmlns:a16="http://schemas.microsoft.com/office/drawing/2014/main" xmlns="" id="{B04025EA-22C3-464C-963C-1BD74AF7C698}"/>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072" y="2468117"/>
            <a:ext cx="1030508" cy="887547"/>
          </a:xfrm>
          <a:prstGeom prst="rect">
            <a:avLst/>
          </a:prstGeom>
        </p:spPr>
      </p:pic>
      <p:pic>
        <p:nvPicPr>
          <p:cNvPr id="26" name="Picture 25">
            <a:extLst>
              <a:ext uri="{FF2B5EF4-FFF2-40B4-BE49-F238E27FC236}">
                <a16:creationId xmlns:a16="http://schemas.microsoft.com/office/drawing/2014/main" xmlns="" id="{36CCF457-72A8-4E70-9003-77E9B55C994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11692" y="2130636"/>
            <a:ext cx="1101843" cy="832679"/>
          </a:xfrm>
          <a:prstGeom prst="rect">
            <a:avLst/>
          </a:prstGeom>
        </p:spPr>
      </p:pic>
      <p:pic>
        <p:nvPicPr>
          <p:cNvPr id="34" name="Picture 33">
            <a:extLst>
              <a:ext uri="{FF2B5EF4-FFF2-40B4-BE49-F238E27FC236}">
                <a16:creationId xmlns:a16="http://schemas.microsoft.com/office/drawing/2014/main" xmlns="" id="{1E8B0CF9-A107-4FBF-B362-045A2C0D1B28}"/>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5917" y="1695451"/>
            <a:ext cx="1182607" cy="947687"/>
          </a:xfrm>
          <a:prstGeom prst="rect">
            <a:avLst/>
          </a:prstGeom>
        </p:spPr>
      </p:pic>
      <p:pic>
        <p:nvPicPr>
          <p:cNvPr id="3" name="Audio 2">
            <a:hlinkClick r:id="" action="ppaction://media"/>
            <a:extLst>
              <a:ext uri="{FF2B5EF4-FFF2-40B4-BE49-F238E27FC236}">
                <a16:creationId xmlns:a16="http://schemas.microsoft.com/office/drawing/2014/main" xmlns="" id="{F6DEC09B-CFDB-4491-8D62-E656A5019456}"/>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2821075687"/>
      </p:ext>
    </p:extLst>
  </p:cSld>
  <p:clrMapOvr>
    <a:masterClrMapping/>
  </p:clrMapOvr>
  <mc:AlternateContent xmlns:mc="http://schemas.openxmlformats.org/markup-compatibility/2006" xmlns:p14="http://schemas.microsoft.com/office/powerpoint/2010/main">
    <mc:Choice Requires="p14">
      <p:transition spd="slow" p14:dur="800" advTm="26810">
        <p:circle/>
      </p:transition>
    </mc:Choice>
    <mc:Fallback xmlns="">
      <p:transition spd="slow" advTm="2681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2700" fill="hold"/>
                                        <p:tgtEl>
                                          <p:spTgt spid="34"/>
                                        </p:tgtEl>
                                        <p:attrNameLst>
                                          <p:attrName>ppt_x</p:attrName>
                                        </p:attrNameLst>
                                      </p:cBhvr>
                                      <p:tavLst>
                                        <p:tav tm="0">
                                          <p:val>
                                            <p:strVal val="1+#ppt_w/2"/>
                                          </p:val>
                                        </p:tav>
                                        <p:tav tm="100000">
                                          <p:val>
                                            <p:strVal val="#ppt_x"/>
                                          </p:val>
                                        </p:tav>
                                      </p:tavLst>
                                    </p:anim>
                                    <p:anim calcmode="lin" valueType="num">
                                      <p:cBhvr additive="base">
                                        <p:cTn id="27" dur="27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2300" fill="hold"/>
                                        <p:tgtEl>
                                          <p:spTgt spid="21"/>
                                        </p:tgtEl>
                                        <p:attrNameLst>
                                          <p:attrName>ppt_x</p:attrName>
                                        </p:attrNameLst>
                                      </p:cBhvr>
                                      <p:tavLst>
                                        <p:tav tm="0">
                                          <p:val>
                                            <p:strVal val="1+#ppt_w/2"/>
                                          </p:val>
                                        </p:tav>
                                        <p:tav tm="100000">
                                          <p:val>
                                            <p:strVal val="#ppt_x"/>
                                          </p:val>
                                        </p:tav>
                                      </p:tavLst>
                                    </p:anim>
                                    <p:anim calcmode="lin" valueType="num">
                                      <p:cBhvr additive="base">
                                        <p:cTn id="48" dur="2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2000" fill="hold"/>
                                        <p:tgtEl>
                                          <p:spTgt spid="24"/>
                                        </p:tgtEl>
                                        <p:attrNameLst>
                                          <p:attrName>ppt_x</p:attrName>
                                        </p:attrNameLst>
                                      </p:cBhvr>
                                      <p:tavLst>
                                        <p:tav tm="0">
                                          <p:val>
                                            <p:strVal val="#ppt_x"/>
                                          </p:val>
                                        </p:tav>
                                        <p:tav tm="100000">
                                          <p:val>
                                            <p:strVal val="#ppt_x"/>
                                          </p:val>
                                        </p:tav>
                                      </p:tavLst>
                                    </p:anim>
                                    <p:anim calcmode="lin" valueType="num">
                                      <p:cBhvr additive="base">
                                        <p:cTn id="54" dur="2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8" name="矩形 12">
            <a:extLst>
              <a:ext uri="{FF2B5EF4-FFF2-40B4-BE49-F238E27FC236}">
                <a16:creationId xmlns:a16="http://schemas.microsoft.com/office/drawing/2014/main" xmlns=""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9" name="矩形 14">
            <a:extLst>
              <a:ext uri="{FF2B5EF4-FFF2-40B4-BE49-F238E27FC236}">
                <a16:creationId xmlns:a16="http://schemas.microsoft.com/office/drawing/2014/main" xmlns="" id="{61D3A133-E5D1-4072-865B-576E3597DC35}"/>
              </a:ext>
            </a:extLst>
          </p:cNvPr>
          <p:cNvSpPr/>
          <p:nvPr/>
        </p:nvSpPr>
        <p:spPr>
          <a:xfrm>
            <a:off x="-13026" y="2242107"/>
            <a:ext cx="5766126" cy="10540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xmlns=""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xmlns=""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xmlns=""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5" name="Oval 4">
            <a:extLst>
              <a:ext uri="{FF2B5EF4-FFF2-40B4-BE49-F238E27FC236}">
                <a16:creationId xmlns:a16="http://schemas.microsoft.com/office/drawing/2014/main" xmlns="" id="{9BFB7C9E-752B-4059-9C75-7D80069C34EA}"/>
              </a:ext>
            </a:extLst>
          </p:cNvPr>
          <p:cNvSpPr/>
          <p:nvPr/>
        </p:nvSpPr>
        <p:spPr>
          <a:xfrm>
            <a:off x="366617" y="6397"/>
            <a:ext cx="4158757" cy="61812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0070C0"/>
                </a:solidFill>
              </a:rPr>
              <a:t>Trong</a:t>
            </a:r>
            <a:r>
              <a:rPr lang="en-GB" sz="1400" dirty="0">
                <a:solidFill>
                  <a:srgbClr val="0070C0"/>
                </a:solidFill>
              </a:rPr>
              <a:t>  </a:t>
            </a:r>
            <a:r>
              <a:rPr lang="en-GB" sz="1400" dirty="0" err="1">
                <a:solidFill>
                  <a:srgbClr val="0070C0"/>
                </a:solidFill>
              </a:rPr>
              <a:t>bài</a:t>
            </a:r>
            <a:r>
              <a:rPr lang="en-GB" sz="1400" dirty="0">
                <a:solidFill>
                  <a:srgbClr val="0070C0"/>
                </a:solidFill>
              </a:rPr>
              <a:t> VÈ LOÀI VẬT </a:t>
            </a:r>
            <a:r>
              <a:rPr lang="en-GB" sz="1400" dirty="0" err="1">
                <a:solidFill>
                  <a:srgbClr val="0070C0"/>
                </a:solidFill>
              </a:rPr>
              <a:t>nhắc</a:t>
            </a:r>
            <a:r>
              <a:rPr lang="en-GB" sz="1400" dirty="0">
                <a:solidFill>
                  <a:srgbClr val="0070C0"/>
                </a:solidFill>
              </a:rPr>
              <a:t> </a:t>
            </a:r>
            <a:r>
              <a:rPr lang="en-GB" sz="1400" dirty="0" err="1">
                <a:solidFill>
                  <a:srgbClr val="0070C0"/>
                </a:solidFill>
              </a:rPr>
              <a:t>đến</a:t>
            </a:r>
            <a:r>
              <a:rPr lang="en-GB" sz="1400" dirty="0">
                <a:solidFill>
                  <a:srgbClr val="0070C0"/>
                </a:solidFill>
              </a:rPr>
              <a:t> </a:t>
            </a:r>
            <a:r>
              <a:rPr lang="en-GB" sz="1400" dirty="0" err="1">
                <a:solidFill>
                  <a:srgbClr val="0070C0"/>
                </a:solidFill>
              </a:rPr>
              <a:t>những</a:t>
            </a:r>
            <a:r>
              <a:rPr lang="en-GB" sz="1400" dirty="0">
                <a:solidFill>
                  <a:srgbClr val="0070C0"/>
                </a:solidFill>
              </a:rPr>
              <a:t> con </a:t>
            </a:r>
            <a:r>
              <a:rPr lang="en-GB" sz="1400" dirty="0" err="1">
                <a:solidFill>
                  <a:srgbClr val="0070C0"/>
                </a:solidFill>
              </a:rPr>
              <a:t>vật</a:t>
            </a:r>
            <a:r>
              <a:rPr lang="en-GB" sz="1400" dirty="0">
                <a:solidFill>
                  <a:srgbClr val="0070C0"/>
                </a:solidFill>
              </a:rPr>
              <a:t> </a:t>
            </a:r>
            <a:r>
              <a:rPr lang="en-GB" sz="1400" dirty="0" err="1">
                <a:solidFill>
                  <a:srgbClr val="0070C0"/>
                </a:solidFill>
              </a:rPr>
              <a:t>gì</a:t>
            </a:r>
            <a:r>
              <a:rPr lang="en-GB" sz="1400" dirty="0">
                <a:solidFill>
                  <a:srgbClr val="0070C0"/>
                </a:solidFill>
              </a:rPr>
              <a:t> </a:t>
            </a:r>
            <a:r>
              <a:rPr lang="en-GB" sz="1400" dirty="0" err="1">
                <a:solidFill>
                  <a:srgbClr val="0070C0"/>
                </a:solidFill>
              </a:rPr>
              <a:t>nhỉ</a:t>
            </a:r>
            <a:r>
              <a:rPr lang="en-GB" sz="1400" dirty="0">
                <a:solidFill>
                  <a:srgbClr val="0070C0"/>
                </a:solidFill>
              </a:rPr>
              <a:t>?</a:t>
            </a:r>
            <a:endParaRPr lang="en-US" sz="1400" dirty="0">
              <a:solidFill>
                <a:srgbClr val="0070C0"/>
              </a:solidFill>
            </a:endParaRPr>
          </a:p>
        </p:txBody>
      </p:sp>
      <p:pic>
        <p:nvPicPr>
          <p:cNvPr id="14" name="Picture 2" descr="Cartoon Fish Sticker by Box Office for iOS &amp;amp; Android | GIPHY">
            <a:extLst>
              <a:ext uri="{FF2B5EF4-FFF2-40B4-BE49-F238E27FC236}">
                <a16:creationId xmlns:a16="http://schemas.microsoft.com/office/drawing/2014/main" xmlns="" id="{58044B86-9779-4EDA-B170-1E8F09EB53F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0051" y="2221066"/>
            <a:ext cx="1922956" cy="1081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xmlns="" id="{A1C2AE66-FD8C-4113-AE04-104CF6F30DD4}"/>
              </a:ext>
            </a:extLst>
          </p:cNvPr>
          <p:cNvPicPr>
            <a:picLocks noChangeAspect="1"/>
          </p:cNvPicPr>
          <p:nvPr/>
        </p:nvPicPr>
        <p:blipFill>
          <a:blip r:embed="rId7"/>
          <a:srcRect/>
          <a:stretch>
            <a:fillRect/>
          </a:stretch>
        </p:blipFill>
        <p:spPr>
          <a:xfrm>
            <a:off x="4766896" y="1301155"/>
            <a:ext cx="1173803" cy="1363285"/>
          </a:xfrm>
          <a:prstGeom prst="rect">
            <a:avLst/>
          </a:prstGeom>
        </p:spPr>
      </p:pic>
      <p:pic>
        <p:nvPicPr>
          <p:cNvPr id="17" name="Picture 16">
            <a:extLst>
              <a:ext uri="{FF2B5EF4-FFF2-40B4-BE49-F238E27FC236}">
                <a16:creationId xmlns:a16="http://schemas.microsoft.com/office/drawing/2014/main" xmlns="" id="{29BD3F5D-250A-4084-B4EB-BBB7D8C8142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112" y="-36866"/>
            <a:ext cx="2778506" cy="1667103"/>
          </a:xfrm>
          <a:prstGeom prst="rect">
            <a:avLst/>
          </a:prstGeom>
        </p:spPr>
      </p:pic>
      <p:pic>
        <p:nvPicPr>
          <p:cNvPr id="18" name="Picture 7">
            <a:extLst>
              <a:ext uri="{FF2B5EF4-FFF2-40B4-BE49-F238E27FC236}">
                <a16:creationId xmlns:a16="http://schemas.microsoft.com/office/drawing/2014/main" xmlns="" id="{C9ADE059-B169-4986-B1AF-29CBB61FE68E}"/>
              </a:ext>
            </a:extLst>
          </p:cNvPr>
          <p:cNvPicPr>
            <a:picLocks noChangeAspect="1"/>
          </p:cNvPicPr>
          <p:nvPr/>
        </p:nvPicPr>
        <p:blipFill>
          <a:blip r:embed="rId9"/>
          <a:srcRect/>
          <a:stretch>
            <a:fillRect/>
          </a:stretch>
        </p:blipFill>
        <p:spPr>
          <a:xfrm rot="-1236631">
            <a:off x="3492082" y="2128907"/>
            <a:ext cx="1368608" cy="1247145"/>
          </a:xfrm>
          <a:prstGeom prst="rect">
            <a:avLst/>
          </a:prstGeom>
        </p:spPr>
      </p:pic>
      <p:pic>
        <p:nvPicPr>
          <p:cNvPr id="19" name="Picture 7">
            <a:extLst>
              <a:ext uri="{FF2B5EF4-FFF2-40B4-BE49-F238E27FC236}">
                <a16:creationId xmlns:a16="http://schemas.microsoft.com/office/drawing/2014/main" xmlns="" id="{D167C409-4DAD-4239-B457-404C25023FAF}"/>
              </a:ext>
            </a:extLst>
          </p:cNvPr>
          <p:cNvPicPr>
            <a:picLocks noChangeAspect="1"/>
          </p:cNvPicPr>
          <p:nvPr/>
        </p:nvPicPr>
        <p:blipFill>
          <a:blip r:embed="rId10"/>
          <a:srcRect/>
          <a:stretch>
            <a:fillRect/>
          </a:stretch>
        </p:blipFill>
        <p:spPr>
          <a:xfrm>
            <a:off x="3436057" y="924678"/>
            <a:ext cx="1187103" cy="1411118"/>
          </a:xfrm>
          <a:prstGeom prst="rect">
            <a:avLst/>
          </a:prstGeom>
        </p:spPr>
      </p:pic>
      <p:pic>
        <p:nvPicPr>
          <p:cNvPr id="20" name="Picture 19">
            <a:extLst>
              <a:ext uri="{FF2B5EF4-FFF2-40B4-BE49-F238E27FC236}">
                <a16:creationId xmlns:a16="http://schemas.microsoft.com/office/drawing/2014/main" xmlns="" id="{C6405E8B-D657-41D6-841C-6B6652ACB3B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706" y="1575200"/>
            <a:ext cx="1593045" cy="1393914"/>
          </a:xfrm>
          <a:prstGeom prst="rect">
            <a:avLst/>
          </a:prstGeom>
        </p:spPr>
      </p:pic>
      <p:pic>
        <p:nvPicPr>
          <p:cNvPr id="35" name="Picture 12">
            <a:extLst>
              <a:ext uri="{FF2B5EF4-FFF2-40B4-BE49-F238E27FC236}">
                <a16:creationId xmlns:a16="http://schemas.microsoft.com/office/drawing/2014/main" xmlns="" id="{75EF59E4-D5FF-486A-B86C-CF536160AAF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745017" y="2395371"/>
            <a:ext cx="703558" cy="708874"/>
          </a:xfrm>
          <a:prstGeom prst="rect">
            <a:avLst/>
          </a:prstGeom>
        </p:spPr>
      </p:pic>
      <p:pic>
        <p:nvPicPr>
          <p:cNvPr id="6" name="Audio 5">
            <a:hlinkClick r:id="" action="ppaction://media"/>
            <a:extLst>
              <a:ext uri="{FF2B5EF4-FFF2-40B4-BE49-F238E27FC236}">
                <a16:creationId xmlns:a16="http://schemas.microsoft.com/office/drawing/2014/main" xmlns="" id="{4B3BDCBA-D3CD-4EF6-84F1-96FE4EB9504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890762299"/>
      </p:ext>
    </p:extLst>
  </p:cSld>
  <p:clrMapOvr>
    <a:masterClrMapping/>
  </p:clrMapOvr>
  <mc:AlternateContent xmlns:mc="http://schemas.openxmlformats.org/markup-compatibility/2006" xmlns:p14="http://schemas.microsoft.com/office/powerpoint/2010/main">
    <mc:Choice Requires="p14">
      <p:transition spd="slow" p14:dur="800" advTm="18235">
        <p:circle/>
      </p:transition>
    </mc:Choice>
    <mc:Fallback xmlns="">
      <p:transition spd="slow" advTm="1823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arn(inVertical)">
                                      <p:cBhvr>
                                        <p:cTn id="4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xmlns=""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xmlns=""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xmlns=""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xmlns=""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xmlns=""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xmlns="" id="{9BFB7C9E-752B-4059-9C75-7D80069C34EA}"/>
              </a:ext>
            </a:extLst>
          </p:cNvPr>
          <p:cNvSpPr/>
          <p:nvPr/>
        </p:nvSpPr>
        <p:spPr>
          <a:xfrm>
            <a:off x="7150" y="41815"/>
            <a:ext cx="5571273"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dirty="0">
                <a:solidFill>
                  <a:srgbClr val="FF0000"/>
                </a:solidFill>
              </a:rPr>
              <a:t>Ở đoạn đầu của bài đồng dao,theo các con thì con vật nào xuất hiện mà trên lưng chúng cõng gạch và con vật nào cứ nghiến răng là trời đổ mưa</a:t>
            </a:r>
            <a:r>
              <a:rPr lang="en-GB" sz="1200" dirty="0">
                <a:solidFill>
                  <a:srgbClr val="FF0000"/>
                </a:solidFill>
              </a:rPr>
              <a:t>?</a:t>
            </a:r>
            <a:endParaRPr lang="en-US" sz="1200" dirty="0">
              <a:solidFill>
                <a:srgbClr val="FF0000"/>
              </a:solidFill>
            </a:endParaRPr>
          </a:p>
        </p:txBody>
      </p:sp>
      <p:pic>
        <p:nvPicPr>
          <p:cNvPr id="14" name="Picture 13">
            <a:extLst>
              <a:ext uri="{FF2B5EF4-FFF2-40B4-BE49-F238E27FC236}">
                <a16:creationId xmlns:a16="http://schemas.microsoft.com/office/drawing/2014/main" xmlns="" id="{DEF62279-6CF4-4249-B41C-F5A895A82647}"/>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041" y="1615607"/>
            <a:ext cx="1475994" cy="1271231"/>
          </a:xfrm>
          <a:prstGeom prst="rect">
            <a:avLst/>
          </a:prstGeom>
        </p:spPr>
      </p:pic>
      <p:pic>
        <p:nvPicPr>
          <p:cNvPr id="15" name="Picture 14">
            <a:extLst>
              <a:ext uri="{FF2B5EF4-FFF2-40B4-BE49-F238E27FC236}">
                <a16:creationId xmlns:a16="http://schemas.microsoft.com/office/drawing/2014/main" xmlns="" id="{B9E77AE1-9BEC-4255-8005-97B75AB540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2786" y="1380538"/>
            <a:ext cx="1778535" cy="1344065"/>
          </a:xfrm>
          <a:prstGeom prst="rect">
            <a:avLst/>
          </a:prstGeom>
        </p:spPr>
      </p:pic>
      <p:pic>
        <p:nvPicPr>
          <p:cNvPr id="6" name="Audio 5">
            <a:hlinkClick r:id="" action="ppaction://media"/>
            <a:extLst>
              <a:ext uri="{FF2B5EF4-FFF2-40B4-BE49-F238E27FC236}">
                <a16:creationId xmlns:a16="http://schemas.microsoft.com/office/drawing/2014/main" xmlns="" id="{AFB5418A-6506-46EA-A432-3916313534A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475624626"/>
      </p:ext>
    </p:extLst>
  </p:cSld>
  <p:clrMapOvr>
    <a:masterClrMapping/>
  </p:clrMapOvr>
  <mc:AlternateContent xmlns:mc="http://schemas.openxmlformats.org/markup-compatibility/2006" xmlns:p14="http://schemas.microsoft.com/office/powerpoint/2010/main">
    <mc:Choice Requires="p14">
      <p:transition spd="slow" p14:dur="800" advTm="25077">
        <p:circle/>
      </p:transition>
    </mc:Choice>
    <mc:Fallback xmlns="">
      <p:transition spd="slow" advTm="2507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21875" r="119" b="21901"/>
          <a:stretch>
            <a:fillRect/>
          </a:stretch>
        </p:blipFill>
        <p:spPr>
          <a:xfrm>
            <a:off x="0" y="-41329"/>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705350" y="2125679"/>
            <a:ext cx="603490" cy="525791"/>
          </a:xfrm>
          <a:prstGeom prst="rect">
            <a:avLst/>
          </a:prstGeom>
        </p:spPr>
      </p:pic>
      <p:pic>
        <p:nvPicPr>
          <p:cNvPr id="6" name="Picture 5">
            <a:extLst>
              <a:ext uri="{FF2B5EF4-FFF2-40B4-BE49-F238E27FC236}">
                <a16:creationId xmlns:a16="http://schemas.microsoft.com/office/drawing/2014/main" xmlns="" id="{0A6A514C-7116-469F-B3E4-998E4CA4220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3664" y="2243238"/>
            <a:ext cx="1030508" cy="887547"/>
          </a:xfrm>
          <a:prstGeom prst="rect">
            <a:avLst/>
          </a:prstGeom>
        </p:spPr>
      </p:pic>
      <p:pic>
        <p:nvPicPr>
          <p:cNvPr id="8" name="Picture 7">
            <a:extLst>
              <a:ext uri="{FF2B5EF4-FFF2-40B4-BE49-F238E27FC236}">
                <a16:creationId xmlns:a16="http://schemas.microsoft.com/office/drawing/2014/main" xmlns="" id="{D43BB5E1-CABA-40EE-8949-47110503F7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200" y="1934188"/>
            <a:ext cx="1761675" cy="1331323"/>
          </a:xfrm>
          <a:prstGeom prst="rect">
            <a:avLst/>
          </a:prstGeom>
        </p:spPr>
      </p:pic>
      <p:pic>
        <p:nvPicPr>
          <p:cNvPr id="10" name="Picture 7">
            <a:extLst>
              <a:ext uri="{FF2B5EF4-FFF2-40B4-BE49-F238E27FC236}">
                <a16:creationId xmlns:a16="http://schemas.microsoft.com/office/drawing/2014/main" xmlns="" id="{573DEB11-9620-476F-9332-4B6D55BCEE91}"/>
              </a:ext>
            </a:extLst>
          </p:cNvPr>
          <p:cNvPicPr>
            <a:picLocks noChangeAspect="1"/>
          </p:cNvPicPr>
          <p:nvPr/>
        </p:nvPicPr>
        <p:blipFill>
          <a:blip r:embed="rId10"/>
          <a:srcRect/>
          <a:stretch>
            <a:fillRect/>
          </a:stretch>
        </p:blipFill>
        <p:spPr>
          <a:xfrm>
            <a:off x="4241257" y="1311838"/>
            <a:ext cx="748974" cy="532166"/>
          </a:xfrm>
          <a:prstGeom prst="rect">
            <a:avLst/>
          </a:prstGeom>
        </p:spPr>
      </p:pic>
      <p:pic>
        <p:nvPicPr>
          <p:cNvPr id="11" name="Picture 7">
            <a:extLst>
              <a:ext uri="{FF2B5EF4-FFF2-40B4-BE49-F238E27FC236}">
                <a16:creationId xmlns:a16="http://schemas.microsoft.com/office/drawing/2014/main" xmlns="" id="{984BC49F-83B0-43A3-86F6-38A34AD0155D}"/>
              </a:ext>
            </a:extLst>
          </p:cNvPr>
          <p:cNvPicPr>
            <a:picLocks noChangeAspect="1"/>
          </p:cNvPicPr>
          <p:nvPr/>
        </p:nvPicPr>
        <p:blipFill>
          <a:blip r:embed="rId10"/>
          <a:srcRect/>
          <a:stretch>
            <a:fillRect/>
          </a:stretch>
        </p:blipFill>
        <p:spPr>
          <a:xfrm>
            <a:off x="2796467" y="502350"/>
            <a:ext cx="553853" cy="393527"/>
          </a:xfrm>
          <a:prstGeom prst="rect">
            <a:avLst/>
          </a:prstGeom>
        </p:spPr>
      </p:pic>
      <p:pic>
        <p:nvPicPr>
          <p:cNvPr id="12" name="Picture 7">
            <a:extLst>
              <a:ext uri="{FF2B5EF4-FFF2-40B4-BE49-F238E27FC236}">
                <a16:creationId xmlns:a16="http://schemas.microsoft.com/office/drawing/2014/main" xmlns="" id="{9F4BC6DF-6980-449B-984F-B3CDC05AFF1E}"/>
              </a:ext>
            </a:extLst>
          </p:cNvPr>
          <p:cNvPicPr>
            <a:picLocks noChangeAspect="1"/>
          </p:cNvPicPr>
          <p:nvPr/>
        </p:nvPicPr>
        <p:blipFill>
          <a:blip r:embed="rId10"/>
          <a:srcRect/>
          <a:stretch>
            <a:fillRect/>
          </a:stretch>
        </p:blipFill>
        <p:spPr>
          <a:xfrm>
            <a:off x="2968946" y="1630511"/>
            <a:ext cx="552562" cy="392610"/>
          </a:xfrm>
          <a:prstGeom prst="rect">
            <a:avLst/>
          </a:prstGeom>
        </p:spPr>
      </p:pic>
      <p:pic>
        <p:nvPicPr>
          <p:cNvPr id="13" name="Picture 9">
            <a:extLst>
              <a:ext uri="{FF2B5EF4-FFF2-40B4-BE49-F238E27FC236}">
                <a16:creationId xmlns:a16="http://schemas.microsoft.com/office/drawing/2014/main" xmlns="" id="{DCADA37D-5E34-4CE6-9526-FEFD2FC9817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825355" y="2687011"/>
            <a:ext cx="540321" cy="472781"/>
          </a:xfrm>
          <a:prstGeom prst="rect">
            <a:avLst/>
          </a:prstGeom>
        </p:spPr>
      </p:pic>
      <p:pic>
        <p:nvPicPr>
          <p:cNvPr id="14" name="Picture 9">
            <a:extLst>
              <a:ext uri="{FF2B5EF4-FFF2-40B4-BE49-F238E27FC236}">
                <a16:creationId xmlns:a16="http://schemas.microsoft.com/office/drawing/2014/main" xmlns="" id="{35C811CE-AF3B-4748-AF5D-624CA16A5D5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90250" y="2756969"/>
            <a:ext cx="540321" cy="472781"/>
          </a:xfrm>
          <a:prstGeom prst="rect">
            <a:avLst/>
          </a:prstGeom>
        </p:spPr>
      </p:pic>
      <p:sp>
        <p:nvSpPr>
          <p:cNvPr id="4" name="TextBox 3">
            <a:extLst>
              <a:ext uri="{FF2B5EF4-FFF2-40B4-BE49-F238E27FC236}">
                <a16:creationId xmlns:a16="http://schemas.microsoft.com/office/drawing/2014/main" xmlns="" id="{597C236E-31D9-4C4F-AA48-1EBA7B63B988}"/>
              </a:ext>
            </a:extLst>
          </p:cNvPr>
          <p:cNvSpPr txBox="1"/>
          <p:nvPr/>
        </p:nvSpPr>
        <p:spPr>
          <a:xfrm>
            <a:off x="693784" y="61312"/>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Ve</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vẻ</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vè</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ve</a:t>
            </a:r>
            <a:endParaRPr lang="en-US" sz="1200" b="1" dirty="0">
              <a:solidFill>
                <a:srgbClr val="00206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xmlns="" id="{E039CEA0-6C83-4247-B136-0B0633953947}"/>
              </a:ext>
            </a:extLst>
          </p:cNvPr>
          <p:cNvSpPr txBox="1"/>
          <p:nvPr/>
        </p:nvSpPr>
        <p:spPr>
          <a:xfrm>
            <a:off x="684065" y="309870"/>
            <a:ext cx="275140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Cái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vè</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loài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vật</a:t>
            </a:r>
            <a:endParaRPr lang="en-US" sz="1200" b="1" dirty="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xmlns="" id="{5792A81E-C37A-4E12-A7A1-4EEA710D4597}"/>
              </a:ext>
            </a:extLst>
          </p:cNvPr>
          <p:cNvSpPr txBox="1"/>
          <p:nvPr/>
        </p:nvSpPr>
        <p:spPr>
          <a:xfrm>
            <a:off x="684065" y="548196"/>
            <a:ext cx="40711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Trên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lưng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cõng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gạch</a:t>
            </a:r>
            <a:endParaRPr lang="en-US" sz="1200" b="1"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xmlns="" id="{5437A9E0-361A-4129-AFBD-685406DED98C}"/>
              </a:ext>
            </a:extLst>
          </p:cNvPr>
          <p:cNvSpPr txBox="1"/>
          <p:nvPr/>
        </p:nvSpPr>
        <p:spPr>
          <a:xfrm>
            <a:off x="695008" y="777517"/>
            <a:ext cx="39187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họ</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cua</a:t>
            </a:r>
            <a:endParaRPr lang="en-US" sz="1200" b="1" dirty="0">
              <a:solidFill>
                <a:srgbClr val="002060"/>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xmlns="" id="{E8109CF3-9AD9-4090-A05C-5DDE2CEC5CAB}"/>
              </a:ext>
            </a:extLst>
          </p:cNvPr>
          <p:cNvSpPr txBox="1"/>
          <p:nvPr/>
        </p:nvSpPr>
        <p:spPr>
          <a:xfrm>
            <a:off x="684065" y="1005038"/>
            <a:ext cx="33853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Nghiến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răng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mưa</a:t>
            </a:r>
            <a:endParaRPr lang="en-US" sz="1200" b="1" dirty="0">
              <a:solidFill>
                <a:srgbClr val="002060"/>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xmlns="" id="{0A7F0A6B-F767-47D4-8E97-C71F12432B5B}"/>
              </a:ext>
            </a:extLst>
          </p:cNvPr>
          <p:cNvSpPr txBox="1"/>
          <p:nvPr/>
        </p:nvSpPr>
        <p:spPr>
          <a:xfrm>
            <a:off x="693784" y="1264617"/>
            <a:ext cx="327776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Đúng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cụ</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cóc</a:t>
            </a:r>
            <a:endParaRPr lang="en-US" sz="1200" b="1" dirty="0">
              <a:solidFill>
                <a:srgbClr val="002060"/>
              </a:solidFill>
              <a:latin typeface="Roboto" panose="02000000000000000000" pitchFamily="2" charset="0"/>
              <a:ea typeface="Roboto" panose="02000000000000000000" pitchFamily="2" charset="0"/>
            </a:endParaRPr>
          </a:p>
        </p:txBody>
      </p:sp>
      <p:pic>
        <p:nvPicPr>
          <p:cNvPr id="22" name="Audio 21">
            <a:hlinkClick r:id="" action="ppaction://media"/>
            <a:extLst>
              <a:ext uri="{FF2B5EF4-FFF2-40B4-BE49-F238E27FC236}">
                <a16:creationId xmlns:a16="http://schemas.microsoft.com/office/drawing/2014/main" xmlns="" id="{77B719BD-6B77-41B2-8A2B-1F29F602FAB2}"/>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5113338" y="2598738"/>
            <a:ext cx="487362" cy="487362"/>
          </a:xfrm>
          <a:prstGeom prst="rect">
            <a:avLst/>
          </a:prstGeom>
        </p:spPr>
      </p:pic>
      <p:pic>
        <p:nvPicPr>
          <p:cNvPr id="24" name="Picture 23">
            <a:extLst>
              <a:ext uri="{FF2B5EF4-FFF2-40B4-BE49-F238E27FC236}">
                <a16:creationId xmlns:a16="http://schemas.microsoft.com/office/drawing/2014/main" xmlns="" id="{15B9D5B9-84E3-4D5F-B544-AE825338F2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26913" y="777517"/>
            <a:ext cx="3238500" cy="3238500"/>
          </a:xfrm>
          <a:prstGeom prst="rect">
            <a:avLst/>
          </a:prstGeom>
        </p:spPr>
      </p:pic>
      <p:pic>
        <p:nvPicPr>
          <p:cNvPr id="25" name="Picture 24">
            <a:extLst>
              <a:ext uri="{FF2B5EF4-FFF2-40B4-BE49-F238E27FC236}">
                <a16:creationId xmlns:a16="http://schemas.microsoft.com/office/drawing/2014/main" xmlns="" id="{4A1C6258-0AEA-46BF-AB2F-5588ADC5F86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9226" y="44258"/>
            <a:ext cx="2361900" cy="2361900"/>
          </a:xfrm>
          <a:prstGeom prst="rect">
            <a:avLst/>
          </a:prstGeom>
        </p:spPr>
      </p:pic>
      <p:pic>
        <p:nvPicPr>
          <p:cNvPr id="26" name="Picture 25">
            <a:extLst>
              <a:ext uri="{FF2B5EF4-FFF2-40B4-BE49-F238E27FC236}">
                <a16:creationId xmlns:a16="http://schemas.microsoft.com/office/drawing/2014/main" xmlns="" id="{BEEC3DAB-C29E-470A-B26D-5315BFD2A99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41792" y="1696790"/>
            <a:ext cx="2361900" cy="2361900"/>
          </a:xfrm>
          <a:prstGeom prst="rect">
            <a:avLst/>
          </a:prstGeom>
        </p:spPr>
      </p:pic>
      <p:pic>
        <p:nvPicPr>
          <p:cNvPr id="27" name="Picture 26">
            <a:extLst>
              <a:ext uri="{FF2B5EF4-FFF2-40B4-BE49-F238E27FC236}">
                <a16:creationId xmlns:a16="http://schemas.microsoft.com/office/drawing/2014/main" xmlns="" id="{A289C1D1-5A9E-4B2B-BF47-E28BBEB7DB4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0307" y="768617"/>
            <a:ext cx="3238500" cy="3238500"/>
          </a:xfrm>
          <a:prstGeom prst="rect">
            <a:avLst/>
          </a:prstGeom>
        </p:spPr>
      </p:pic>
      <p:pic>
        <p:nvPicPr>
          <p:cNvPr id="28" name="Picture 27">
            <a:extLst>
              <a:ext uri="{FF2B5EF4-FFF2-40B4-BE49-F238E27FC236}">
                <a16:creationId xmlns:a16="http://schemas.microsoft.com/office/drawing/2014/main" xmlns="" id="{634C1032-D05F-43BD-B8AF-E478B79432F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969796">
            <a:off x="2436629" y="-1184302"/>
            <a:ext cx="3238500" cy="3238500"/>
          </a:xfrm>
          <a:prstGeom prst="rect">
            <a:avLst/>
          </a:prstGeom>
        </p:spPr>
      </p:pic>
      <p:pic>
        <p:nvPicPr>
          <p:cNvPr id="29" name="Picture 28">
            <a:extLst>
              <a:ext uri="{FF2B5EF4-FFF2-40B4-BE49-F238E27FC236}">
                <a16:creationId xmlns:a16="http://schemas.microsoft.com/office/drawing/2014/main" xmlns="" id="{764DBA50-5DEB-4B4E-AF5F-6B44F96E5B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969796">
            <a:off x="-788680" y="-1201557"/>
            <a:ext cx="3238500" cy="3238500"/>
          </a:xfrm>
          <a:prstGeom prst="rect">
            <a:avLst/>
          </a:prstGeom>
        </p:spPr>
      </p:pic>
    </p:spTree>
    <p:custDataLst>
      <p:tags r:id="rId1"/>
    </p:custDataLst>
    <p:extLst>
      <p:ext uri="{BB962C8B-B14F-4D97-AF65-F5344CB8AC3E}">
        <p14:creationId xmlns:p14="http://schemas.microsoft.com/office/powerpoint/2010/main" val="1707118837"/>
      </p:ext>
    </p:extLst>
  </p:cSld>
  <p:clrMapOvr>
    <a:masterClrMapping/>
  </p:clrMapOvr>
  <p:transition spd="slow" advTm="162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500"/>
                                  </p:stCondLst>
                                  <p:iterate type="lt">
                                    <p:tmPct val="10000"/>
                                  </p:iterate>
                                  <p:childTnLst>
                                    <p:animClr clrSpc="rgb" dir="cw">
                                      <p:cBhvr override="childStyle">
                                        <p:cTn id="10" dur="500" fill="hold"/>
                                        <p:tgtEl>
                                          <p:spTgt spid="4"/>
                                        </p:tgtEl>
                                        <p:attrNameLst>
                                          <p:attrName>style.color</p:attrName>
                                        </p:attrNameLst>
                                      </p:cBhvr>
                                      <p:to>
                                        <a:schemeClr val="accent2"/>
                                      </p:to>
                                    </p:animClr>
                                    <p:animClr clrSpc="rgb" dir="cw">
                                      <p:cBhvr>
                                        <p:cTn id="11" dur="500" fill="hold"/>
                                        <p:tgtEl>
                                          <p:spTgt spid="4"/>
                                        </p:tgtEl>
                                        <p:attrNameLst>
                                          <p:attrName>fillcolor</p:attrName>
                                        </p:attrNameLst>
                                      </p:cBhvr>
                                      <p:to>
                                        <a:schemeClr val="accent2"/>
                                      </p:to>
                                    </p:animClr>
                                    <p:set>
                                      <p:cBhvr>
                                        <p:cTn id="12" dur="500" fill="hold"/>
                                        <p:tgtEl>
                                          <p:spTgt spid="4"/>
                                        </p:tgtEl>
                                        <p:attrNameLst>
                                          <p:attrName>fill.type</p:attrName>
                                        </p:attrNameLst>
                                      </p:cBhvr>
                                      <p:to>
                                        <p:strVal val="solid"/>
                                      </p:to>
                                    </p:set>
                                    <p:anim to="1.5" calcmode="lin" valueType="num">
                                      <p:cBhvr override="childStyle">
                                        <p:cTn id="13" dur="500" fill="hold"/>
                                        <p:tgtEl>
                                          <p:spTgt spid="4"/>
                                        </p:tgtEl>
                                        <p:attrNameLst>
                                          <p:attrName>style.fontSize</p:attrName>
                                        </p:attrNameLst>
                                      </p:cBhvr>
                                    </p:anim>
                                  </p:childTnLst>
                                </p:cTn>
                              </p:par>
                            </p:childTnLst>
                          </p:cTn>
                        </p:par>
                      </p:childTnLst>
                    </p:cTn>
                  </p:par>
                  <p:par>
                    <p:cTn id="14" fill="hold">
                      <p:stCondLst>
                        <p:cond delay="indefinite"/>
                      </p:stCondLst>
                      <p:childTnLst>
                        <p:par>
                          <p:cTn id="15" fill="hold">
                            <p:stCondLst>
                              <p:cond delay="0"/>
                            </p:stCondLst>
                            <p:childTnLst>
                              <p:par>
                                <p:cTn id="16" presetID="28" presetClass="emph" presetSubtype="0" fill="hold" grpId="0" nodeType="clickEffect">
                                  <p:stCondLst>
                                    <p:cond delay="500"/>
                                  </p:stCondLst>
                                  <p:iterate type="lt">
                                    <p:tmPct val="10000"/>
                                  </p:iterate>
                                  <p:childTnLst>
                                    <p:animClr clrSpc="rgb" dir="cw">
                                      <p:cBhvr override="childStyle">
                                        <p:cTn id="17" dur="500" fill="hold"/>
                                        <p:tgtEl>
                                          <p:spTgt spid="15"/>
                                        </p:tgtEl>
                                        <p:attrNameLst>
                                          <p:attrName>style.color</p:attrName>
                                        </p:attrNameLst>
                                      </p:cBhvr>
                                      <p:to>
                                        <a:schemeClr val="accent2"/>
                                      </p:to>
                                    </p:animClr>
                                    <p:animClr clrSpc="rgb" dir="cw">
                                      <p:cBhvr>
                                        <p:cTn id="18" dur="500" fill="hold"/>
                                        <p:tgtEl>
                                          <p:spTgt spid="15"/>
                                        </p:tgtEl>
                                        <p:attrNameLst>
                                          <p:attrName>fillcolor</p:attrName>
                                        </p:attrNameLst>
                                      </p:cBhvr>
                                      <p:to>
                                        <a:schemeClr val="accent2"/>
                                      </p:to>
                                    </p:animClr>
                                    <p:set>
                                      <p:cBhvr>
                                        <p:cTn id="19" dur="500" fill="hold"/>
                                        <p:tgtEl>
                                          <p:spTgt spid="15"/>
                                        </p:tgtEl>
                                        <p:attrNameLst>
                                          <p:attrName>fill.type</p:attrName>
                                        </p:attrNameLst>
                                      </p:cBhvr>
                                      <p:to>
                                        <p:strVal val="solid"/>
                                      </p:to>
                                    </p:set>
                                    <p:anim to="1.5" calcmode="lin" valueType="num">
                                      <p:cBhvr override="childStyle">
                                        <p:cTn id="20" dur="500" fill="hold"/>
                                        <p:tgtEl>
                                          <p:spTgt spid="15"/>
                                        </p:tgtEl>
                                        <p:attrNameLst>
                                          <p:attrName>style.fontSize</p:attrName>
                                        </p:attrNameLst>
                                      </p:cBhvr>
                                    </p:anim>
                                  </p:childTnLst>
                                </p:cTn>
                              </p:par>
                              <p:par>
                                <p:cTn id="21" presetID="6"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1000"/>
                                        <p:tgtEl>
                                          <p:spTgt spid="10"/>
                                        </p:tgtEl>
                                      </p:cBhvr>
                                    </p:animEffect>
                                  </p:childTnLst>
                                </p:cTn>
                              </p:par>
                              <p:par>
                                <p:cTn id="24" presetID="6"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1000"/>
                                        <p:tgtEl>
                                          <p:spTgt spid="12"/>
                                        </p:tgtEl>
                                      </p:cBhvr>
                                    </p:animEffect>
                                  </p:childTnLst>
                                </p:cTn>
                              </p:par>
                              <p:par>
                                <p:cTn id="27" presetID="6"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8" presetClass="emph" presetSubtype="0" fill="hold" grpId="0" nodeType="clickEffect">
                                  <p:stCondLst>
                                    <p:cond delay="500"/>
                                  </p:stCondLst>
                                  <p:iterate type="lt">
                                    <p:tmPct val="10000"/>
                                  </p:iterate>
                                  <p:childTnLst>
                                    <p:animClr clrSpc="rgb" dir="cw">
                                      <p:cBhvr override="childStyle">
                                        <p:cTn id="33" dur="500" fill="hold"/>
                                        <p:tgtEl>
                                          <p:spTgt spid="16"/>
                                        </p:tgtEl>
                                        <p:attrNameLst>
                                          <p:attrName>style.color</p:attrName>
                                        </p:attrNameLst>
                                      </p:cBhvr>
                                      <p:to>
                                        <a:schemeClr val="accent2"/>
                                      </p:to>
                                    </p:animClr>
                                    <p:animClr clrSpc="rgb" dir="cw">
                                      <p:cBhvr>
                                        <p:cTn id="34" dur="500" fill="hold"/>
                                        <p:tgtEl>
                                          <p:spTgt spid="16"/>
                                        </p:tgtEl>
                                        <p:attrNameLst>
                                          <p:attrName>fillcolor</p:attrName>
                                        </p:attrNameLst>
                                      </p:cBhvr>
                                      <p:to>
                                        <a:schemeClr val="accent2"/>
                                      </p:to>
                                    </p:animClr>
                                    <p:set>
                                      <p:cBhvr>
                                        <p:cTn id="35" dur="500" fill="hold"/>
                                        <p:tgtEl>
                                          <p:spTgt spid="16"/>
                                        </p:tgtEl>
                                        <p:attrNameLst>
                                          <p:attrName>fill.type</p:attrName>
                                        </p:attrNameLst>
                                      </p:cBhvr>
                                      <p:to>
                                        <p:strVal val="solid"/>
                                      </p:to>
                                    </p:set>
                                    <p:anim to="1.5" calcmode="lin" valueType="num">
                                      <p:cBhvr override="childStyle">
                                        <p:cTn id="36" dur="500" fill="hold"/>
                                        <p:tgtEl>
                                          <p:spTgt spid="16"/>
                                        </p:tgtEl>
                                        <p:attrNameLst>
                                          <p:attrName>style.fontSize</p:attrName>
                                        </p:attrNameLst>
                                      </p:cBhvr>
                                    </p:anim>
                                  </p:childTnLst>
                                </p:cTn>
                              </p:par>
                              <p:par>
                                <p:cTn id="37" presetID="16" presetClass="entr" presetSubtype="21" fill="hold" nodeType="withEffect">
                                  <p:stCondLst>
                                    <p:cond delay="50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8" presetClass="emph" presetSubtype="0" fill="hold" grpId="0" nodeType="clickEffect">
                                  <p:stCondLst>
                                    <p:cond delay="500"/>
                                  </p:stCondLst>
                                  <p:iterate type="lt">
                                    <p:tmPct val="10000"/>
                                  </p:iterate>
                                  <p:childTnLst>
                                    <p:animClr clrSpc="rgb" dir="cw">
                                      <p:cBhvr override="childStyle">
                                        <p:cTn id="43" dur="500" fill="hold"/>
                                        <p:tgtEl>
                                          <p:spTgt spid="17"/>
                                        </p:tgtEl>
                                        <p:attrNameLst>
                                          <p:attrName>style.color</p:attrName>
                                        </p:attrNameLst>
                                      </p:cBhvr>
                                      <p:to>
                                        <a:schemeClr val="accent2"/>
                                      </p:to>
                                    </p:animClr>
                                    <p:animClr clrSpc="rgb" dir="cw">
                                      <p:cBhvr>
                                        <p:cTn id="44" dur="500" fill="hold"/>
                                        <p:tgtEl>
                                          <p:spTgt spid="17"/>
                                        </p:tgtEl>
                                        <p:attrNameLst>
                                          <p:attrName>fillcolor</p:attrName>
                                        </p:attrNameLst>
                                      </p:cBhvr>
                                      <p:to>
                                        <a:schemeClr val="accent2"/>
                                      </p:to>
                                    </p:animClr>
                                    <p:set>
                                      <p:cBhvr>
                                        <p:cTn id="45" dur="500" fill="hold"/>
                                        <p:tgtEl>
                                          <p:spTgt spid="17"/>
                                        </p:tgtEl>
                                        <p:attrNameLst>
                                          <p:attrName>fill.type</p:attrName>
                                        </p:attrNameLst>
                                      </p:cBhvr>
                                      <p:to>
                                        <p:strVal val="solid"/>
                                      </p:to>
                                    </p:set>
                                    <p:anim to="1.5" calcmode="lin" valueType="num">
                                      <p:cBhvr override="childStyle">
                                        <p:cTn id="46" dur="500" fill="hold"/>
                                        <p:tgtEl>
                                          <p:spTgt spid="17"/>
                                        </p:tgtEl>
                                        <p:attrNameLst>
                                          <p:attrName>style.fontSize</p:attrName>
                                        </p:attrNameLst>
                                      </p:cBhvr>
                                    </p:anim>
                                  </p:childTnLst>
                                </p:cTn>
                              </p:par>
                            </p:childTnLst>
                          </p:cTn>
                        </p:par>
                      </p:childTnLst>
                    </p:cTn>
                  </p:par>
                  <p:par>
                    <p:cTn id="47" fill="hold">
                      <p:stCondLst>
                        <p:cond delay="indefinite"/>
                      </p:stCondLst>
                      <p:childTnLst>
                        <p:par>
                          <p:cTn id="48" fill="hold">
                            <p:stCondLst>
                              <p:cond delay="0"/>
                            </p:stCondLst>
                            <p:childTnLst>
                              <p:par>
                                <p:cTn id="49" presetID="28" presetClass="emph" presetSubtype="0" fill="hold" grpId="0" nodeType="clickEffect">
                                  <p:stCondLst>
                                    <p:cond delay="500"/>
                                  </p:stCondLst>
                                  <p:iterate type="lt">
                                    <p:tmPct val="10000"/>
                                  </p:iterate>
                                  <p:childTnLst>
                                    <p:animClr clrSpc="rgb" dir="cw">
                                      <p:cBhvr override="childStyle">
                                        <p:cTn id="50" dur="500" fill="hold"/>
                                        <p:tgtEl>
                                          <p:spTgt spid="18"/>
                                        </p:tgtEl>
                                        <p:attrNameLst>
                                          <p:attrName>style.color</p:attrName>
                                        </p:attrNameLst>
                                      </p:cBhvr>
                                      <p:to>
                                        <a:schemeClr val="accent2"/>
                                      </p:to>
                                    </p:animClr>
                                    <p:animClr clrSpc="rgb" dir="cw">
                                      <p:cBhvr>
                                        <p:cTn id="51" dur="500" fill="hold"/>
                                        <p:tgtEl>
                                          <p:spTgt spid="18"/>
                                        </p:tgtEl>
                                        <p:attrNameLst>
                                          <p:attrName>fillcolor</p:attrName>
                                        </p:attrNameLst>
                                      </p:cBhvr>
                                      <p:to>
                                        <a:schemeClr val="accent2"/>
                                      </p:to>
                                    </p:animClr>
                                    <p:set>
                                      <p:cBhvr>
                                        <p:cTn id="52" dur="500" fill="hold"/>
                                        <p:tgtEl>
                                          <p:spTgt spid="18"/>
                                        </p:tgtEl>
                                        <p:attrNameLst>
                                          <p:attrName>fill.type</p:attrName>
                                        </p:attrNameLst>
                                      </p:cBhvr>
                                      <p:to>
                                        <p:strVal val="solid"/>
                                      </p:to>
                                    </p:set>
                                    <p:anim to="1.5" calcmode="lin" valueType="num">
                                      <p:cBhvr override="childStyle">
                                        <p:cTn id="53" dur="500" fill="hold"/>
                                        <p:tgtEl>
                                          <p:spTgt spid="18"/>
                                        </p:tgtEl>
                                        <p:attrNameLst>
                                          <p:attrName>style.fontSize</p:attrName>
                                        </p:attrNameLst>
                                      </p:cBhvr>
                                    </p:anim>
                                  </p:childTnLst>
                                </p:cTn>
                              </p:par>
                              <p:par>
                                <p:cTn id="54" presetID="16" presetClass="entr" presetSubtype="21"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barn(inVertical)">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8" presetClass="emph" presetSubtype="0" fill="hold" grpId="0" nodeType="clickEffect">
                                  <p:stCondLst>
                                    <p:cond delay="250"/>
                                  </p:stCondLst>
                                  <p:iterate type="lt">
                                    <p:tmPct val="10000"/>
                                  </p:iterate>
                                  <p:childTnLst>
                                    <p:animClr clrSpc="rgb" dir="cw">
                                      <p:cBhvr override="childStyle">
                                        <p:cTn id="60" dur="500" fill="hold"/>
                                        <p:tgtEl>
                                          <p:spTgt spid="19"/>
                                        </p:tgtEl>
                                        <p:attrNameLst>
                                          <p:attrName>style.color</p:attrName>
                                        </p:attrNameLst>
                                      </p:cBhvr>
                                      <p:to>
                                        <a:schemeClr val="accent2"/>
                                      </p:to>
                                    </p:animClr>
                                    <p:animClr clrSpc="rgb" dir="cw">
                                      <p:cBhvr>
                                        <p:cTn id="61" dur="500" fill="hold"/>
                                        <p:tgtEl>
                                          <p:spTgt spid="19"/>
                                        </p:tgtEl>
                                        <p:attrNameLst>
                                          <p:attrName>fillcolor</p:attrName>
                                        </p:attrNameLst>
                                      </p:cBhvr>
                                      <p:to>
                                        <a:schemeClr val="accent2"/>
                                      </p:to>
                                    </p:animClr>
                                    <p:set>
                                      <p:cBhvr>
                                        <p:cTn id="62" dur="500" fill="hold"/>
                                        <p:tgtEl>
                                          <p:spTgt spid="19"/>
                                        </p:tgtEl>
                                        <p:attrNameLst>
                                          <p:attrName>fill.type</p:attrName>
                                        </p:attrNameLst>
                                      </p:cBhvr>
                                      <p:to>
                                        <p:strVal val="solid"/>
                                      </p:to>
                                    </p:set>
                                    <p:anim to="1.5" calcmode="lin" valueType="num">
                                      <p:cBhvr override="childStyle">
                                        <p:cTn id="63" dur="500" fill="hold"/>
                                        <p:tgtEl>
                                          <p:spTgt spid="19"/>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22"/>
                </p:tgtEl>
              </p:cMediaNode>
            </p:audio>
          </p:childTnLst>
        </p:cTn>
      </p:par>
    </p:tnLst>
    <p:bldLst>
      <p:bldP spid="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xmlns=""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xmlns=""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xmlns=""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xmlns=""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xmlns=""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xmlns="" id="{9BFB7C9E-752B-4059-9C75-7D80069C34EA}"/>
              </a:ext>
            </a:extLst>
          </p:cNvPr>
          <p:cNvSpPr/>
          <p:nvPr/>
        </p:nvSpPr>
        <p:spPr>
          <a:xfrm>
            <a:off x="209551" y="5810"/>
            <a:ext cx="4477196"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00"/>
                </a:solidFill>
              </a:rPr>
              <a:t>T</a:t>
            </a:r>
            <a:r>
              <a:rPr lang="vi-VN" sz="1200" dirty="0">
                <a:solidFill>
                  <a:srgbClr val="FF0000"/>
                </a:solidFill>
              </a:rPr>
              <a:t>hế con vật nào chuyên cắn chắt mà sống thành từng đàn kêu chít chít và con gì thích kéo lưới chăng to không?</a:t>
            </a:r>
            <a:endParaRPr lang="en-US" sz="1200" dirty="0">
              <a:solidFill>
                <a:srgbClr val="FF0000"/>
              </a:solidFill>
            </a:endParaRPr>
          </a:p>
        </p:txBody>
      </p:sp>
      <p:pic>
        <p:nvPicPr>
          <p:cNvPr id="14" name="Picture 13">
            <a:extLst>
              <a:ext uri="{FF2B5EF4-FFF2-40B4-BE49-F238E27FC236}">
                <a16:creationId xmlns:a16="http://schemas.microsoft.com/office/drawing/2014/main" xmlns="" id="{59476D07-ABB2-4A76-B285-6059A82861E8}"/>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465" y="1485285"/>
            <a:ext cx="1622174" cy="1299936"/>
          </a:xfrm>
          <a:prstGeom prst="rect">
            <a:avLst/>
          </a:prstGeom>
        </p:spPr>
      </p:pic>
      <p:grpSp>
        <p:nvGrpSpPr>
          <p:cNvPr id="15" name="Group 14">
            <a:extLst>
              <a:ext uri="{FF2B5EF4-FFF2-40B4-BE49-F238E27FC236}">
                <a16:creationId xmlns:a16="http://schemas.microsoft.com/office/drawing/2014/main" xmlns="" id="{FA82C5C9-9671-4F99-86B5-706065C40C87}"/>
              </a:ext>
            </a:extLst>
          </p:cNvPr>
          <p:cNvGrpSpPr/>
          <p:nvPr/>
        </p:nvGrpSpPr>
        <p:grpSpPr>
          <a:xfrm>
            <a:off x="3039737" y="671142"/>
            <a:ext cx="1862699" cy="1844729"/>
            <a:chOff x="3573303" y="55572"/>
            <a:chExt cx="2179797" cy="1828213"/>
          </a:xfrm>
        </p:grpSpPr>
        <p:pic>
          <p:nvPicPr>
            <p:cNvPr id="17" name="Picture 16">
              <a:extLst>
                <a:ext uri="{FF2B5EF4-FFF2-40B4-BE49-F238E27FC236}">
                  <a16:creationId xmlns:a16="http://schemas.microsoft.com/office/drawing/2014/main" xmlns="" id="{53EB3DA5-E1D4-416B-8893-0375C8121646}"/>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132" y="55572"/>
              <a:ext cx="1648968" cy="1648968"/>
            </a:xfrm>
            <a:prstGeom prst="rect">
              <a:avLst/>
            </a:prstGeom>
          </p:spPr>
        </p:pic>
        <p:pic>
          <p:nvPicPr>
            <p:cNvPr id="18" name="Picture 17">
              <a:extLst>
                <a:ext uri="{FF2B5EF4-FFF2-40B4-BE49-F238E27FC236}">
                  <a16:creationId xmlns:a16="http://schemas.microsoft.com/office/drawing/2014/main" xmlns="" id="{8E7D744A-7CDC-4D45-B96C-F4E006D7A885}"/>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3303" y="697153"/>
              <a:ext cx="1186632" cy="1186632"/>
            </a:xfrm>
            <a:prstGeom prst="rect">
              <a:avLst/>
            </a:prstGeom>
          </p:spPr>
        </p:pic>
        <p:pic>
          <p:nvPicPr>
            <p:cNvPr id="19" name="Picture 18">
              <a:extLst>
                <a:ext uri="{FF2B5EF4-FFF2-40B4-BE49-F238E27FC236}">
                  <a16:creationId xmlns:a16="http://schemas.microsoft.com/office/drawing/2014/main" xmlns="" id="{B88AC027-E463-42F2-A34D-8438CDB62C6F}"/>
                </a:ext>
              </a:extLst>
            </p:cNvPr>
            <p:cNvPicPr>
              <a:picLocks noChangeAspect="1"/>
            </p:cNvPicPr>
            <p:nvPr/>
          </p:nvPicPr>
          <p:blipFill>
            <a:blip r:embed="rId9"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435770" y="252239"/>
              <a:ext cx="717798" cy="531338"/>
            </a:xfrm>
            <a:prstGeom prst="rect">
              <a:avLst/>
            </a:prstGeom>
          </p:spPr>
        </p:pic>
        <p:pic>
          <p:nvPicPr>
            <p:cNvPr id="20" name="Picture 19">
              <a:extLst>
                <a:ext uri="{FF2B5EF4-FFF2-40B4-BE49-F238E27FC236}">
                  <a16:creationId xmlns:a16="http://schemas.microsoft.com/office/drawing/2014/main" xmlns="" id="{5B159A36-2A33-4984-84E1-EA2221BFB7D8}"/>
                </a:ext>
              </a:extLst>
            </p:cNvPr>
            <p:cNvPicPr>
              <a:picLocks noChangeAspect="1"/>
            </p:cNvPicPr>
            <p:nvPr/>
          </p:nvPicPr>
          <p:blipFill>
            <a:blip r:embed="rId9"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324350" y="862010"/>
              <a:ext cx="717798" cy="531338"/>
            </a:xfrm>
            <a:prstGeom prst="rect">
              <a:avLst/>
            </a:prstGeom>
          </p:spPr>
        </p:pic>
        <p:pic>
          <p:nvPicPr>
            <p:cNvPr id="21" name="Picture 20">
              <a:extLst>
                <a:ext uri="{FF2B5EF4-FFF2-40B4-BE49-F238E27FC236}">
                  <a16:creationId xmlns:a16="http://schemas.microsoft.com/office/drawing/2014/main" xmlns="" id="{8A8FDAC0-ECDF-4539-A659-7E5D4A14EDB4}"/>
                </a:ext>
              </a:extLst>
            </p:cNvPr>
            <p:cNvPicPr>
              <a:picLocks noChangeAspect="1"/>
            </p:cNvPicPr>
            <p:nvPr/>
          </p:nvPicPr>
          <p:blipFill>
            <a:blip r:embed="rId9"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821759" y="739127"/>
              <a:ext cx="717798" cy="531338"/>
            </a:xfrm>
            <a:prstGeom prst="rect">
              <a:avLst/>
            </a:prstGeom>
          </p:spPr>
        </p:pic>
        <p:pic>
          <p:nvPicPr>
            <p:cNvPr id="22" name="Picture 21">
              <a:extLst>
                <a:ext uri="{FF2B5EF4-FFF2-40B4-BE49-F238E27FC236}">
                  <a16:creationId xmlns:a16="http://schemas.microsoft.com/office/drawing/2014/main" xmlns="" id="{497B721C-1B7D-41BF-9D3B-F0AD0FDA1B28}"/>
                </a:ext>
              </a:extLst>
            </p:cNvPr>
            <p:cNvPicPr>
              <a:picLocks noChangeAspect="1"/>
            </p:cNvPicPr>
            <p:nvPr/>
          </p:nvPicPr>
          <p:blipFill>
            <a:blip r:embed="rId9"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3795737" y="1217404"/>
              <a:ext cx="717798" cy="531338"/>
            </a:xfrm>
            <a:prstGeom prst="rect">
              <a:avLst/>
            </a:prstGeom>
          </p:spPr>
        </p:pic>
      </p:grpSp>
      <p:pic>
        <p:nvPicPr>
          <p:cNvPr id="2" name="Audio 1">
            <a:hlinkClick r:id="" action="ppaction://media"/>
            <a:extLst>
              <a:ext uri="{FF2B5EF4-FFF2-40B4-BE49-F238E27FC236}">
                <a16:creationId xmlns:a16="http://schemas.microsoft.com/office/drawing/2014/main" xmlns="" id="{7B1B597C-FEF4-4884-99EA-8D197C796F7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116127579"/>
      </p:ext>
    </p:extLst>
  </p:cSld>
  <p:clrMapOvr>
    <a:masterClrMapping/>
  </p:clrMapOvr>
  <mc:AlternateContent xmlns:mc="http://schemas.openxmlformats.org/markup-compatibility/2006" xmlns:p14="http://schemas.microsoft.com/office/powerpoint/2010/main">
    <mc:Choice Requires="p14">
      <p:transition spd="slow" p14:dur="800" advTm="41950">
        <p:circle/>
      </p:transition>
    </mc:Choice>
    <mc:Fallback xmlns="">
      <p:transition spd="slow" advTm="4195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2700" fill="hold"/>
                                        <p:tgtEl>
                                          <p:spTgt spid="14"/>
                                        </p:tgtEl>
                                        <p:attrNameLst>
                                          <p:attrName>ppt_x</p:attrName>
                                        </p:attrNameLst>
                                      </p:cBhvr>
                                      <p:tavLst>
                                        <p:tav tm="0">
                                          <p:val>
                                            <p:strVal val="1+#ppt_w/2"/>
                                          </p:val>
                                        </p:tav>
                                        <p:tav tm="100000">
                                          <p:val>
                                            <p:strVal val="#ppt_x"/>
                                          </p:val>
                                        </p:tav>
                                      </p:tavLst>
                                    </p:anim>
                                    <p:anim calcmode="lin" valueType="num">
                                      <p:cBhvr additive="base">
                                        <p:cTn id="17" dur="27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8443" r="119" b="8482"/>
          <a:stretch>
            <a:fillRect/>
          </a:stretch>
        </p:blipFill>
        <p:spPr>
          <a:xfrm>
            <a:off x="0" y="-2534"/>
            <a:ext cx="5753100" cy="3241034"/>
          </a:xfrm>
          <a:prstGeom prst="rect">
            <a:avLst/>
          </a:prstGeom>
        </p:spPr>
      </p:pic>
      <p:pic>
        <p:nvPicPr>
          <p:cNvPr id="3" name="Picture 3"/>
          <p:cNvPicPr>
            <a:picLocks noChangeAspect="1"/>
          </p:cNvPicPr>
          <p:nvPr/>
        </p:nvPicPr>
        <p:blipFill>
          <a:blip r:embed="rId7"/>
          <a:srcRect/>
          <a:stretch>
            <a:fillRect/>
          </a:stretch>
        </p:blipFill>
        <p:spPr>
          <a:xfrm>
            <a:off x="4071739" y="2283205"/>
            <a:ext cx="1169174" cy="460362"/>
          </a:xfrm>
          <a:prstGeom prst="rect">
            <a:avLst/>
          </a:prstGeom>
        </p:spPr>
      </p:pic>
      <p:pic>
        <p:nvPicPr>
          <p:cNvPr id="4" name="Picture 4"/>
          <p:cNvPicPr>
            <a:picLocks noChangeAspect="1"/>
          </p:cNvPicPr>
          <p:nvPr/>
        </p:nvPicPr>
        <p:blipFill>
          <a:blip r:embed="rId7"/>
          <a:srcRect/>
          <a:stretch>
            <a:fillRect/>
          </a:stretch>
        </p:blipFill>
        <p:spPr>
          <a:xfrm>
            <a:off x="2309182" y="2803434"/>
            <a:ext cx="952390" cy="375003"/>
          </a:xfrm>
          <a:prstGeom prst="rect">
            <a:avLst/>
          </a:prstGeom>
        </p:spPr>
      </p:pic>
      <p:pic>
        <p:nvPicPr>
          <p:cNvPr id="5" name="Picture 5"/>
          <p:cNvPicPr>
            <a:picLocks noChangeAspect="1"/>
          </p:cNvPicPr>
          <p:nvPr/>
        </p:nvPicPr>
        <p:blipFill>
          <a:blip r:embed="rId7"/>
          <a:srcRect/>
          <a:stretch>
            <a:fillRect/>
          </a:stretch>
        </p:blipFill>
        <p:spPr>
          <a:xfrm>
            <a:off x="3120343" y="2803434"/>
            <a:ext cx="640422" cy="252166"/>
          </a:xfrm>
          <a:prstGeom prst="rect">
            <a:avLst/>
          </a:prstGeom>
        </p:spPr>
      </p:pic>
      <p:pic>
        <p:nvPicPr>
          <p:cNvPr id="6" name="Picture 6"/>
          <p:cNvPicPr>
            <a:picLocks noChangeAspect="1"/>
          </p:cNvPicPr>
          <p:nvPr/>
        </p:nvPicPr>
        <p:blipFill>
          <a:blip r:embed="rId7"/>
          <a:srcRect/>
          <a:stretch>
            <a:fillRect/>
          </a:stretch>
        </p:blipFill>
        <p:spPr>
          <a:xfrm>
            <a:off x="4046358" y="2743567"/>
            <a:ext cx="778824" cy="306662"/>
          </a:xfrm>
          <a:prstGeom prst="rect">
            <a:avLst/>
          </a:prstGeom>
        </p:spPr>
      </p:pic>
      <p:pic>
        <p:nvPicPr>
          <p:cNvPr id="8" name="Picture 8"/>
          <p:cNvPicPr>
            <a:picLocks noChangeAspect="1"/>
          </p:cNvPicPr>
          <p:nvPr/>
        </p:nvPicPr>
        <p:blipFill>
          <a:blip r:embed="rId8"/>
          <a:srcRect l="14167" r="21554"/>
          <a:stretch>
            <a:fillRect/>
          </a:stretch>
        </p:blipFill>
        <p:spPr>
          <a:xfrm rot="-279778">
            <a:off x="-156813" y="2401397"/>
            <a:ext cx="958083" cy="990059"/>
          </a:xfrm>
          <a:prstGeom prst="rect">
            <a:avLst/>
          </a:prstGeom>
        </p:spPr>
      </p:pic>
      <p:pic>
        <p:nvPicPr>
          <p:cNvPr id="9" name="Picture 9"/>
          <p:cNvPicPr>
            <a:picLocks noChangeAspect="1"/>
          </p:cNvPicPr>
          <p:nvPr/>
        </p:nvPicPr>
        <p:blipFill>
          <a:blip r:embed="rId8"/>
          <a:srcRect l="14167" r="21554"/>
          <a:stretch>
            <a:fillRect/>
          </a:stretch>
        </p:blipFill>
        <p:spPr>
          <a:xfrm rot="-279778">
            <a:off x="484608" y="2442707"/>
            <a:ext cx="1023700" cy="1057866"/>
          </a:xfrm>
          <a:prstGeom prst="rect">
            <a:avLst/>
          </a:prstGeom>
        </p:spPr>
      </p:pic>
      <p:pic>
        <p:nvPicPr>
          <p:cNvPr id="10" name="Picture 10"/>
          <p:cNvPicPr>
            <a:picLocks noChangeAspect="1"/>
          </p:cNvPicPr>
          <p:nvPr/>
        </p:nvPicPr>
        <p:blipFill>
          <a:blip r:embed="rId7"/>
          <a:srcRect/>
          <a:stretch>
            <a:fillRect/>
          </a:stretch>
        </p:blipFill>
        <p:spPr>
          <a:xfrm>
            <a:off x="195593" y="2283205"/>
            <a:ext cx="910719" cy="358596"/>
          </a:xfrm>
          <a:prstGeom prst="rect">
            <a:avLst/>
          </a:prstGeom>
        </p:spPr>
      </p:pic>
      <p:pic>
        <p:nvPicPr>
          <p:cNvPr id="12" name="Picture 11">
            <a:extLst>
              <a:ext uri="{FF2B5EF4-FFF2-40B4-BE49-F238E27FC236}">
                <a16:creationId xmlns:a16="http://schemas.microsoft.com/office/drawing/2014/main" xmlns="" id="{267F1D60-BF42-4E42-92B7-99AC11A95E8E}"/>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1037" y="2363388"/>
            <a:ext cx="1182607" cy="947687"/>
          </a:xfrm>
          <a:prstGeom prst="rect">
            <a:avLst/>
          </a:prstGeom>
        </p:spPr>
      </p:pic>
      <p:grpSp>
        <p:nvGrpSpPr>
          <p:cNvPr id="11" name="Group 10">
            <a:extLst>
              <a:ext uri="{FF2B5EF4-FFF2-40B4-BE49-F238E27FC236}">
                <a16:creationId xmlns:a16="http://schemas.microsoft.com/office/drawing/2014/main" xmlns="" id="{284C0368-889E-4EF1-B224-52ABC4712659}"/>
              </a:ext>
            </a:extLst>
          </p:cNvPr>
          <p:cNvGrpSpPr/>
          <p:nvPr/>
        </p:nvGrpSpPr>
        <p:grpSpPr>
          <a:xfrm>
            <a:off x="3573303" y="55572"/>
            <a:ext cx="2179797" cy="1828213"/>
            <a:chOff x="3573303" y="55572"/>
            <a:chExt cx="2179797" cy="1828213"/>
          </a:xfrm>
        </p:grpSpPr>
        <p:pic>
          <p:nvPicPr>
            <p:cNvPr id="16" name="Picture 15">
              <a:extLst>
                <a:ext uri="{FF2B5EF4-FFF2-40B4-BE49-F238E27FC236}">
                  <a16:creationId xmlns:a16="http://schemas.microsoft.com/office/drawing/2014/main" xmlns="" id="{23CC4331-9BB5-44C0-901B-F47B27C4FF65}"/>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132" y="55572"/>
              <a:ext cx="1648968" cy="1648968"/>
            </a:xfrm>
            <a:prstGeom prst="rect">
              <a:avLst/>
            </a:prstGeom>
          </p:spPr>
        </p:pic>
        <p:pic>
          <p:nvPicPr>
            <p:cNvPr id="17" name="Picture 16">
              <a:extLst>
                <a:ext uri="{FF2B5EF4-FFF2-40B4-BE49-F238E27FC236}">
                  <a16:creationId xmlns:a16="http://schemas.microsoft.com/office/drawing/2014/main" xmlns="" id="{5853606D-EBD6-49CC-BCAA-52E337759C71}"/>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3303" y="697153"/>
              <a:ext cx="1186632" cy="1186632"/>
            </a:xfrm>
            <a:prstGeom prst="rect">
              <a:avLst/>
            </a:prstGeom>
          </p:spPr>
        </p:pic>
        <p:pic>
          <p:nvPicPr>
            <p:cNvPr id="19" name="Picture 18">
              <a:extLst>
                <a:ext uri="{FF2B5EF4-FFF2-40B4-BE49-F238E27FC236}">
                  <a16:creationId xmlns:a16="http://schemas.microsoft.com/office/drawing/2014/main" xmlns="" id="{67C8846C-41EB-448F-AD49-49E4EDF8312B}"/>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435770" y="252239"/>
              <a:ext cx="717798" cy="531338"/>
            </a:xfrm>
            <a:prstGeom prst="rect">
              <a:avLst/>
            </a:prstGeom>
          </p:spPr>
        </p:pic>
        <p:pic>
          <p:nvPicPr>
            <p:cNvPr id="20" name="Picture 19">
              <a:extLst>
                <a:ext uri="{FF2B5EF4-FFF2-40B4-BE49-F238E27FC236}">
                  <a16:creationId xmlns:a16="http://schemas.microsoft.com/office/drawing/2014/main" xmlns="" id="{AB1E772E-AF74-4DD0-BA6F-E070CCB90D07}"/>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324350" y="862010"/>
              <a:ext cx="717798" cy="531338"/>
            </a:xfrm>
            <a:prstGeom prst="rect">
              <a:avLst/>
            </a:prstGeom>
          </p:spPr>
        </p:pic>
        <p:pic>
          <p:nvPicPr>
            <p:cNvPr id="21" name="Picture 20">
              <a:extLst>
                <a:ext uri="{FF2B5EF4-FFF2-40B4-BE49-F238E27FC236}">
                  <a16:creationId xmlns:a16="http://schemas.microsoft.com/office/drawing/2014/main" xmlns="" id="{0044AFD9-BD1E-4950-8FAB-73916B45D8FB}"/>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821759" y="739127"/>
              <a:ext cx="717798" cy="531338"/>
            </a:xfrm>
            <a:prstGeom prst="rect">
              <a:avLst/>
            </a:prstGeom>
          </p:spPr>
        </p:pic>
        <p:pic>
          <p:nvPicPr>
            <p:cNvPr id="22" name="Picture 21">
              <a:extLst>
                <a:ext uri="{FF2B5EF4-FFF2-40B4-BE49-F238E27FC236}">
                  <a16:creationId xmlns:a16="http://schemas.microsoft.com/office/drawing/2014/main" xmlns="" id="{BF8D270A-56B8-4187-A6A2-DB64630225D9}"/>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3795737" y="1217404"/>
              <a:ext cx="717798" cy="531338"/>
            </a:xfrm>
            <a:prstGeom prst="rect">
              <a:avLst/>
            </a:prstGeom>
          </p:spPr>
        </p:pic>
      </p:grpSp>
      <p:pic>
        <p:nvPicPr>
          <p:cNvPr id="23" name="Picture 22">
            <a:extLst>
              <a:ext uri="{FF2B5EF4-FFF2-40B4-BE49-F238E27FC236}">
                <a16:creationId xmlns:a16="http://schemas.microsoft.com/office/drawing/2014/main" xmlns="" id="{61938523-02D5-4CE6-AC12-3177C9B83DB7}"/>
              </a:ext>
            </a:extLst>
          </p:cNvPr>
          <p:cNvPicPr>
            <a:picLocks noChangeAspect="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1264102" flipV="1">
            <a:off x="318132" y="99776"/>
            <a:ext cx="1350066" cy="974500"/>
          </a:xfrm>
          <a:prstGeom prst="rect">
            <a:avLst/>
          </a:prstGeom>
        </p:spPr>
      </p:pic>
      <p:sp>
        <p:nvSpPr>
          <p:cNvPr id="18" name="TextBox 17">
            <a:extLst>
              <a:ext uri="{FF2B5EF4-FFF2-40B4-BE49-F238E27FC236}">
                <a16:creationId xmlns:a16="http://schemas.microsoft.com/office/drawing/2014/main" xmlns="" id="{53A062FF-509D-45AA-B08B-383F12F28321}"/>
              </a:ext>
            </a:extLst>
          </p:cNvPr>
          <p:cNvSpPr txBox="1"/>
          <p:nvPr/>
        </p:nvSpPr>
        <p:spPr>
          <a:xfrm>
            <a:off x="1263197" y="46764"/>
            <a:ext cx="2743200"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Thích</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ngồi</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cắn</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chắt</a:t>
            </a:r>
            <a:endParaRPr lang="en-US" sz="1200" b="1" dirty="0">
              <a:solidFill>
                <a:srgbClr val="0070C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xmlns="" id="{0884AB3A-995A-43F8-8811-5198F28D3A4A}"/>
              </a:ext>
            </a:extLst>
          </p:cNvPr>
          <p:cNvSpPr txBox="1"/>
          <p:nvPr/>
        </p:nvSpPr>
        <p:spPr>
          <a:xfrm>
            <a:off x="1272066" y="278361"/>
            <a:ext cx="2976084"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Chuột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nhắt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chuột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đàn</a:t>
            </a:r>
            <a:endParaRPr lang="en-US" sz="1200" b="1" dirty="0">
              <a:solidFill>
                <a:srgbClr val="0070C0"/>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xmlns="" id="{187D97EA-5A3A-4390-8BC9-8EDA03B22006}"/>
              </a:ext>
            </a:extLst>
          </p:cNvPr>
          <p:cNvSpPr txBox="1"/>
          <p:nvPr/>
        </p:nvSpPr>
        <p:spPr>
          <a:xfrm>
            <a:off x="1267782" y="495354"/>
            <a:ext cx="3056568"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Đan</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lưới</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dọc</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ngang</a:t>
            </a:r>
            <a:endParaRPr lang="en-US" sz="1200" b="1" dirty="0">
              <a:solidFill>
                <a:srgbClr val="0070C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xmlns="" id="{5C6E497A-C856-401E-A0B4-5C5191E82045}"/>
              </a:ext>
            </a:extLst>
          </p:cNvPr>
          <p:cNvSpPr txBox="1"/>
          <p:nvPr/>
        </p:nvSpPr>
        <p:spPr>
          <a:xfrm>
            <a:off x="1272066" y="741556"/>
            <a:ext cx="3101880" cy="276999"/>
          </a:xfrm>
          <a:prstGeom prst="rect">
            <a:avLst/>
          </a:prstGeom>
          <a:noFill/>
        </p:spPr>
        <p:txBody>
          <a:bodyPr wrap="square" rtlCol="0">
            <a:spAutoFit/>
          </a:bodyPr>
          <a:lstStyle/>
          <a:p>
            <a:r>
              <a:rPr lang="en-GB" sz="1200" b="1" dirty="0">
                <a:solidFill>
                  <a:srgbClr val="0070C0"/>
                </a:solidFill>
                <a:latin typeface="Roboto" panose="02000000000000000000" pitchFamily="2" charset="0"/>
                <a:ea typeface="Roboto" panose="02000000000000000000" pitchFamily="2" charset="0"/>
              </a:rPr>
              <a:t>Anh </a:t>
            </a:r>
            <a:r>
              <a:rPr lang="en-GB" sz="1200" b="1" dirty="0" err="1">
                <a:solidFill>
                  <a:srgbClr val="0070C0"/>
                </a:solidFill>
                <a:latin typeface="Roboto" panose="02000000000000000000" pitchFamily="2" charset="0"/>
                <a:ea typeface="Roboto" panose="02000000000000000000" pitchFamily="2" charset="0"/>
              </a:rPr>
              <a:t>em</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nhà</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nhện</a:t>
            </a:r>
            <a:endParaRPr lang="en-US" sz="1200" b="1" dirty="0">
              <a:solidFill>
                <a:srgbClr val="0070C0"/>
              </a:solidFill>
              <a:latin typeface="Roboto" panose="02000000000000000000" pitchFamily="2" charset="0"/>
              <a:ea typeface="Roboto" panose="02000000000000000000" pitchFamily="2" charset="0"/>
            </a:endParaRPr>
          </a:p>
        </p:txBody>
      </p:sp>
      <p:pic>
        <p:nvPicPr>
          <p:cNvPr id="28" name="Picture 27">
            <a:extLst>
              <a:ext uri="{FF2B5EF4-FFF2-40B4-BE49-F238E27FC236}">
                <a16:creationId xmlns:a16="http://schemas.microsoft.com/office/drawing/2014/main" xmlns="" id="{415C5D19-F046-4542-BC4F-AE3F7BCD9E0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417" y="13355"/>
            <a:ext cx="404926" cy="404926"/>
          </a:xfrm>
          <a:prstGeom prst="rect">
            <a:avLst/>
          </a:prstGeom>
        </p:spPr>
      </p:pic>
      <p:pic>
        <p:nvPicPr>
          <p:cNvPr id="7" name="Audio 6">
            <a:hlinkClick r:id="" action="ppaction://media"/>
            <a:extLst>
              <a:ext uri="{FF2B5EF4-FFF2-40B4-BE49-F238E27FC236}">
                <a16:creationId xmlns:a16="http://schemas.microsoft.com/office/drawing/2014/main" xmlns="" id="{D38FE61B-064F-44D7-BD3C-8C729113228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613992226"/>
      </p:ext>
    </p:extLst>
  </p:cSld>
  <p:clrMapOvr>
    <a:masterClrMapping/>
  </p:clrMapOvr>
  <p:transition spd="slow" advTm="97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18"/>
                                        </p:tgtEl>
                                        <p:attrNameLst>
                                          <p:attrName>style.color</p:attrName>
                                        </p:attrNameLst>
                                      </p:cBhvr>
                                      <p:to>
                                        <a:schemeClr val="accent2"/>
                                      </p:to>
                                    </p:animClr>
                                    <p:animClr clrSpc="rgb" dir="cw">
                                      <p:cBhvr>
                                        <p:cTn id="11" dur="500" fill="hold"/>
                                        <p:tgtEl>
                                          <p:spTgt spid="18"/>
                                        </p:tgtEl>
                                        <p:attrNameLst>
                                          <p:attrName>fillcolor</p:attrName>
                                        </p:attrNameLst>
                                      </p:cBhvr>
                                      <p:to>
                                        <a:schemeClr val="accent2"/>
                                      </p:to>
                                    </p:animClr>
                                    <p:set>
                                      <p:cBhvr>
                                        <p:cTn id="12" dur="500" fill="hold"/>
                                        <p:tgtEl>
                                          <p:spTgt spid="18"/>
                                        </p:tgtEl>
                                        <p:attrNameLst>
                                          <p:attrName>fill.type</p:attrName>
                                        </p:attrNameLst>
                                      </p:cBhvr>
                                      <p:to>
                                        <p:strVal val="solid"/>
                                      </p:to>
                                    </p:set>
                                    <p:anim to="1.5" calcmode="lin" valueType="num">
                                      <p:cBhvr override="childStyle">
                                        <p:cTn id="13" dur="500" fill="hold"/>
                                        <p:tgtEl>
                                          <p:spTgt spid="18"/>
                                        </p:tgtEl>
                                        <p:attrNameLst>
                                          <p:attrName>style.fontSize</p:attrName>
                                        </p:attrNameLst>
                                      </p:cBhvr>
                                    </p:anim>
                                  </p:childTnLst>
                                </p:cTn>
                              </p:par>
                            </p:childTnLst>
                          </p:cTn>
                        </p:par>
                      </p:childTnLst>
                    </p:cTn>
                  </p:par>
                  <p:par>
                    <p:cTn id="14" fill="hold">
                      <p:stCondLst>
                        <p:cond delay="indefinite"/>
                      </p:stCondLst>
                      <p:childTnLst>
                        <p:par>
                          <p:cTn id="15" fill="hold">
                            <p:stCondLst>
                              <p:cond delay="0"/>
                            </p:stCondLst>
                            <p:childTnLst>
                              <p:par>
                                <p:cTn id="16" presetID="28" presetClass="emph" presetSubtype="0" fill="hold" grpId="0" nodeType="clickEffect">
                                  <p:stCondLst>
                                    <p:cond delay="0"/>
                                  </p:stCondLst>
                                  <p:iterate type="lt">
                                    <p:tmPct val="10000"/>
                                  </p:iterate>
                                  <p:childTnLst>
                                    <p:animClr clrSpc="rgb" dir="cw">
                                      <p:cBhvr override="childStyle">
                                        <p:cTn id="17" dur="500" fill="hold"/>
                                        <p:tgtEl>
                                          <p:spTgt spid="24"/>
                                        </p:tgtEl>
                                        <p:attrNameLst>
                                          <p:attrName>style.color</p:attrName>
                                        </p:attrNameLst>
                                      </p:cBhvr>
                                      <p:to>
                                        <a:schemeClr val="accent2"/>
                                      </p:to>
                                    </p:animClr>
                                    <p:animClr clrSpc="rgb" dir="cw">
                                      <p:cBhvr>
                                        <p:cTn id="18" dur="500" fill="hold"/>
                                        <p:tgtEl>
                                          <p:spTgt spid="24"/>
                                        </p:tgtEl>
                                        <p:attrNameLst>
                                          <p:attrName>fillcolor</p:attrName>
                                        </p:attrNameLst>
                                      </p:cBhvr>
                                      <p:to>
                                        <a:schemeClr val="accent2"/>
                                      </p:to>
                                    </p:animClr>
                                    <p:set>
                                      <p:cBhvr>
                                        <p:cTn id="19" dur="500" fill="hold"/>
                                        <p:tgtEl>
                                          <p:spTgt spid="24"/>
                                        </p:tgtEl>
                                        <p:attrNameLst>
                                          <p:attrName>fill.type</p:attrName>
                                        </p:attrNameLst>
                                      </p:cBhvr>
                                      <p:to>
                                        <p:strVal val="solid"/>
                                      </p:to>
                                    </p:set>
                                    <p:anim to="1.5" calcmode="lin" valueType="num">
                                      <p:cBhvr override="childStyle">
                                        <p:cTn id="20" dur="500" fill="hold"/>
                                        <p:tgtEl>
                                          <p:spTgt spid="24"/>
                                        </p:tgtEl>
                                        <p:attrNameLst>
                                          <p:attrName>style.fontSize</p:attrName>
                                        </p:attrNameLst>
                                      </p:cBhvr>
                                    </p:anim>
                                  </p:childTnLst>
                                </p:cTn>
                              </p:par>
                              <p:par>
                                <p:cTn id="21" presetID="2" presetClass="entr" presetSubtype="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600" fill="hold"/>
                                        <p:tgtEl>
                                          <p:spTgt spid="10"/>
                                        </p:tgtEl>
                                        <p:attrNameLst>
                                          <p:attrName>ppt_x</p:attrName>
                                        </p:attrNameLst>
                                      </p:cBhvr>
                                      <p:tavLst>
                                        <p:tav tm="0">
                                          <p:val>
                                            <p:strVal val="1+#ppt_w/2"/>
                                          </p:val>
                                        </p:tav>
                                        <p:tav tm="100000">
                                          <p:val>
                                            <p:strVal val="#ppt_x"/>
                                          </p:val>
                                        </p:tav>
                                      </p:tavLst>
                                    </p:anim>
                                    <p:anim calcmode="lin" valueType="num">
                                      <p:cBhvr additive="base">
                                        <p:cTn id="24" dur="26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2700" fill="hold"/>
                                        <p:tgtEl>
                                          <p:spTgt spid="12"/>
                                        </p:tgtEl>
                                        <p:attrNameLst>
                                          <p:attrName>ppt_x</p:attrName>
                                        </p:attrNameLst>
                                      </p:cBhvr>
                                      <p:tavLst>
                                        <p:tav tm="0">
                                          <p:val>
                                            <p:strVal val="1+#ppt_w/2"/>
                                          </p:val>
                                        </p:tav>
                                        <p:tav tm="100000">
                                          <p:val>
                                            <p:strVal val="#ppt_x"/>
                                          </p:val>
                                        </p:tav>
                                      </p:tavLst>
                                    </p:anim>
                                    <p:anim calcmode="lin" valueType="num">
                                      <p:cBhvr additive="base">
                                        <p:cTn id="28" dur="27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2400" fill="hold"/>
                                        <p:tgtEl>
                                          <p:spTgt spid="4"/>
                                        </p:tgtEl>
                                        <p:attrNameLst>
                                          <p:attrName>ppt_x</p:attrName>
                                        </p:attrNameLst>
                                      </p:cBhvr>
                                      <p:tavLst>
                                        <p:tav tm="0">
                                          <p:val>
                                            <p:strVal val="1+#ppt_w/2"/>
                                          </p:val>
                                        </p:tav>
                                        <p:tav tm="100000">
                                          <p:val>
                                            <p:strVal val="#ppt_x"/>
                                          </p:val>
                                        </p:tav>
                                      </p:tavLst>
                                    </p:anim>
                                    <p:anim calcmode="lin" valueType="num">
                                      <p:cBhvr additive="base">
                                        <p:cTn id="32" dur="24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2700" fill="hold"/>
                                        <p:tgtEl>
                                          <p:spTgt spid="5"/>
                                        </p:tgtEl>
                                        <p:attrNameLst>
                                          <p:attrName>ppt_x</p:attrName>
                                        </p:attrNameLst>
                                      </p:cBhvr>
                                      <p:tavLst>
                                        <p:tav tm="0">
                                          <p:val>
                                            <p:strVal val="1+#ppt_w/2"/>
                                          </p:val>
                                        </p:tav>
                                        <p:tav tm="100000">
                                          <p:val>
                                            <p:strVal val="#ppt_x"/>
                                          </p:val>
                                        </p:tav>
                                      </p:tavLst>
                                    </p:anim>
                                    <p:anim calcmode="lin" valueType="num">
                                      <p:cBhvr additive="base">
                                        <p:cTn id="36" dur="2700" fill="hold"/>
                                        <p:tgtEl>
                                          <p:spTgt spid="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4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2100" fill="hold"/>
                                        <p:tgtEl>
                                          <p:spTgt spid="3"/>
                                        </p:tgtEl>
                                        <p:attrNameLst>
                                          <p:attrName>ppt_x</p:attrName>
                                        </p:attrNameLst>
                                      </p:cBhvr>
                                      <p:tavLst>
                                        <p:tav tm="0">
                                          <p:val>
                                            <p:strVal val="1+#ppt_w/2"/>
                                          </p:val>
                                        </p:tav>
                                        <p:tav tm="100000">
                                          <p:val>
                                            <p:strVal val="#ppt_x"/>
                                          </p:val>
                                        </p:tav>
                                      </p:tavLst>
                                    </p:anim>
                                    <p:anim calcmode="lin" valueType="num">
                                      <p:cBhvr additive="base">
                                        <p:cTn id="40" dur="21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2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900" fill="hold"/>
                                        <p:tgtEl>
                                          <p:spTgt spid="6"/>
                                        </p:tgtEl>
                                        <p:attrNameLst>
                                          <p:attrName>ppt_x</p:attrName>
                                        </p:attrNameLst>
                                      </p:cBhvr>
                                      <p:tavLst>
                                        <p:tav tm="0">
                                          <p:val>
                                            <p:strVal val="1+#ppt_w/2"/>
                                          </p:val>
                                        </p:tav>
                                        <p:tav tm="100000">
                                          <p:val>
                                            <p:strVal val="#ppt_x"/>
                                          </p:val>
                                        </p:tav>
                                      </p:tavLst>
                                    </p:anim>
                                    <p:anim calcmode="lin" valueType="num">
                                      <p:cBhvr additive="base">
                                        <p:cTn id="44"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8" presetClass="emph" presetSubtype="0" fill="hold" grpId="0" nodeType="clickEffect">
                                  <p:stCondLst>
                                    <p:cond delay="0"/>
                                  </p:stCondLst>
                                  <p:iterate type="lt">
                                    <p:tmPct val="10000"/>
                                  </p:iterate>
                                  <p:childTnLst>
                                    <p:animClr clrSpc="rgb" dir="cw">
                                      <p:cBhvr override="childStyle">
                                        <p:cTn id="48" dur="500" fill="hold"/>
                                        <p:tgtEl>
                                          <p:spTgt spid="25"/>
                                        </p:tgtEl>
                                        <p:attrNameLst>
                                          <p:attrName>style.color</p:attrName>
                                        </p:attrNameLst>
                                      </p:cBhvr>
                                      <p:to>
                                        <a:schemeClr val="accent2"/>
                                      </p:to>
                                    </p:animClr>
                                    <p:animClr clrSpc="rgb" dir="cw">
                                      <p:cBhvr>
                                        <p:cTn id="49" dur="500" fill="hold"/>
                                        <p:tgtEl>
                                          <p:spTgt spid="25"/>
                                        </p:tgtEl>
                                        <p:attrNameLst>
                                          <p:attrName>fillcolor</p:attrName>
                                        </p:attrNameLst>
                                      </p:cBhvr>
                                      <p:to>
                                        <a:schemeClr val="accent2"/>
                                      </p:to>
                                    </p:animClr>
                                    <p:set>
                                      <p:cBhvr>
                                        <p:cTn id="50" dur="500" fill="hold"/>
                                        <p:tgtEl>
                                          <p:spTgt spid="25"/>
                                        </p:tgtEl>
                                        <p:attrNameLst>
                                          <p:attrName>fill.type</p:attrName>
                                        </p:attrNameLst>
                                      </p:cBhvr>
                                      <p:to>
                                        <p:strVal val="solid"/>
                                      </p:to>
                                    </p:set>
                                    <p:anim to="1.5" calcmode="lin" valueType="num">
                                      <p:cBhvr override="childStyle">
                                        <p:cTn id="51" dur="500" fill="hold"/>
                                        <p:tgtEl>
                                          <p:spTgt spid="25"/>
                                        </p:tgtEl>
                                        <p:attrNameLst>
                                          <p:attrName>style.fontSize</p:attrName>
                                        </p:attrNameLst>
                                      </p:cBhvr>
                                    </p:anim>
                                  </p:childTnLst>
                                </p:cTn>
                              </p:par>
                            </p:childTnLst>
                          </p:cTn>
                        </p:par>
                      </p:childTnLst>
                    </p:cTn>
                  </p:par>
                  <p:par>
                    <p:cTn id="52" fill="hold">
                      <p:stCondLst>
                        <p:cond delay="indefinite"/>
                      </p:stCondLst>
                      <p:childTnLst>
                        <p:par>
                          <p:cTn id="53" fill="hold">
                            <p:stCondLst>
                              <p:cond delay="0"/>
                            </p:stCondLst>
                            <p:childTnLst>
                              <p:par>
                                <p:cTn id="54" presetID="28" presetClass="emph" presetSubtype="0" fill="hold" grpId="0" nodeType="clickEffect">
                                  <p:stCondLst>
                                    <p:cond delay="0"/>
                                  </p:stCondLst>
                                  <p:iterate type="lt">
                                    <p:tmPct val="10000"/>
                                  </p:iterate>
                                  <p:childTnLst>
                                    <p:animClr clrSpc="rgb" dir="cw">
                                      <p:cBhvr override="childStyle">
                                        <p:cTn id="55" dur="500" fill="hold"/>
                                        <p:tgtEl>
                                          <p:spTgt spid="26"/>
                                        </p:tgtEl>
                                        <p:attrNameLst>
                                          <p:attrName>style.color</p:attrName>
                                        </p:attrNameLst>
                                      </p:cBhvr>
                                      <p:to>
                                        <a:schemeClr val="accent2"/>
                                      </p:to>
                                    </p:animClr>
                                    <p:animClr clrSpc="rgb" dir="cw">
                                      <p:cBhvr>
                                        <p:cTn id="56" dur="500" fill="hold"/>
                                        <p:tgtEl>
                                          <p:spTgt spid="26"/>
                                        </p:tgtEl>
                                        <p:attrNameLst>
                                          <p:attrName>fillcolor</p:attrName>
                                        </p:attrNameLst>
                                      </p:cBhvr>
                                      <p:to>
                                        <a:schemeClr val="accent2"/>
                                      </p:to>
                                    </p:animClr>
                                    <p:set>
                                      <p:cBhvr>
                                        <p:cTn id="57" dur="500" fill="hold"/>
                                        <p:tgtEl>
                                          <p:spTgt spid="26"/>
                                        </p:tgtEl>
                                        <p:attrNameLst>
                                          <p:attrName>fill.type</p:attrName>
                                        </p:attrNameLst>
                                      </p:cBhvr>
                                      <p:to>
                                        <p:strVal val="solid"/>
                                      </p:to>
                                    </p:set>
                                    <p:anim to="1.5" calcmode="lin" valueType="num">
                                      <p:cBhvr override="childStyle">
                                        <p:cTn id="58" dur="500" fill="hold"/>
                                        <p:tgtEl>
                                          <p:spTgt spid="2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7"/>
                </p:tgtEl>
              </p:cMediaNode>
            </p:audio>
          </p:childTnLst>
        </p:cTn>
      </p:par>
    </p:tnLst>
    <p:bldLst>
      <p:bldP spid="18" grpId="0"/>
      <p:bldP spid="24"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xmlns=""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xmlns=""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xmlns=""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xmlns=""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xmlns=""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xmlns="" id="{9BFB7C9E-752B-4059-9C75-7D80069C34EA}"/>
              </a:ext>
            </a:extLst>
          </p:cNvPr>
          <p:cNvSpPr/>
          <p:nvPr/>
        </p:nvSpPr>
        <p:spPr>
          <a:xfrm>
            <a:off x="514350" y="62571"/>
            <a:ext cx="4477196"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dirty="0">
                <a:solidFill>
                  <a:srgbClr val="FF0000"/>
                </a:solidFill>
              </a:rPr>
              <a:t> </a:t>
            </a:r>
            <a:r>
              <a:rPr lang="en-GB" sz="1200" dirty="0">
                <a:solidFill>
                  <a:srgbClr val="FF0000"/>
                </a:solidFill>
              </a:rPr>
              <a:t>Ở</a:t>
            </a:r>
            <a:r>
              <a:rPr lang="vi-VN" sz="1200" dirty="0">
                <a:solidFill>
                  <a:srgbClr val="FF0000"/>
                </a:solidFill>
              </a:rPr>
              <a:t> đoạn tiếp theo ,con gì mà tên gọi giống như bím tóc dc tết giống các bạn gái này,hăng say kéo đàn chu du khắp nơi là ai nhỉ</a:t>
            </a:r>
            <a:r>
              <a:rPr lang="en-GB" sz="1200" dirty="0">
                <a:solidFill>
                  <a:srgbClr val="FF0000"/>
                </a:solidFill>
              </a:rPr>
              <a:t>? S</a:t>
            </a:r>
            <a:r>
              <a:rPr lang="vi-VN" sz="1200" dirty="0">
                <a:solidFill>
                  <a:srgbClr val="FF0000"/>
                </a:solidFill>
              </a:rPr>
              <a:t>uốt đời chậm trễ là con gì</a:t>
            </a:r>
            <a:r>
              <a:rPr lang="en-GB" sz="1200" dirty="0">
                <a:solidFill>
                  <a:srgbClr val="FF0000"/>
                </a:solidFill>
              </a:rPr>
              <a:t>?</a:t>
            </a:r>
            <a:endParaRPr lang="en-US" sz="1200" dirty="0">
              <a:solidFill>
                <a:srgbClr val="FF0000"/>
              </a:solidFill>
            </a:endParaRPr>
          </a:p>
        </p:txBody>
      </p:sp>
      <p:pic>
        <p:nvPicPr>
          <p:cNvPr id="14" name="Picture 3">
            <a:extLst>
              <a:ext uri="{FF2B5EF4-FFF2-40B4-BE49-F238E27FC236}">
                <a16:creationId xmlns:a16="http://schemas.microsoft.com/office/drawing/2014/main" xmlns="" id="{C6923247-E2A8-4259-A587-F7F8C733D59D}"/>
              </a:ext>
            </a:extLst>
          </p:cNvPr>
          <p:cNvPicPr>
            <a:picLocks noChangeAspect="1"/>
          </p:cNvPicPr>
          <p:nvPr/>
        </p:nvPicPr>
        <p:blipFill>
          <a:blip r:embed="rId6"/>
          <a:srcRect/>
          <a:stretch>
            <a:fillRect/>
          </a:stretch>
        </p:blipFill>
        <p:spPr>
          <a:xfrm>
            <a:off x="2015537" y="1794381"/>
            <a:ext cx="1814480" cy="1136970"/>
          </a:xfrm>
          <a:prstGeom prst="rect">
            <a:avLst/>
          </a:prstGeom>
        </p:spPr>
      </p:pic>
      <p:pic>
        <p:nvPicPr>
          <p:cNvPr id="15" name="Picture 14">
            <a:extLst>
              <a:ext uri="{FF2B5EF4-FFF2-40B4-BE49-F238E27FC236}">
                <a16:creationId xmlns:a16="http://schemas.microsoft.com/office/drawing/2014/main" xmlns="" id="{E5D4C960-E07C-4621-B711-3FFE99B754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1805" y="1574642"/>
            <a:ext cx="1058276" cy="1410054"/>
          </a:xfrm>
          <a:prstGeom prst="rect">
            <a:avLst/>
          </a:prstGeom>
        </p:spPr>
      </p:pic>
      <p:pic>
        <p:nvPicPr>
          <p:cNvPr id="17" name="Picture 16">
            <a:extLst>
              <a:ext uri="{FF2B5EF4-FFF2-40B4-BE49-F238E27FC236}">
                <a16:creationId xmlns:a16="http://schemas.microsoft.com/office/drawing/2014/main" xmlns="" id="{D106E893-8BFA-493E-8690-63940C27C52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8536" y="1145547"/>
            <a:ext cx="1391432" cy="1810413"/>
          </a:xfrm>
          <a:prstGeom prst="rect">
            <a:avLst/>
          </a:prstGeom>
        </p:spPr>
      </p:pic>
      <p:pic>
        <p:nvPicPr>
          <p:cNvPr id="2" name="Audio 1">
            <a:hlinkClick r:id="" action="ppaction://media"/>
            <a:extLst>
              <a:ext uri="{FF2B5EF4-FFF2-40B4-BE49-F238E27FC236}">
                <a16:creationId xmlns:a16="http://schemas.microsoft.com/office/drawing/2014/main" xmlns="" id="{10A10FFD-2170-4724-A8BD-7308414C591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596849984"/>
      </p:ext>
    </p:extLst>
  </p:cSld>
  <p:clrMapOvr>
    <a:masterClrMapping/>
  </p:clrMapOvr>
  <mc:AlternateContent xmlns:mc="http://schemas.openxmlformats.org/markup-compatibility/2006" xmlns:p14="http://schemas.microsoft.com/office/powerpoint/2010/main">
    <mc:Choice Requires="p14">
      <p:transition spd="slow" p14:dur="800" advTm="42152">
        <p:circle/>
      </p:transition>
    </mc:Choice>
    <mc:Fallback xmlns="">
      <p:transition spd="slow" advTm="4215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21875" r="119" b="21901"/>
          <a:stretch>
            <a:fillRect/>
          </a:stretch>
        </p:blipFill>
        <p:spPr>
          <a:xfrm>
            <a:off x="0" y="6609"/>
            <a:ext cx="5753100" cy="3238500"/>
          </a:xfrm>
          <a:prstGeom prst="rect">
            <a:avLst/>
          </a:prstGeom>
        </p:spPr>
      </p:pic>
      <p:pic>
        <p:nvPicPr>
          <p:cNvPr id="3" name="Picture 3"/>
          <p:cNvPicPr>
            <a:picLocks noChangeAspect="1"/>
          </p:cNvPicPr>
          <p:nvPr/>
        </p:nvPicPr>
        <p:blipFill>
          <a:blip r:embed="rId6"/>
          <a:srcRect/>
          <a:stretch>
            <a:fillRect/>
          </a:stretch>
        </p:blipFill>
        <p:spPr>
          <a:xfrm>
            <a:off x="2617209" y="2236560"/>
            <a:ext cx="1598987" cy="1001940"/>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54767" y="2080876"/>
            <a:ext cx="1066735" cy="579148"/>
          </a:xfrm>
          <a:prstGeom prst="rect">
            <a:avLst/>
          </a:prstGeom>
        </p:spPr>
      </p:pic>
      <p:pic>
        <p:nvPicPr>
          <p:cNvPr id="5" name="Picture 5"/>
          <p:cNvPicPr>
            <a:picLocks noChangeAspect="1"/>
          </p:cNvPicPr>
          <p:nvPr/>
        </p:nvPicPr>
        <p:blipFill>
          <a:blip r:embed="rId9"/>
          <a:srcRect/>
          <a:stretch>
            <a:fillRect/>
          </a:stretch>
        </p:blipFill>
        <p:spPr>
          <a:xfrm>
            <a:off x="742728" y="2054432"/>
            <a:ext cx="561102" cy="56484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43977" y="2782421"/>
            <a:ext cx="540321" cy="472781"/>
          </a:xfrm>
          <a:prstGeom prst="rect">
            <a:avLst/>
          </a:prstGeom>
        </p:spPr>
      </p:pic>
      <p:pic>
        <p:nvPicPr>
          <p:cNvPr id="14" name="Picture 13">
            <a:extLst>
              <a:ext uri="{FF2B5EF4-FFF2-40B4-BE49-F238E27FC236}">
                <a16:creationId xmlns:a16="http://schemas.microsoft.com/office/drawing/2014/main" xmlns="" id="{E27F7940-85D4-4DB6-83BB-681123A6C994}"/>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0496" y="785579"/>
            <a:ext cx="1023801" cy="1332083"/>
          </a:xfrm>
          <a:prstGeom prst="rect">
            <a:avLst/>
          </a:prstGeom>
        </p:spPr>
      </p:pic>
      <p:pic>
        <p:nvPicPr>
          <p:cNvPr id="6" name="Picture 6"/>
          <p:cNvPicPr>
            <a:picLocks noChangeAspect="1"/>
          </p:cNvPicPr>
          <p:nvPr/>
        </p:nvPicPr>
        <p:blipFill>
          <a:blip r:embed="rId13"/>
          <a:srcRect/>
          <a:stretch>
            <a:fillRect/>
          </a:stretch>
        </p:blipFill>
        <p:spPr>
          <a:xfrm>
            <a:off x="998175" y="1563306"/>
            <a:ext cx="874406" cy="807144"/>
          </a:xfrm>
          <a:prstGeom prst="rect">
            <a:avLst/>
          </a:prstGeom>
        </p:spPr>
      </p:pic>
      <p:pic>
        <p:nvPicPr>
          <p:cNvPr id="20" name="Picture 19">
            <a:extLst>
              <a:ext uri="{FF2B5EF4-FFF2-40B4-BE49-F238E27FC236}">
                <a16:creationId xmlns:a16="http://schemas.microsoft.com/office/drawing/2014/main" xmlns="" id="{0708A917-78C4-41A4-94F8-AD493F72CCAB}"/>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76750" y="80257"/>
            <a:ext cx="1088334" cy="785579"/>
          </a:xfrm>
          <a:prstGeom prst="rect">
            <a:avLst/>
          </a:prstGeom>
        </p:spPr>
      </p:pic>
      <p:pic>
        <p:nvPicPr>
          <p:cNvPr id="21" name="Picture 7">
            <a:extLst>
              <a:ext uri="{FF2B5EF4-FFF2-40B4-BE49-F238E27FC236}">
                <a16:creationId xmlns:a16="http://schemas.microsoft.com/office/drawing/2014/main" xmlns="" id="{C9A57CF2-DAAC-4315-B014-985859DAF35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059103" y="1909291"/>
            <a:ext cx="521930" cy="343169"/>
          </a:xfrm>
          <a:prstGeom prst="rect">
            <a:avLst/>
          </a:prstGeom>
        </p:spPr>
      </p:pic>
      <p:pic>
        <p:nvPicPr>
          <p:cNvPr id="22" name="Picture 11">
            <a:extLst>
              <a:ext uri="{FF2B5EF4-FFF2-40B4-BE49-F238E27FC236}">
                <a16:creationId xmlns:a16="http://schemas.microsoft.com/office/drawing/2014/main" xmlns="" id="{2558DD86-461D-4EED-B67B-BC49B11EFB6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2647387" y="2182253"/>
            <a:ext cx="304239" cy="266970"/>
          </a:xfrm>
          <a:prstGeom prst="rect">
            <a:avLst/>
          </a:prstGeom>
        </p:spPr>
      </p:pic>
      <p:pic>
        <p:nvPicPr>
          <p:cNvPr id="23" name="Picture 22">
            <a:extLst>
              <a:ext uri="{FF2B5EF4-FFF2-40B4-BE49-F238E27FC236}">
                <a16:creationId xmlns:a16="http://schemas.microsoft.com/office/drawing/2014/main" xmlns="" id="{3ADD1DCB-4D9F-49E2-9490-FDA66FAEBCA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20705" y="1665423"/>
            <a:ext cx="1058276" cy="1410054"/>
          </a:xfrm>
          <a:prstGeom prst="rect">
            <a:avLst/>
          </a:prstGeom>
        </p:spPr>
      </p:pic>
      <p:sp>
        <p:nvSpPr>
          <p:cNvPr id="15" name="TextBox 14">
            <a:extLst>
              <a:ext uri="{FF2B5EF4-FFF2-40B4-BE49-F238E27FC236}">
                <a16:creationId xmlns:a16="http://schemas.microsoft.com/office/drawing/2014/main" xmlns="" id="{0BAFB732-99CE-4117-8C2F-0B12ECDAC059}"/>
              </a:ext>
            </a:extLst>
          </p:cNvPr>
          <p:cNvSpPr txBox="1"/>
          <p:nvPr/>
        </p:nvSpPr>
        <p:spPr>
          <a:xfrm>
            <a:off x="1629224" y="41360"/>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kiểu</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tóc</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bện</a:t>
            </a:r>
            <a:endParaRPr lang="en-US" sz="1200" b="1" dirty="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xmlns="" id="{CBDD024C-45C3-4348-BC70-9E69D015C86B}"/>
              </a:ext>
            </a:extLst>
          </p:cNvPr>
          <p:cNvSpPr txBox="1"/>
          <p:nvPr/>
        </p:nvSpPr>
        <p:spPr>
          <a:xfrm>
            <a:off x="1645960" y="286137"/>
            <a:ext cx="275458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Vợ</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chồng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sam</a:t>
            </a:r>
            <a:endParaRPr lang="en-US" sz="1200" b="1"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xmlns="" id="{977DD3F2-36A5-4027-837C-3CB10F282D8B}"/>
              </a:ext>
            </a:extLst>
          </p:cNvPr>
          <p:cNvSpPr txBox="1"/>
          <p:nvPr/>
        </p:nvSpPr>
        <p:spPr>
          <a:xfrm>
            <a:off x="1645961" y="547034"/>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Rền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dĩ</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kéo</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đàn</a:t>
            </a:r>
            <a:endParaRPr lang="en-US" sz="1200" b="1" dirty="0">
              <a:solidFill>
                <a:srgbClr val="002060"/>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xmlns="" id="{AAB2D662-62C4-4AC8-971F-CA70B53B70FB}"/>
              </a:ext>
            </a:extLst>
          </p:cNvPr>
          <p:cNvSpPr txBox="1"/>
          <p:nvPr/>
        </p:nvSpPr>
        <p:spPr>
          <a:xfrm>
            <a:off x="1625205" y="761350"/>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Đúng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dế</a:t>
            </a:r>
            <a:endParaRPr lang="en-US" sz="1200" b="1" dirty="0">
              <a:solidFill>
                <a:srgbClr val="002060"/>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xmlns="" id="{7C6EFC05-1DF1-4342-AF28-E67884FCFAED}"/>
              </a:ext>
            </a:extLst>
          </p:cNvPr>
          <p:cNvSpPr txBox="1"/>
          <p:nvPr/>
        </p:nvSpPr>
        <p:spPr>
          <a:xfrm>
            <a:off x="1645960" y="1008902"/>
            <a:ext cx="267838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Suốt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đời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chậm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trễ</a:t>
            </a:r>
            <a:endParaRPr lang="en-US" sz="1200" b="1" dirty="0">
              <a:solidFill>
                <a:srgbClr val="002060"/>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xmlns="" id="{C193FCB2-5AD9-44EB-BB06-78EBC4B73A7E}"/>
              </a:ext>
            </a:extLst>
          </p:cNvPr>
          <p:cNvSpPr txBox="1"/>
          <p:nvPr/>
        </p:nvSpPr>
        <p:spPr>
          <a:xfrm>
            <a:off x="1640843" y="1263503"/>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họ</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sên</a:t>
            </a:r>
            <a:endParaRPr lang="en-US" sz="1200" b="1" dirty="0">
              <a:solidFill>
                <a:srgbClr val="002060"/>
              </a:solidFill>
              <a:latin typeface="Roboto" panose="02000000000000000000" pitchFamily="2" charset="0"/>
              <a:ea typeface="Roboto" panose="02000000000000000000" pitchFamily="2" charset="0"/>
            </a:endParaRPr>
          </a:p>
        </p:txBody>
      </p:sp>
      <p:pic>
        <p:nvPicPr>
          <p:cNvPr id="26" name="Picture 8">
            <a:extLst>
              <a:ext uri="{FF2B5EF4-FFF2-40B4-BE49-F238E27FC236}">
                <a16:creationId xmlns:a16="http://schemas.microsoft.com/office/drawing/2014/main" xmlns="" id="{420C8768-DA2D-41E2-BADF-0499AA7AA50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4696903" y="2833995"/>
            <a:ext cx="575490" cy="322994"/>
          </a:xfrm>
          <a:prstGeom prst="rect">
            <a:avLst/>
          </a:prstGeom>
        </p:spPr>
      </p:pic>
      <p:pic>
        <p:nvPicPr>
          <p:cNvPr id="7" name="Audio 6">
            <a:hlinkClick r:id="" action="ppaction://media"/>
            <a:extLst>
              <a:ext uri="{FF2B5EF4-FFF2-40B4-BE49-F238E27FC236}">
                <a16:creationId xmlns:a16="http://schemas.microsoft.com/office/drawing/2014/main" xmlns="" id="{5C72C363-4C7D-4BF4-BFFD-2331D55CA113}"/>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2240166794"/>
      </p:ext>
    </p:extLst>
  </p:cSld>
  <p:clrMapOvr>
    <a:masterClrMapping/>
  </p:clrMapOvr>
  <p:transition spd="slow" advTm="125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15"/>
                                        </p:tgtEl>
                                        <p:attrNameLst>
                                          <p:attrName>style.color</p:attrName>
                                        </p:attrNameLst>
                                      </p:cBhvr>
                                      <p:to>
                                        <a:schemeClr val="accent2"/>
                                      </p:to>
                                    </p:animClr>
                                    <p:animClr clrSpc="rgb" dir="cw">
                                      <p:cBhvr>
                                        <p:cTn id="11" dur="500" fill="hold"/>
                                        <p:tgtEl>
                                          <p:spTgt spid="15"/>
                                        </p:tgtEl>
                                        <p:attrNameLst>
                                          <p:attrName>fillcolor</p:attrName>
                                        </p:attrNameLst>
                                      </p:cBhvr>
                                      <p:to>
                                        <a:schemeClr val="accent2"/>
                                      </p:to>
                                    </p:animClr>
                                    <p:set>
                                      <p:cBhvr>
                                        <p:cTn id="12" dur="500" fill="hold"/>
                                        <p:tgtEl>
                                          <p:spTgt spid="15"/>
                                        </p:tgtEl>
                                        <p:attrNameLst>
                                          <p:attrName>fill.type</p:attrName>
                                        </p:attrNameLst>
                                      </p:cBhvr>
                                      <p:to>
                                        <p:strVal val="solid"/>
                                      </p:to>
                                    </p:set>
                                    <p:anim to="1.5" calcmode="lin" valueType="num">
                                      <p:cBhvr override="childStyle">
                                        <p:cTn id="13" dur="500" fill="hold"/>
                                        <p:tgtEl>
                                          <p:spTgt spid="15"/>
                                        </p:tgtEl>
                                        <p:attrNameLst>
                                          <p:attrName>style.fontSize</p:attrName>
                                        </p:attrNameLst>
                                      </p:cBhvr>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2000" fill="hold"/>
                                        <p:tgtEl>
                                          <p:spTgt spid="3"/>
                                        </p:tgtEl>
                                        <p:attrNameLst>
                                          <p:attrName>ppt_x</p:attrName>
                                        </p:attrNameLst>
                                      </p:cBhvr>
                                      <p:tavLst>
                                        <p:tav tm="0">
                                          <p:val>
                                            <p:strVal val="#ppt_x"/>
                                          </p:val>
                                        </p:tav>
                                        <p:tav tm="100000">
                                          <p:val>
                                            <p:strVal val="#ppt_x"/>
                                          </p:val>
                                        </p:tav>
                                      </p:tavLst>
                                    </p:anim>
                                    <p:anim calcmode="lin" valueType="num">
                                      <p:cBhvr additive="base">
                                        <p:cTn id="17"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8" presetClass="emph" presetSubtype="0" fill="hold" grpId="0" nodeType="clickEffect">
                                  <p:stCondLst>
                                    <p:cond delay="0"/>
                                  </p:stCondLst>
                                  <p:iterate type="lt">
                                    <p:tmPct val="10000"/>
                                  </p:iterate>
                                  <p:childTnLst>
                                    <p:animClr clrSpc="rgb" dir="cw">
                                      <p:cBhvr override="childStyle">
                                        <p:cTn id="21" dur="500" fill="hold"/>
                                        <p:tgtEl>
                                          <p:spTgt spid="16"/>
                                        </p:tgtEl>
                                        <p:attrNameLst>
                                          <p:attrName>style.color</p:attrName>
                                        </p:attrNameLst>
                                      </p:cBhvr>
                                      <p:to>
                                        <a:schemeClr val="accent2"/>
                                      </p:to>
                                    </p:animClr>
                                    <p:animClr clrSpc="rgb" dir="cw">
                                      <p:cBhvr>
                                        <p:cTn id="22" dur="500" fill="hold"/>
                                        <p:tgtEl>
                                          <p:spTgt spid="16"/>
                                        </p:tgtEl>
                                        <p:attrNameLst>
                                          <p:attrName>fillcolor</p:attrName>
                                        </p:attrNameLst>
                                      </p:cBhvr>
                                      <p:to>
                                        <a:schemeClr val="accent2"/>
                                      </p:to>
                                    </p:animClr>
                                    <p:set>
                                      <p:cBhvr>
                                        <p:cTn id="23" dur="500" fill="hold"/>
                                        <p:tgtEl>
                                          <p:spTgt spid="16"/>
                                        </p:tgtEl>
                                        <p:attrNameLst>
                                          <p:attrName>fill.type</p:attrName>
                                        </p:attrNameLst>
                                      </p:cBhvr>
                                      <p:to>
                                        <p:strVal val="solid"/>
                                      </p:to>
                                    </p:set>
                                    <p:anim to="1.5" calcmode="lin" valueType="num">
                                      <p:cBhvr override="childStyle">
                                        <p:cTn id="24" dur="500" fill="hold"/>
                                        <p:tgtEl>
                                          <p:spTgt spid="16"/>
                                        </p:tgtEl>
                                        <p:attrNameLst>
                                          <p:attrName>style.fontSize</p:attrName>
                                        </p:attrNameLst>
                                      </p:cBhvr>
                                    </p:anim>
                                  </p:childTnLst>
                                </p:cTn>
                              </p:par>
                            </p:childTnLst>
                          </p:cTn>
                        </p:par>
                      </p:childTnLst>
                    </p:cTn>
                  </p:par>
                  <p:par>
                    <p:cTn id="25" fill="hold">
                      <p:stCondLst>
                        <p:cond delay="indefinite"/>
                      </p:stCondLst>
                      <p:childTnLst>
                        <p:par>
                          <p:cTn id="26" fill="hold">
                            <p:stCondLst>
                              <p:cond delay="0"/>
                            </p:stCondLst>
                            <p:childTnLst>
                              <p:par>
                                <p:cTn id="27" presetID="28" presetClass="emph" presetSubtype="0" fill="hold" grpId="0" nodeType="clickEffect">
                                  <p:stCondLst>
                                    <p:cond delay="0"/>
                                  </p:stCondLst>
                                  <p:iterate type="lt">
                                    <p:tmPct val="10000"/>
                                  </p:iterate>
                                  <p:childTnLst>
                                    <p:animClr clrSpc="rgb" dir="cw">
                                      <p:cBhvr override="childStyle">
                                        <p:cTn id="28" dur="500" fill="hold"/>
                                        <p:tgtEl>
                                          <p:spTgt spid="17"/>
                                        </p:tgtEl>
                                        <p:attrNameLst>
                                          <p:attrName>style.color</p:attrName>
                                        </p:attrNameLst>
                                      </p:cBhvr>
                                      <p:to>
                                        <a:schemeClr val="accent2"/>
                                      </p:to>
                                    </p:animClr>
                                    <p:animClr clrSpc="rgb" dir="cw">
                                      <p:cBhvr>
                                        <p:cTn id="29" dur="500" fill="hold"/>
                                        <p:tgtEl>
                                          <p:spTgt spid="17"/>
                                        </p:tgtEl>
                                        <p:attrNameLst>
                                          <p:attrName>fillcolor</p:attrName>
                                        </p:attrNameLst>
                                      </p:cBhvr>
                                      <p:to>
                                        <a:schemeClr val="accent2"/>
                                      </p:to>
                                    </p:animClr>
                                    <p:set>
                                      <p:cBhvr>
                                        <p:cTn id="30" dur="500" fill="hold"/>
                                        <p:tgtEl>
                                          <p:spTgt spid="17"/>
                                        </p:tgtEl>
                                        <p:attrNameLst>
                                          <p:attrName>fill.type</p:attrName>
                                        </p:attrNameLst>
                                      </p:cBhvr>
                                      <p:to>
                                        <p:strVal val="solid"/>
                                      </p:to>
                                    </p:set>
                                    <p:anim to="1.5" calcmode="lin" valueType="num">
                                      <p:cBhvr override="childStyle">
                                        <p:cTn id="31" dur="500" fill="hold"/>
                                        <p:tgtEl>
                                          <p:spTgt spid="17"/>
                                        </p:tgtEl>
                                        <p:attrNameLst>
                                          <p:attrName>style.fontSize</p:attrName>
                                        </p:attrNameLst>
                                      </p:cBhvr>
                                    </p:anim>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8" presetClass="emph" presetSubtype="0" fill="hold" grpId="0" nodeType="clickEffect">
                                  <p:stCondLst>
                                    <p:cond delay="0"/>
                                  </p:stCondLst>
                                  <p:iterate type="lt">
                                    <p:tmPct val="10000"/>
                                  </p:iterate>
                                  <p:childTnLst>
                                    <p:animClr clrSpc="rgb" dir="cw">
                                      <p:cBhvr override="childStyle">
                                        <p:cTn id="38" dur="500" fill="hold"/>
                                        <p:tgtEl>
                                          <p:spTgt spid="18"/>
                                        </p:tgtEl>
                                        <p:attrNameLst>
                                          <p:attrName>style.color</p:attrName>
                                        </p:attrNameLst>
                                      </p:cBhvr>
                                      <p:to>
                                        <a:schemeClr val="accent2"/>
                                      </p:to>
                                    </p:animClr>
                                    <p:animClr clrSpc="rgb" dir="cw">
                                      <p:cBhvr>
                                        <p:cTn id="39" dur="500" fill="hold"/>
                                        <p:tgtEl>
                                          <p:spTgt spid="18"/>
                                        </p:tgtEl>
                                        <p:attrNameLst>
                                          <p:attrName>fillcolor</p:attrName>
                                        </p:attrNameLst>
                                      </p:cBhvr>
                                      <p:to>
                                        <a:schemeClr val="accent2"/>
                                      </p:to>
                                    </p:animClr>
                                    <p:set>
                                      <p:cBhvr>
                                        <p:cTn id="40" dur="500" fill="hold"/>
                                        <p:tgtEl>
                                          <p:spTgt spid="18"/>
                                        </p:tgtEl>
                                        <p:attrNameLst>
                                          <p:attrName>fill.type</p:attrName>
                                        </p:attrNameLst>
                                      </p:cBhvr>
                                      <p:to>
                                        <p:strVal val="solid"/>
                                      </p:to>
                                    </p:set>
                                    <p:anim to="1.5" calcmode="lin" valueType="num">
                                      <p:cBhvr override="childStyle">
                                        <p:cTn id="41" dur="500" fill="hold"/>
                                        <p:tgtEl>
                                          <p:spTgt spid="18"/>
                                        </p:tgtEl>
                                        <p:attrNameLst>
                                          <p:attrName>style.fontSize</p:attrName>
                                        </p:attrNameLst>
                                      </p:cBhvr>
                                    </p:anim>
                                  </p:childTnLst>
                                </p:cTn>
                              </p:par>
                            </p:childTnLst>
                          </p:cTn>
                        </p:par>
                      </p:childTnLst>
                    </p:cTn>
                  </p:par>
                  <p:par>
                    <p:cTn id="42" fill="hold">
                      <p:stCondLst>
                        <p:cond delay="indefinite"/>
                      </p:stCondLst>
                      <p:childTnLst>
                        <p:par>
                          <p:cTn id="43" fill="hold">
                            <p:stCondLst>
                              <p:cond delay="0"/>
                            </p:stCondLst>
                            <p:childTnLst>
                              <p:par>
                                <p:cTn id="44" presetID="28" presetClass="emph" presetSubtype="0" fill="hold" grpId="0" nodeType="clickEffect">
                                  <p:stCondLst>
                                    <p:cond delay="0"/>
                                  </p:stCondLst>
                                  <p:iterate type="lt">
                                    <p:tmPct val="10000"/>
                                  </p:iterate>
                                  <p:childTnLst>
                                    <p:animClr clrSpc="rgb" dir="cw">
                                      <p:cBhvr override="childStyle">
                                        <p:cTn id="45" dur="500" fill="hold"/>
                                        <p:tgtEl>
                                          <p:spTgt spid="19"/>
                                        </p:tgtEl>
                                        <p:attrNameLst>
                                          <p:attrName>style.color</p:attrName>
                                        </p:attrNameLst>
                                      </p:cBhvr>
                                      <p:to>
                                        <a:schemeClr val="accent2"/>
                                      </p:to>
                                    </p:animClr>
                                    <p:animClr clrSpc="rgb" dir="cw">
                                      <p:cBhvr>
                                        <p:cTn id="46" dur="500" fill="hold"/>
                                        <p:tgtEl>
                                          <p:spTgt spid="19"/>
                                        </p:tgtEl>
                                        <p:attrNameLst>
                                          <p:attrName>fillcolor</p:attrName>
                                        </p:attrNameLst>
                                      </p:cBhvr>
                                      <p:to>
                                        <a:schemeClr val="accent2"/>
                                      </p:to>
                                    </p:animClr>
                                    <p:set>
                                      <p:cBhvr>
                                        <p:cTn id="47" dur="500" fill="hold"/>
                                        <p:tgtEl>
                                          <p:spTgt spid="19"/>
                                        </p:tgtEl>
                                        <p:attrNameLst>
                                          <p:attrName>fill.type</p:attrName>
                                        </p:attrNameLst>
                                      </p:cBhvr>
                                      <p:to>
                                        <p:strVal val="solid"/>
                                      </p:to>
                                    </p:set>
                                    <p:anim to="1.5" calcmode="lin" valueType="num">
                                      <p:cBhvr override="childStyle">
                                        <p:cTn id="48" dur="500" fill="hold"/>
                                        <p:tgtEl>
                                          <p:spTgt spid="19"/>
                                        </p:tgtEl>
                                        <p:attrNameLst>
                                          <p:attrName>style.fontSize</p:attrName>
                                        </p:attrNameLst>
                                      </p:cBhvr>
                                    </p:anim>
                                  </p:childTnLst>
                                </p:cTn>
                              </p:par>
                              <p:par>
                                <p:cTn id="49" presetID="2" presetClass="entr" presetSubtype="2"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2300" fill="hold"/>
                                        <p:tgtEl>
                                          <p:spTgt spid="23"/>
                                        </p:tgtEl>
                                        <p:attrNameLst>
                                          <p:attrName>ppt_x</p:attrName>
                                        </p:attrNameLst>
                                      </p:cBhvr>
                                      <p:tavLst>
                                        <p:tav tm="0">
                                          <p:val>
                                            <p:strVal val="1+#ppt_w/2"/>
                                          </p:val>
                                        </p:tav>
                                        <p:tav tm="100000">
                                          <p:val>
                                            <p:strVal val="#ppt_x"/>
                                          </p:val>
                                        </p:tav>
                                      </p:tavLst>
                                    </p:anim>
                                    <p:anim calcmode="lin" valueType="num">
                                      <p:cBhvr additive="base">
                                        <p:cTn id="52" dur="23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2500" fill="hold"/>
                                        <p:tgtEl>
                                          <p:spTgt spid="21"/>
                                        </p:tgtEl>
                                        <p:attrNameLst>
                                          <p:attrName>ppt_x</p:attrName>
                                        </p:attrNameLst>
                                      </p:cBhvr>
                                      <p:tavLst>
                                        <p:tav tm="0">
                                          <p:val>
                                            <p:strVal val="0-#ppt_w/2"/>
                                          </p:val>
                                        </p:tav>
                                        <p:tav tm="100000">
                                          <p:val>
                                            <p:strVal val="#ppt_x"/>
                                          </p:val>
                                        </p:tav>
                                      </p:tavLst>
                                    </p:anim>
                                    <p:anim calcmode="lin" valueType="num">
                                      <p:cBhvr additive="base">
                                        <p:cTn id="56" dur="2500" fill="hold"/>
                                        <p:tgtEl>
                                          <p:spTgt spid="21"/>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1500" fill="hold"/>
                                        <p:tgtEl>
                                          <p:spTgt spid="22"/>
                                        </p:tgtEl>
                                        <p:attrNameLst>
                                          <p:attrName>ppt_x</p:attrName>
                                        </p:attrNameLst>
                                      </p:cBhvr>
                                      <p:tavLst>
                                        <p:tav tm="0">
                                          <p:val>
                                            <p:strVal val="0-#ppt_w/2"/>
                                          </p:val>
                                        </p:tav>
                                        <p:tav tm="100000">
                                          <p:val>
                                            <p:strVal val="#ppt_x"/>
                                          </p:val>
                                        </p:tav>
                                      </p:tavLst>
                                    </p:anim>
                                    <p:anim calcmode="lin" valueType="num">
                                      <p:cBhvr additive="base">
                                        <p:cTn id="60" dur="1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8" presetClass="emph" presetSubtype="0" fill="hold" grpId="0" nodeType="clickEffect">
                                  <p:stCondLst>
                                    <p:cond delay="0"/>
                                  </p:stCondLst>
                                  <p:iterate type="lt">
                                    <p:tmPct val="10000"/>
                                  </p:iterate>
                                  <p:childTnLst>
                                    <p:animClr clrSpc="rgb" dir="cw">
                                      <p:cBhvr override="childStyle">
                                        <p:cTn id="64" dur="500" fill="hold"/>
                                        <p:tgtEl>
                                          <p:spTgt spid="25"/>
                                        </p:tgtEl>
                                        <p:attrNameLst>
                                          <p:attrName>style.color</p:attrName>
                                        </p:attrNameLst>
                                      </p:cBhvr>
                                      <p:to>
                                        <a:schemeClr val="accent2"/>
                                      </p:to>
                                    </p:animClr>
                                    <p:animClr clrSpc="rgb" dir="cw">
                                      <p:cBhvr>
                                        <p:cTn id="65" dur="500" fill="hold"/>
                                        <p:tgtEl>
                                          <p:spTgt spid="25"/>
                                        </p:tgtEl>
                                        <p:attrNameLst>
                                          <p:attrName>fillcolor</p:attrName>
                                        </p:attrNameLst>
                                      </p:cBhvr>
                                      <p:to>
                                        <a:schemeClr val="accent2"/>
                                      </p:to>
                                    </p:animClr>
                                    <p:set>
                                      <p:cBhvr>
                                        <p:cTn id="66" dur="500" fill="hold"/>
                                        <p:tgtEl>
                                          <p:spTgt spid="25"/>
                                        </p:tgtEl>
                                        <p:attrNameLst>
                                          <p:attrName>fill.type</p:attrName>
                                        </p:attrNameLst>
                                      </p:cBhvr>
                                      <p:to>
                                        <p:strVal val="solid"/>
                                      </p:to>
                                    </p:set>
                                    <p:anim to="1.5" calcmode="lin" valueType="num">
                                      <p:cBhvr override="childStyle">
                                        <p:cTn id="67" dur="500" fill="hold"/>
                                        <p:tgtEl>
                                          <p:spTgt spid="25"/>
                                        </p:tgtEl>
                                        <p:attrNameLst>
                                          <p:attrName>style.fontSize</p:attrName>
                                        </p:attrNameLst>
                                      </p:cBhvr>
                                    </p:anim>
                                  </p:childTnLst>
                                </p:cTn>
                              </p:par>
                              <p:par>
                                <p:cTn id="68" presetID="2" presetClass="entr" presetSubtype="8"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2000" fill="hold"/>
                                        <p:tgtEl>
                                          <p:spTgt spid="26"/>
                                        </p:tgtEl>
                                        <p:attrNameLst>
                                          <p:attrName>ppt_x</p:attrName>
                                        </p:attrNameLst>
                                      </p:cBhvr>
                                      <p:tavLst>
                                        <p:tav tm="0">
                                          <p:val>
                                            <p:strVal val="0-#ppt_w/2"/>
                                          </p:val>
                                        </p:tav>
                                        <p:tav tm="100000">
                                          <p:val>
                                            <p:strVal val="#ppt_x"/>
                                          </p:val>
                                        </p:tav>
                                      </p:tavLst>
                                    </p:anim>
                                    <p:anim calcmode="lin" valueType="num">
                                      <p:cBhvr additive="base">
                                        <p:cTn id="71" dur="2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7"/>
                </p:tgtEl>
              </p:cMediaNode>
            </p:audio>
          </p:childTnLst>
        </p:cTn>
      </p:par>
    </p:tnLst>
    <p:bldLst>
      <p:bldP spid="15" grpId="0"/>
      <p:bldP spid="16" grpId="0"/>
      <p:bldP spid="17" grpId="0"/>
      <p:bldP spid="18" grpId="0"/>
      <p:bldP spid="19"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2" name="Picture 2" descr="Cartoon Fish Sticker by Box Office for iOS &amp;amp; Android | GIPHY">
            <a:extLst>
              <a:ext uri="{FF2B5EF4-FFF2-40B4-BE49-F238E27FC236}">
                <a16:creationId xmlns:a16="http://schemas.microsoft.com/office/drawing/2014/main" xmlns="" id="{2C392ECA-D15D-4511-AEBE-6EBFA585CBB9}"/>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6150" y="2305050"/>
            <a:ext cx="1121901" cy="631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22A75A0-CBF3-42F2-B418-6A6271CEB7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47106">
            <a:off x="-400050" y="400050"/>
            <a:ext cx="2778506" cy="1667103"/>
          </a:xfrm>
          <a:prstGeom prst="rect">
            <a:avLst/>
          </a:prstGeom>
        </p:spPr>
      </p:pic>
      <p:pic>
        <p:nvPicPr>
          <p:cNvPr id="4" name="Picture 3">
            <a:extLst>
              <a:ext uri="{FF2B5EF4-FFF2-40B4-BE49-F238E27FC236}">
                <a16:creationId xmlns:a16="http://schemas.microsoft.com/office/drawing/2014/main" xmlns="" id="{59667820-16E1-450B-B55C-3451A39F4BF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86150" y="1129610"/>
            <a:ext cx="642801" cy="836358"/>
          </a:xfrm>
          <a:prstGeom prst="rect">
            <a:avLst/>
          </a:prstGeom>
        </p:spPr>
      </p:pic>
      <p:pic>
        <p:nvPicPr>
          <p:cNvPr id="5" name="Picture 4">
            <a:extLst>
              <a:ext uri="{FF2B5EF4-FFF2-40B4-BE49-F238E27FC236}">
                <a16:creationId xmlns:a16="http://schemas.microsoft.com/office/drawing/2014/main" xmlns="" id="{ABFF39C0-1DE7-416D-991A-D411D66438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5550" y="2635752"/>
            <a:ext cx="521032" cy="694227"/>
          </a:xfrm>
          <a:prstGeom prst="rect">
            <a:avLst/>
          </a:prstGeom>
        </p:spPr>
      </p:pic>
      <p:pic>
        <p:nvPicPr>
          <p:cNvPr id="6" name="Picture 5">
            <a:extLst>
              <a:ext uri="{FF2B5EF4-FFF2-40B4-BE49-F238E27FC236}">
                <a16:creationId xmlns:a16="http://schemas.microsoft.com/office/drawing/2014/main" xmlns="" id="{8B877358-C182-4F62-85B3-09C51FF3046A}"/>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3045" y="1357363"/>
            <a:ext cx="1182607" cy="947687"/>
          </a:xfrm>
          <a:prstGeom prst="rect">
            <a:avLst/>
          </a:prstGeom>
        </p:spPr>
      </p:pic>
      <p:pic>
        <p:nvPicPr>
          <p:cNvPr id="7" name="Audio 6">
            <a:hlinkClick r:id="" action="ppaction://media"/>
            <a:extLst>
              <a:ext uri="{FF2B5EF4-FFF2-40B4-BE49-F238E27FC236}">
                <a16:creationId xmlns:a16="http://schemas.microsoft.com/office/drawing/2014/main" xmlns="" id="{08A3AC1B-9684-4991-8CF4-052738EDD2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113338" y="2598738"/>
            <a:ext cx="487362" cy="487362"/>
          </a:xfrm>
          <a:prstGeom prst="rect">
            <a:avLst/>
          </a:prstGeom>
        </p:spPr>
      </p:pic>
    </p:spTree>
    <p:extLst>
      <p:ext uri="{BB962C8B-B14F-4D97-AF65-F5344CB8AC3E}">
        <p14:creationId xmlns:p14="http://schemas.microsoft.com/office/powerpoint/2010/main" val="541970619"/>
      </p:ext>
    </p:extLst>
  </p:cSld>
  <p:clrMapOvr>
    <a:masterClrMapping/>
  </p:clrMapOvr>
  <p:transition spd="slow" advTm="3637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xmlns=""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xmlns=""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xmlns=""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xmlns=""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xmlns=""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grpSp>
        <p:nvGrpSpPr>
          <p:cNvPr id="3" name="Group 2">
            <a:extLst>
              <a:ext uri="{FF2B5EF4-FFF2-40B4-BE49-F238E27FC236}">
                <a16:creationId xmlns:a16="http://schemas.microsoft.com/office/drawing/2014/main" xmlns="" id="{F512418F-2656-43B0-84BE-4D976B6AB65D}"/>
              </a:ext>
            </a:extLst>
          </p:cNvPr>
          <p:cNvGrpSpPr/>
          <p:nvPr/>
        </p:nvGrpSpPr>
        <p:grpSpPr>
          <a:xfrm>
            <a:off x="209550" y="-21364"/>
            <a:ext cx="4477196" cy="914400"/>
            <a:chOff x="209550" y="-21364"/>
            <a:chExt cx="4477196" cy="914400"/>
          </a:xfrm>
        </p:grpSpPr>
        <p:sp>
          <p:nvSpPr>
            <p:cNvPr id="5" name="Oval 4">
              <a:extLst>
                <a:ext uri="{FF2B5EF4-FFF2-40B4-BE49-F238E27FC236}">
                  <a16:creationId xmlns:a16="http://schemas.microsoft.com/office/drawing/2014/main" xmlns="" id="{9BFB7C9E-752B-4059-9C75-7D80069C34EA}"/>
                </a:ext>
              </a:extLst>
            </p:cNvPr>
            <p:cNvSpPr/>
            <p:nvPr/>
          </p:nvSpPr>
          <p:spPr>
            <a:xfrm>
              <a:off x="209550" y="-21364"/>
              <a:ext cx="4477196"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0000"/>
                </a:solidFill>
              </a:endParaRPr>
            </a:p>
          </p:txBody>
        </p:sp>
        <p:sp>
          <p:nvSpPr>
            <p:cNvPr id="14" name="TextBox 13">
              <a:extLst>
                <a:ext uri="{FF2B5EF4-FFF2-40B4-BE49-F238E27FC236}">
                  <a16:creationId xmlns:a16="http://schemas.microsoft.com/office/drawing/2014/main" xmlns="" id="{735DBEC9-8E41-482A-9DFC-C82B0731AD14}"/>
                </a:ext>
              </a:extLst>
            </p:cNvPr>
            <p:cNvSpPr txBox="1"/>
            <p:nvPr/>
          </p:nvSpPr>
          <p:spPr>
            <a:xfrm>
              <a:off x="446947" y="247650"/>
              <a:ext cx="4133403" cy="369332"/>
            </a:xfrm>
            <a:prstGeom prst="rect">
              <a:avLst/>
            </a:prstGeom>
            <a:noFill/>
          </p:spPr>
          <p:txBody>
            <a:bodyPr wrap="square">
              <a:spAutoFit/>
            </a:bodyPr>
            <a:lstStyle/>
            <a:p>
              <a:r>
                <a:rPr lang="en-US" dirty="0">
                  <a:solidFill>
                    <a:srgbClr val="FF0000"/>
                  </a:solidFill>
                </a:rPr>
                <a:t>Con </a:t>
              </a:r>
              <a:r>
                <a:rPr lang="en-US" dirty="0" err="1">
                  <a:solidFill>
                    <a:srgbClr val="FF0000"/>
                  </a:solidFill>
                </a:rPr>
                <a:t>gì</a:t>
              </a:r>
              <a:r>
                <a:rPr lang="en-US" dirty="0">
                  <a:solidFill>
                    <a:srgbClr val="FF0000"/>
                  </a:solidFill>
                </a:rPr>
                <a:t> </a:t>
              </a:r>
              <a:r>
                <a:rPr lang="en-US" dirty="0" err="1">
                  <a:solidFill>
                    <a:srgbClr val="FF0000"/>
                  </a:solidFill>
                </a:rPr>
                <a:t>đêm</a:t>
              </a:r>
              <a:r>
                <a:rPr lang="en-US" dirty="0">
                  <a:solidFill>
                    <a:srgbClr val="FF0000"/>
                  </a:solidFill>
                </a:rPr>
                <a:t> </a:t>
              </a:r>
              <a:r>
                <a:rPr lang="en-US" dirty="0" err="1">
                  <a:solidFill>
                    <a:srgbClr val="FF0000"/>
                  </a:solidFill>
                </a:rPr>
                <a:t>đến</a:t>
              </a:r>
              <a:r>
                <a:rPr lang="en-US" dirty="0">
                  <a:solidFill>
                    <a:srgbClr val="FF0000"/>
                  </a:solidFill>
                </a:rPr>
                <a:t> </a:t>
              </a:r>
              <a:r>
                <a:rPr lang="en-US" dirty="0" err="1">
                  <a:solidFill>
                    <a:srgbClr val="FF0000"/>
                  </a:solidFill>
                </a:rPr>
                <a:t>phát</a:t>
              </a:r>
              <a:r>
                <a:rPr lang="en-US" dirty="0">
                  <a:solidFill>
                    <a:srgbClr val="FF0000"/>
                  </a:solidFill>
                </a:rPr>
                <a:t> </a:t>
              </a:r>
              <a:r>
                <a:rPr lang="en-US" dirty="0" err="1">
                  <a:solidFill>
                    <a:srgbClr val="FF0000"/>
                  </a:solidFill>
                </a:rPr>
                <a:t>sáng</a:t>
              </a:r>
              <a:r>
                <a:rPr lang="en-US" dirty="0">
                  <a:solidFill>
                    <a:srgbClr val="FF0000"/>
                  </a:solidFill>
                </a:rPr>
                <a:t> </a:t>
              </a:r>
              <a:r>
                <a:rPr lang="en-US" dirty="0" err="1">
                  <a:solidFill>
                    <a:srgbClr val="FF0000"/>
                  </a:solidFill>
                </a:rPr>
                <a:t>mà</a:t>
              </a:r>
              <a:r>
                <a:rPr lang="en-US" dirty="0">
                  <a:solidFill>
                    <a:srgbClr val="FF0000"/>
                  </a:solidFill>
                </a:rPr>
                <a:t> ko </a:t>
              </a:r>
              <a:r>
                <a:rPr lang="en-US" dirty="0" err="1">
                  <a:solidFill>
                    <a:srgbClr val="FF0000"/>
                  </a:solidFill>
                </a:rPr>
                <a:t>cần</a:t>
              </a:r>
              <a:r>
                <a:rPr lang="en-US" dirty="0">
                  <a:solidFill>
                    <a:srgbClr val="FF0000"/>
                  </a:solidFill>
                </a:rPr>
                <a:t> </a:t>
              </a:r>
              <a:r>
                <a:rPr lang="en-US" dirty="0" err="1">
                  <a:solidFill>
                    <a:srgbClr val="FF0000"/>
                  </a:solidFill>
                </a:rPr>
                <a:t>đèn</a:t>
              </a:r>
              <a:r>
                <a:rPr lang="en-US" dirty="0">
                  <a:solidFill>
                    <a:srgbClr val="FF0000"/>
                  </a:solidFill>
                </a:rPr>
                <a:t>?</a:t>
              </a:r>
            </a:p>
          </p:txBody>
        </p:sp>
      </p:grpSp>
      <p:pic>
        <p:nvPicPr>
          <p:cNvPr id="15" name="Picture 14">
            <a:extLst>
              <a:ext uri="{FF2B5EF4-FFF2-40B4-BE49-F238E27FC236}">
                <a16:creationId xmlns:a16="http://schemas.microsoft.com/office/drawing/2014/main" xmlns="" id="{E6355F94-686C-46D1-B2E5-4FD200A5C8CC}"/>
              </a:ext>
            </a:extLst>
          </p:cNvPr>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223231" y="920210"/>
            <a:ext cx="857250" cy="857250"/>
          </a:xfrm>
          <a:prstGeom prst="rect">
            <a:avLst/>
          </a:prstGeom>
        </p:spPr>
      </p:pic>
      <p:pic>
        <p:nvPicPr>
          <p:cNvPr id="17" name="Picture 16">
            <a:extLst>
              <a:ext uri="{FF2B5EF4-FFF2-40B4-BE49-F238E27FC236}">
                <a16:creationId xmlns:a16="http://schemas.microsoft.com/office/drawing/2014/main" xmlns="" id="{7B421484-7183-4A0B-98B0-0C7BD4DB4E4A}"/>
              </a:ext>
            </a:extLst>
          </p:cNvPr>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033910" y="1499935"/>
            <a:ext cx="857250" cy="857250"/>
          </a:xfrm>
          <a:prstGeom prst="rect">
            <a:avLst/>
          </a:prstGeom>
        </p:spPr>
      </p:pic>
      <p:pic>
        <p:nvPicPr>
          <p:cNvPr id="18" name="Picture 17">
            <a:extLst>
              <a:ext uri="{FF2B5EF4-FFF2-40B4-BE49-F238E27FC236}">
                <a16:creationId xmlns:a16="http://schemas.microsoft.com/office/drawing/2014/main" xmlns="" id="{13B15FD4-CFAC-457C-B5DC-591A049DC0A4}"/>
              </a:ext>
            </a:extLst>
          </p:cNvPr>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359441" y="1310108"/>
            <a:ext cx="857250" cy="857250"/>
          </a:xfrm>
          <a:prstGeom prst="rect">
            <a:avLst/>
          </a:prstGeom>
        </p:spPr>
      </p:pic>
      <p:pic>
        <p:nvPicPr>
          <p:cNvPr id="19" name="Picture 18">
            <a:extLst>
              <a:ext uri="{FF2B5EF4-FFF2-40B4-BE49-F238E27FC236}">
                <a16:creationId xmlns:a16="http://schemas.microsoft.com/office/drawing/2014/main" xmlns="" id="{0E1E3C57-D160-4B10-A062-F87DAA1B9E8D}"/>
              </a:ext>
            </a:extLst>
          </p:cNvPr>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095750" y="990669"/>
            <a:ext cx="857250" cy="857250"/>
          </a:xfrm>
          <a:prstGeom prst="rect">
            <a:avLst/>
          </a:prstGeom>
        </p:spPr>
      </p:pic>
      <p:pic>
        <p:nvPicPr>
          <p:cNvPr id="20" name="Picture 19">
            <a:extLst>
              <a:ext uri="{FF2B5EF4-FFF2-40B4-BE49-F238E27FC236}">
                <a16:creationId xmlns:a16="http://schemas.microsoft.com/office/drawing/2014/main" xmlns="" id="{36A6C2EC-2F25-4B19-8B48-1EF3E0779B86}"/>
              </a:ext>
            </a:extLst>
          </p:cNvPr>
          <p:cNvPicPr>
            <a:picLocks noChangeAspect="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236337" y="1820162"/>
            <a:ext cx="857250" cy="857250"/>
          </a:xfrm>
          <a:prstGeom prst="rect">
            <a:avLst/>
          </a:prstGeom>
        </p:spPr>
      </p:pic>
      <p:pic>
        <p:nvPicPr>
          <p:cNvPr id="6" name="Audio 5">
            <a:hlinkClick r:id="" action="ppaction://media"/>
            <a:extLst>
              <a:ext uri="{FF2B5EF4-FFF2-40B4-BE49-F238E27FC236}">
                <a16:creationId xmlns:a16="http://schemas.microsoft.com/office/drawing/2014/main" xmlns="" id="{BB349DB1-B072-4182-A55D-979A9C70E3F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017465840"/>
      </p:ext>
    </p:extLst>
  </p:cSld>
  <p:clrMapOvr>
    <a:masterClrMapping/>
  </p:clrMapOvr>
  <mc:AlternateContent xmlns:mc="http://schemas.openxmlformats.org/markup-compatibility/2006" xmlns:p14="http://schemas.microsoft.com/office/powerpoint/2010/main">
    <mc:Choice Requires="p14">
      <p:transition spd="slow" p14:dur="800" advTm="21511">
        <p:circle/>
      </p:transition>
    </mc:Choice>
    <mc:Fallback xmlns="">
      <p:transition spd="slow" advTm="2151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3608" r="119" b="3651"/>
          <a:stretch>
            <a:fillRect/>
          </a:stretch>
        </p:blipFill>
        <p:spPr>
          <a:xfrm>
            <a:off x="0" y="0"/>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718" y="-53173"/>
            <a:ext cx="1681959" cy="214604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84183" y="587097"/>
            <a:ext cx="2020181" cy="1861092"/>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68464" y="537328"/>
            <a:ext cx="393856" cy="482518"/>
          </a:xfrm>
          <a:prstGeom prst="rect">
            <a:avLst/>
          </a:prstGeom>
        </p:spPr>
      </p:pic>
      <p:pic>
        <p:nvPicPr>
          <p:cNvPr id="9" name="Picture 9"/>
          <p:cNvPicPr>
            <a:picLocks noChangeAspect="1"/>
          </p:cNvPicPr>
          <p:nvPr/>
        </p:nvPicPr>
        <p:blipFill>
          <a:blip r:embed="rId12"/>
          <a:srcRect/>
          <a:stretch>
            <a:fillRect/>
          </a:stretch>
        </p:blipFill>
        <p:spPr>
          <a:xfrm>
            <a:off x="1894204" y="440114"/>
            <a:ext cx="374196" cy="265876"/>
          </a:xfrm>
          <a:prstGeom prst="rect">
            <a:avLst/>
          </a:prstGeom>
        </p:spPr>
      </p:pic>
      <p:pic>
        <p:nvPicPr>
          <p:cNvPr id="10" name="Picture 10"/>
          <p:cNvPicPr>
            <a:picLocks noChangeAspect="1"/>
          </p:cNvPicPr>
          <p:nvPr/>
        </p:nvPicPr>
        <p:blipFill>
          <a:blip r:embed="rId13"/>
          <a:srcRect/>
          <a:stretch>
            <a:fillRect/>
          </a:stretch>
        </p:blipFill>
        <p:spPr>
          <a:xfrm>
            <a:off x="977878" y="1880514"/>
            <a:ext cx="487441" cy="606405"/>
          </a:xfrm>
          <a:prstGeom prst="rect">
            <a:avLst/>
          </a:prstGeom>
        </p:spPr>
      </p:pic>
      <p:pic>
        <p:nvPicPr>
          <p:cNvPr id="11" name="Picture 11"/>
          <p:cNvPicPr>
            <a:picLocks noChangeAspect="1"/>
          </p:cNvPicPr>
          <p:nvPr/>
        </p:nvPicPr>
        <p:blipFill>
          <a:blip r:embed="rId14"/>
          <a:srcRect/>
          <a:stretch>
            <a:fillRect/>
          </a:stretch>
        </p:blipFill>
        <p:spPr>
          <a:xfrm>
            <a:off x="1172328" y="1586458"/>
            <a:ext cx="1203754" cy="105121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84750" y="1822391"/>
            <a:ext cx="148516" cy="16772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47801" y="1906255"/>
            <a:ext cx="162440" cy="146399"/>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621037" y="1968371"/>
            <a:ext cx="140732" cy="147460"/>
          </a:xfrm>
          <a:prstGeom prst="rect">
            <a:avLst/>
          </a:prstGeom>
        </p:spPr>
      </p:pic>
      <p:pic>
        <p:nvPicPr>
          <p:cNvPr id="17" name="Picture 16">
            <a:extLst>
              <a:ext uri="{FF2B5EF4-FFF2-40B4-BE49-F238E27FC236}">
                <a16:creationId xmlns:a16="http://schemas.microsoft.com/office/drawing/2014/main" xmlns="" id="{42C1FBED-0142-456C-A43C-343E3F9C541B}"/>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524037" y="618068"/>
            <a:ext cx="857250" cy="857250"/>
          </a:xfrm>
          <a:prstGeom prst="rect">
            <a:avLst/>
          </a:prstGeom>
        </p:spPr>
      </p:pic>
      <p:pic>
        <p:nvPicPr>
          <p:cNvPr id="18" name="Picture 17">
            <a:extLst>
              <a:ext uri="{FF2B5EF4-FFF2-40B4-BE49-F238E27FC236}">
                <a16:creationId xmlns:a16="http://schemas.microsoft.com/office/drawing/2014/main" xmlns="" id="{2BB6CF3C-CBE7-4FD7-BDED-9467C0C42ACE}"/>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406556" y="382489"/>
            <a:ext cx="857250" cy="857250"/>
          </a:xfrm>
          <a:prstGeom prst="rect">
            <a:avLst/>
          </a:prstGeom>
        </p:spPr>
      </p:pic>
      <p:pic>
        <p:nvPicPr>
          <p:cNvPr id="19" name="Picture 18">
            <a:extLst>
              <a:ext uri="{FF2B5EF4-FFF2-40B4-BE49-F238E27FC236}">
                <a16:creationId xmlns:a16="http://schemas.microsoft.com/office/drawing/2014/main" xmlns="" id="{0D59A1BF-5D4F-479C-88D3-484BC2D05DFC}"/>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580770" y="622902"/>
            <a:ext cx="429380" cy="429380"/>
          </a:xfrm>
          <a:prstGeom prst="rect">
            <a:avLst/>
          </a:prstGeom>
        </p:spPr>
      </p:pic>
      <p:pic>
        <p:nvPicPr>
          <p:cNvPr id="20" name="Picture 19">
            <a:extLst>
              <a:ext uri="{FF2B5EF4-FFF2-40B4-BE49-F238E27FC236}">
                <a16:creationId xmlns:a16="http://schemas.microsoft.com/office/drawing/2014/main" xmlns="" id="{368D5B9D-DB95-4BA7-B313-43ADC6C6724A}"/>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107415" y="2115831"/>
            <a:ext cx="442162" cy="442162"/>
          </a:xfrm>
          <a:prstGeom prst="rect">
            <a:avLst/>
          </a:prstGeom>
        </p:spPr>
      </p:pic>
      <p:pic>
        <p:nvPicPr>
          <p:cNvPr id="21" name="Picture 20">
            <a:extLst>
              <a:ext uri="{FF2B5EF4-FFF2-40B4-BE49-F238E27FC236}">
                <a16:creationId xmlns:a16="http://schemas.microsoft.com/office/drawing/2014/main" xmlns="" id="{3D2E9F9C-9EB5-4414-B8C4-678AEAFC9405}"/>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714750" y="2253892"/>
            <a:ext cx="429380" cy="429380"/>
          </a:xfrm>
          <a:prstGeom prst="rect">
            <a:avLst/>
          </a:prstGeom>
        </p:spPr>
      </p:pic>
      <p:pic>
        <p:nvPicPr>
          <p:cNvPr id="22" name="Picture 21">
            <a:extLst>
              <a:ext uri="{FF2B5EF4-FFF2-40B4-BE49-F238E27FC236}">
                <a16:creationId xmlns:a16="http://schemas.microsoft.com/office/drawing/2014/main" xmlns="" id="{C1B18111-FFAA-4759-85EF-1F76ED26E7D9}"/>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790950" y="117033"/>
            <a:ext cx="429380" cy="429380"/>
          </a:xfrm>
          <a:prstGeom prst="rect">
            <a:avLst/>
          </a:prstGeom>
        </p:spPr>
      </p:pic>
      <p:sp>
        <p:nvSpPr>
          <p:cNvPr id="23" name="TextBox 22">
            <a:extLst>
              <a:ext uri="{FF2B5EF4-FFF2-40B4-BE49-F238E27FC236}">
                <a16:creationId xmlns:a16="http://schemas.microsoft.com/office/drawing/2014/main" xmlns="" id="{18F215FB-EA54-4C42-B687-2A5B62F776EF}"/>
              </a:ext>
            </a:extLst>
          </p:cNvPr>
          <p:cNvSpPr txBox="1"/>
          <p:nvPr/>
        </p:nvSpPr>
        <p:spPr>
          <a:xfrm>
            <a:off x="2431370" y="1861410"/>
            <a:ext cx="2502580" cy="276999"/>
          </a:xfrm>
          <a:prstGeom prst="rect">
            <a:avLst/>
          </a:prstGeom>
          <a:noFill/>
        </p:spPr>
        <p:txBody>
          <a:bodyPr wrap="square" rtlCol="0">
            <a:spAutoFit/>
          </a:bodyPr>
          <a:lstStyle/>
          <a:p>
            <a:r>
              <a:rPr lang="en-GB" sz="1200" b="1" dirty="0" err="1">
                <a:solidFill>
                  <a:srgbClr val="FFFF00"/>
                </a:solidFill>
                <a:latin typeface="Roboto" panose="02000000000000000000" pitchFamily="2" charset="0"/>
                <a:ea typeface="Roboto" panose="02000000000000000000" pitchFamily="2" charset="0"/>
              </a:rPr>
              <a:t>Đêm</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thắp</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đèn</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lên</a:t>
            </a:r>
            <a:endParaRPr lang="en-US" sz="1200" b="1" dirty="0">
              <a:solidFill>
                <a:srgbClr val="FFFF0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xmlns="" id="{FF585E5C-0E2A-47D8-8028-6E111CB5185F}"/>
              </a:ext>
            </a:extLst>
          </p:cNvPr>
          <p:cNvSpPr txBox="1"/>
          <p:nvPr/>
        </p:nvSpPr>
        <p:spPr>
          <a:xfrm>
            <a:off x="2474026" y="2164996"/>
            <a:ext cx="1975970" cy="276999"/>
          </a:xfrm>
          <a:prstGeom prst="rect">
            <a:avLst/>
          </a:prstGeom>
          <a:noFill/>
        </p:spPr>
        <p:txBody>
          <a:bodyPr wrap="square" rtlCol="0">
            <a:spAutoFit/>
          </a:bodyPr>
          <a:lstStyle/>
          <a:p>
            <a:r>
              <a:rPr lang="en-GB" sz="1200" b="1" dirty="0" err="1">
                <a:solidFill>
                  <a:srgbClr val="FFFF00"/>
                </a:solidFill>
                <a:latin typeface="Roboto" panose="02000000000000000000" pitchFamily="2" charset="0"/>
                <a:ea typeface="Roboto" panose="02000000000000000000" pitchFamily="2" charset="0"/>
              </a:rPr>
              <a:t>Là</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cô</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đom</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đóm</a:t>
            </a:r>
            <a:endParaRPr lang="en-US" sz="1200" b="1" dirty="0">
              <a:solidFill>
                <a:srgbClr val="FFFF00"/>
              </a:solidFill>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xmlns="" id="{CBC7527D-77C2-4EAE-9910-35ADAE40C62A}"/>
              </a:ext>
            </a:extLst>
          </p:cNvPr>
          <p:cNvPicPr>
            <a:picLocks noChangeAspect="1"/>
          </p:cNvPicPr>
          <p:nvPr/>
        </p:nvPicPr>
        <p:blipFill>
          <a:blip r:embed="rId22" cstate="print">
            <a:clrChange>
              <a:clrFrom>
                <a:srgbClr val="00465A"/>
              </a:clrFrom>
              <a:clrTo>
                <a:srgbClr val="00465A">
                  <a:alpha val="0"/>
                </a:srgbClr>
              </a:clrTo>
            </a:clrChange>
            <a:extLst>
              <a:ext uri="{28A0092B-C50C-407E-A947-70E740481C1C}">
                <a14:useLocalDpi xmlns:a14="http://schemas.microsoft.com/office/drawing/2010/main" val="0"/>
              </a:ext>
            </a:extLst>
          </a:blip>
          <a:stretch>
            <a:fillRect/>
          </a:stretch>
        </p:blipFill>
        <p:spPr>
          <a:xfrm rot="10282475" flipV="1">
            <a:off x="4825000" y="58073"/>
            <a:ext cx="808759" cy="454925"/>
          </a:xfrm>
          <a:prstGeom prst="rect">
            <a:avLst/>
          </a:prstGeom>
        </p:spPr>
      </p:pic>
      <p:pic>
        <p:nvPicPr>
          <p:cNvPr id="16" name="Audio 15">
            <a:hlinkClick r:id="" action="ppaction://media"/>
            <a:extLst>
              <a:ext uri="{FF2B5EF4-FFF2-40B4-BE49-F238E27FC236}">
                <a16:creationId xmlns:a16="http://schemas.microsoft.com/office/drawing/2014/main" xmlns="" id="{695A51B7-306F-49C4-A903-E2380666BE05}"/>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2426352912"/>
      </p:ext>
    </p:extLst>
  </p:cSld>
  <p:clrMapOvr>
    <a:masterClrMapping/>
  </p:clrMapOvr>
  <mc:AlternateContent xmlns:mc="http://schemas.openxmlformats.org/markup-compatibility/2006" xmlns:p14="http://schemas.microsoft.com/office/powerpoint/2010/main">
    <mc:Choice Requires="p14">
      <p:transition spd="slow" p14:dur="1200" advTm="9026">
        <p:dissolve/>
      </p:transition>
    </mc:Choice>
    <mc:Fallback xmlns="">
      <p:transition spd="slow" advTm="9026">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8" presetClass="emph" presetSubtype="0" fill="hold" grpId="0" nodeType="clickEffect">
                                  <p:stCondLst>
                                    <p:cond delay="0"/>
                                  </p:stCondLst>
                                  <p:iterate type="lt">
                                    <p:tmPct val="10000"/>
                                  </p:iterate>
                                  <p:childTnLst>
                                    <p:animClr clrSpc="rgb" dir="cw">
                                      <p:cBhvr override="childStyle">
                                        <p:cTn id="29" dur="500" fill="hold"/>
                                        <p:tgtEl>
                                          <p:spTgt spid="24"/>
                                        </p:tgtEl>
                                        <p:attrNameLst>
                                          <p:attrName>style.color</p:attrName>
                                        </p:attrNameLst>
                                      </p:cBhvr>
                                      <p:to>
                                        <a:schemeClr val="accent2"/>
                                      </p:to>
                                    </p:animClr>
                                    <p:animClr clrSpc="rgb" dir="cw">
                                      <p:cBhvr>
                                        <p:cTn id="30" dur="500" fill="hold"/>
                                        <p:tgtEl>
                                          <p:spTgt spid="24"/>
                                        </p:tgtEl>
                                        <p:attrNameLst>
                                          <p:attrName>fillcolor</p:attrName>
                                        </p:attrNameLst>
                                      </p:cBhvr>
                                      <p:to>
                                        <a:schemeClr val="accent2"/>
                                      </p:to>
                                    </p:animClr>
                                    <p:set>
                                      <p:cBhvr>
                                        <p:cTn id="31" dur="500" fill="hold"/>
                                        <p:tgtEl>
                                          <p:spTgt spid="24"/>
                                        </p:tgtEl>
                                        <p:attrNameLst>
                                          <p:attrName>fill.type</p:attrName>
                                        </p:attrNameLst>
                                      </p:cBhvr>
                                      <p:to>
                                        <p:strVal val="solid"/>
                                      </p:to>
                                    </p:set>
                                    <p:anim to="1.5" calcmode="lin" valueType="num">
                                      <p:cBhvr override="childStyle">
                                        <p:cTn id="32" dur="500" fill="hold"/>
                                        <p:tgtEl>
                                          <p:spTgt spid="2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6"/>
                </p:tgtEl>
              </p:cMediaNode>
            </p:audio>
          </p:childTnLst>
        </p:cTn>
      </p:par>
    </p:tnLst>
    <p:bldLst>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xmlns=""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xmlns=""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xmlns=""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xmlns=""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xmlns=""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xmlns="" id="{9BFB7C9E-752B-4059-9C75-7D80069C34EA}"/>
              </a:ext>
            </a:extLst>
          </p:cNvPr>
          <p:cNvSpPr/>
          <p:nvPr/>
        </p:nvSpPr>
        <p:spPr>
          <a:xfrm>
            <a:off x="209550" y="5810"/>
            <a:ext cx="5181599"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0000"/>
                </a:solidFill>
                <a:latin typeface="Roboto" panose="02000000000000000000" pitchFamily="2" charset="0"/>
                <a:ea typeface="Roboto" panose="02000000000000000000" pitchFamily="2" charset="0"/>
              </a:rPr>
              <a:t>Ở</a:t>
            </a:r>
            <a:r>
              <a:rPr lang="vi-VN" sz="1100" dirty="0">
                <a:solidFill>
                  <a:srgbClr val="FF0000"/>
                </a:solidFill>
                <a:latin typeface="Roboto" panose="02000000000000000000" pitchFamily="2" charset="0"/>
                <a:ea typeface="Roboto" panose="02000000000000000000" pitchFamily="2" charset="0"/>
              </a:rPr>
              <a:t> đoạn tiếp theo,con v</a:t>
            </a:r>
            <a:r>
              <a:rPr lang="en-GB" sz="1100" dirty="0">
                <a:solidFill>
                  <a:srgbClr val="FF0000"/>
                </a:solidFill>
                <a:latin typeface="Roboto" panose="02000000000000000000" pitchFamily="2" charset="0"/>
                <a:ea typeface="Roboto" panose="02000000000000000000" pitchFamily="2" charset="0"/>
              </a:rPr>
              <a:t>ậ</a:t>
            </a:r>
            <a:r>
              <a:rPr lang="vi-VN" sz="1100" dirty="0">
                <a:solidFill>
                  <a:srgbClr val="FF0000"/>
                </a:solidFill>
                <a:latin typeface="Roboto" panose="02000000000000000000" pitchFamily="2" charset="0"/>
                <a:ea typeface="Roboto" panose="02000000000000000000" pitchFamily="2" charset="0"/>
              </a:rPr>
              <a:t>t n</a:t>
            </a:r>
            <a:r>
              <a:rPr lang="en-GB" sz="1100" dirty="0">
                <a:solidFill>
                  <a:srgbClr val="FF0000"/>
                </a:solidFill>
                <a:latin typeface="Roboto" panose="02000000000000000000" pitchFamily="2" charset="0"/>
                <a:ea typeface="Roboto" panose="02000000000000000000" pitchFamily="2" charset="0"/>
              </a:rPr>
              <a:t>à</a:t>
            </a:r>
            <a:r>
              <a:rPr lang="vi-VN" sz="1100" dirty="0">
                <a:solidFill>
                  <a:srgbClr val="FF0000"/>
                </a:solidFill>
                <a:latin typeface="Roboto" panose="02000000000000000000" pitchFamily="2" charset="0"/>
                <a:ea typeface="Roboto" panose="02000000000000000000" pitchFamily="2" charset="0"/>
              </a:rPr>
              <a:t>y r</a:t>
            </a:r>
            <a:r>
              <a:rPr lang="en-GB" sz="1100" dirty="0">
                <a:solidFill>
                  <a:srgbClr val="FF0000"/>
                </a:solidFill>
                <a:latin typeface="Roboto" panose="02000000000000000000" pitchFamily="2" charset="0"/>
                <a:ea typeface="Roboto" panose="02000000000000000000" pitchFamily="2" charset="0"/>
              </a:rPr>
              <a:t>ấ</a:t>
            </a:r>
            <a:r>
              <a:rPr lang="vi-VN" sz="1100" dirty="0">
                <a:solidFill>
                  <a:srgbClr val="FF0000"/>
                </a:solidFill>
                <a:latin typeface="Roboto" panose="02000000000000000000" pitchFamily="2" charset="0"/>
                <a:ea typeface="Roboto" panose="02000000000000000000" pitchFamily="2" charset="0"/>
              </a:rPr>
              <a:t>t g</a:t>
            </a:r>
            <a:r>
              <a:rPr lang="en-GB" sz="1100" dirty="0">
                <a:solidFill>
                  <a:srgbClr val="FF0000"/>
                </a:solidFill>
                <a:latin typeface="Roboto" panose="02000000000000000000" pitchFamily="2" charset="0"/>
                <a:ea typeface="Roboto" panose="02000000000000000000" pitchFamily="2" charset="0"/>
              </a:rPr>
              <a:t>ầ</a:t>
            </a:r>
            <a:r>
              <a:rPr lang="vi-VN" sz="1100" dirty="0">
                <a:solidFill>
                  <a:srgbClr val="FF0000"/>
                </a:solidFill>
                <a:latin typeface="Roboto" panose="02000000000000000000" pitchFamily="2" charset="0"/>
                <a:ea typeface="Roboto" panose="02000000000000000000" pitchFamily="2" charset="0"/>
              </a:rPr>
              <a:t>n g</a:t>
            </a:r>
            <a:r>
              <a:rPr lang="en-GB" sz="1100" dirty="0">
                <a:solidFill>
                  <a:srgbClr val="FF0000"/>
                </a:solidFill>
                <a:latin typeface="Roboto" panose="02000000000000000000" pitchFamily="2" charset="0"/>
                <a:ea typeface="Roboto" panose="02000000000000000000" pitchFamily="2" charset="0"/>
              </a:rPr>
              <a:t>ũ</a:t>
            </a:r>
            <a:r>
              <a:rPr lang="vi-VN" sz="1100" dirty="0">
                <a:solidFill>
                  <a:srgbClr val="FF0000"/>
                </a:solidFill>
                <a:latin typeface="Roboto" panose="02000000000000000000" pitchFamily="2" charset="0"/>
                <a:ea typeface="Roboto" panose="02000000000000000000" pitchFamily="2" charset="0"/>
              </a:rPr>
              <a:t>i v</a:t>
            </a:r>
            <a:r>
              <a:rPr lang="en-GB" sz="1100" dirty="0">
                <a:solidFill>
                  <a:srgbClr val="FF0000"/>
                </a:solidFill>
                <a:latin typeface="Roboto" panose="02000000000000000000" pitchFamily="2" charset="0"/>
                <a:ea typeface="Roboto" panose="02000000000000000000" pitchFamily="2" charset="0"/>
              </a:rPr>
              <a:t>ớ</a:t>
            </a:r>
            <a:r>
              <a:rPr lang="vi-VN" sz="1100" dirty="0">
                <a:solidFill>
                  <a:srgbClr val="FF0000"/>
                </a:solidFill>
                <a:latin typeface="Roboto" panose="02000000000000000000" pitchFamily="2" charset="0"/>
                <a:ea typeface="Roboto" panose="02000000000000000000" pitchFamily="2" charset="0"/>
              </a:rPr>
              <a:t>i ch</a:t>
            </a:r>
            <a:r>
              <a:rPr lang="en-GB" sz="1100" dirty="0">
                <a:solidFill>
                  <a:srgbClr val="FF0000"/>
                </a:solidFill>
                <a:latin typeface="Roboto" panose="02000000000000000000" pitchFamily="2" charset="0"/>
                <a:ea typeface="Roboto" panose="02000000000000000000" pitchFamily="2" charset="0"/>
              </a:rPr>
              <a:t>ú</a:t>
            </a:r>
            <a:r>
              <a:rPr lang="vi-VN" sz="1100" dirty="0">
                <a:solidFill>
                  <a:srgbClr val="FF0000"/>
                </a:solidFill>
                <a:latin typeface="Roboto" panose="02000000000000000000" pitchFamily="2" charset="0"/>
                <a:ea typeface="Roboto" panose="02000000000000000000" pitchFamily="2" charset="0"/>
              </a:rPr>
              <a:t>ng m</a:t>
            </a:r>
            <a:r>
              <a:rPr lang="en-GB" sz="1100" dirty="0">
                <a:solidFill>
                  <a:srgbClr val="FF0000"/>
                </a:solidFill>
                <a:latin typeface="Roboto" panose="02000000000000000000" pitchFamily="2" charset="0"/>
                <a:ea typeface="Roboto" panose="02000000000000000000" pitchFamily="2" charset="0"/>
              </a:rPr>
              <a:t>ì</a:t>
            </a:r>
            <a:r>
              <a:rPr lang="vi-VN" sz="1100" dirty="0">
                <a:solidFill>
                  <a:srgbClr val="FF0000"/>
                </a:solidFill>
                <a:latin typeface="Roboto" panose="02000000000000000000" pitchFamily="2" charset="0"/>
                <a:ea typeface="Roboto" panose="02000000000000000000" pitchFamily="2" charset="0"/>
              </a:rPr>
              <a:t>nh</a:t>
            </a:r>
            <a:r>
              <a:rPr lang="en-GB" sz="1100" dirty="0">
                <a:solidFill>
                  <a:srgbClr val="FF0000"/>
                </a:solidFill>
                <a:latin typeface="Roboto" panose="02000000000000000000" pitchFamily="2" charset="0"/>
                <a:ea typeface="Roboto" panose="02000000000000000000" pitchFamily="2" charset="0"/>
              </a:rPr>
              <a:t>,</a:t>
            </a:r>
            <a:r>
              <a:rPr lang="vi-VN" sz="1100" dirty="0">
                <a:solidFill>
                  <a:srgbClr val="FF0000"/>
                </a:solidFill>
                <a:latin typeface="Roboto" panose="02000000000000000000" pitchFamily="2" charset="0"/>
                <a:ea typeface="Roboto" panose="02000000000000000000" pitchFamily="2" charset="0"/>
              </a:rPr>
              <a:t> </a:t>
            </a:r>
            <a:r>
              <a:rPr lang="en-GB" sz="1100" dirty="0" err="1">
                <a:solidFill>
                  <a:srgbClr val="FF0000"/>
                </a:solidFill>
                <a:latin typeface="Roboto" panose="02000000000000000000" pitchFamily="2" charset="0"/>
                <a:ea typeface="Roboto" panose="02000000000000000000" pitchFamily="2" charset="0"/>
              </a:rPr>
              <a:t>nó</a:t>
            </a:r>
            <a:r>
              <a:rPr lang="en-GB" sz="1100" dirty="0">
                <a:solidFill>
                  <a:srgbClr val="FF0000"/>
                </a:solidFill>
                <a:latin typeface="Roboto" panose="02000000000000000000" pitchFamily="2" charset="0"/>
                <a:ea typeface="Roboto" panose="02000000000000000000" pitchFamily="2" charset="0"/>
              </a:rPr>
              <a:t> </a:t>
            </a:r>
            <a:r>
              <a:rPr lang="vi-VN" sz="1100" dirty="0">
                <a:solidFill>
                  <a:srgbClr val="FF0000"/>
                </a:solidFill>
                <a:latin typeface="Roboto" panose="02000000000000000000" pitchFamily="2" charset="0"/>
                <a:ea typeface="Roboto" panose="02000000000000000000" pitchFamily="2" charset="0"/>
              </a:rPr>
              <a:t>d</a:t>
            </a:r>
            <a:r>
              <a:rPr lang="en-GB" sz="1100" dirty="0">
                <a:solidFill>
                  <a:srgbClr val="FF0000"/>
                </a:solidFill>
                <a:latin typeface="Roboto" panose="02000000000000000000" pitchFamily="2" charset="0"/>
                <a:ea typeface="Roboto" panose="02000000000000000000" pitchFamily="2" charset="0"/>
              </a:rPr>
              <a:t>ậ</a:t>
            </a:r>
            <a:r>
              <a:rPr lang="vi-VN" sz="1100" dirty="0">
                <a:solidFill>
                  <a:srgbClr val="FF0000"/>
                </a:solidFill>
                <a:latin typeface="Roboto" panose="02000000000000000000" pitchFamily="2" charset="0"/>
                <a:ea typeface="Roboto" panose="02000000000000000000" pitchFamily="2" charset="0"/>
              </a:rPr>
              <a:t>y sớm,gáy vang ó ò,đánh thức mọi người? </a:t>
            </a:r>
            <a:endParaRPr lang="en-US" sz="1100" dirty="0">
              <a:solidFill>
                <a:srgbClr val="FF0000"/>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xmlns="" id="{89171944-8720-43B0-906E-22F58A8E9053}"/>
              </a:ext>
            </a:extLst>
          </p:cNvPr>
          <p:cNvSpPr txBox="1"/>
          <p:nvPr/>
        </p:nvSpPr>
        <p:spPr>
          <a:xfrm>
            <a:off x="1193637" y="595642"/>
            <a:ext cx="3352800" cy="261610"/>
          </a:xfrm>
          <a:prstGeom prst="rect">
            <a:avLst/>
          </a:prstGeom>
          <a:noFill/>
        </p:spPr>
        <p:txBody>
          <a:bodyPr wrap="square" rtlCol="0">
            <a:spAutoFit/>
          </a:bodyPr>
          <a:lstStyle/>
          <a:p>
            <a:r>
              <a:rPr lang="vi-VN" sz="1100" dirty="0">
                <a:solidFill>
                  <a:srgbClr val="FF0000"/>
                </a:solidFill>
                <a:latin typeface="Roboto" panose="02000000000000000000" pitchFamily="2" charset="0"/>
                <a:ea typeface="Roboto" panose="02000000000000000000" pitchFamily="2" charset="0"/>
              </a:rPr>
              <a:t>Mũi con vật này đánh hơi rất giỏi là con gì nhỉ?</a:t>
            </a:r>
            <a:endParaRPr lang="en-US" sz="1100" dirty="0"/>
          </a:p>
        </p:txBody>
      </p:sp>
      <p:pic>
        <p:nvPicPr>
          <p:cNvPr id="14" name="Picture 13">
            <a:extLst>
              <a:ext uri="{FF2B5EF4-FFF2-40B4-BE49-F238E27FC236}">
                <a16:creationId xmlns:a16="http://schemas.microsoft.com/office/drawing/2014/main" xmlns="" id="{8DF23523-193B-453B-A079-6C3D797280E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2950" y="1793124"/>
            <a:ext cx="1361797" cy="1191572"/>
          </a:xfrm>
          <a:prstGeom prst="rect">
            <a:avLst/>
          </a:prstGeom>
        </p:spPr>
      </p:pic>
      <p:pic>
        <p:nvPicPr>
          <p:cNvPr id="15" name="Picture 7">
            <a:extLst>
              <a:ext uri="{FF2B5EF4-FFF2-40B4-BE49-F238E27FC236}">
                <a16:creationId xmlns:a16="http://schemas.microsoft.com/office/drawing/2014/main" xmlns="" id="{1CF1AC7F-3DEB-47B6-8C76-BBE6516E8CDE}"/>
              </a:ext>
            </a:extLst>
          </p:cNvPr>
          <p:cNvPicPr>
            <a:picLocks noChangeAspect="1"/>
          </p:cNvPicPr>
          <p:nvPr/>
        </p:nvPicPr>
        <p:blipFill>
          <a:blip r:embed="rId7"/>
          <a:srcRect/>
          <a:stretch>
            <a:fillRect/>
          </a:stretch>
        </p:blipFill>
        <p:spPr>
          <a:xfrm>
            <a:off x="3349007" y="1514307"/>
            <a:ext cx="1199493" cy="1425846"/>
          </a:xfrm>
          <a:prstGeom prst="rect">
            <a:avLst/>
          </a:prstGeom>
        </p:spPr>
      </p:pic>
      <p:pic>
        <p:nvPicPr>
          <p:cNvPr id="4" name="Audio 3">
            <a:hlinkClick r:id="" action="ppaction://media"/>
            <a:extLst>
              <a:ext uri="{FF2B5EF4-FFF2-40B4-BE49-F238E27FC236}">
                <a16:creationId xmlns:a16="http://schemas.microsoft.com/office/drawing/2014/main" xmlns="" id="{CEE4F4C8-A4AF-4D96-AF4E-15FE07351C0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113338" y="2598738"/>
            <a:ext cx="487362" cy="487362"/>
          </a:xfrm>
          <a:prstGeom prst="rect">
            <a:avLst/>
          </a:prstGeom>
        </p:spPr>
      </p:pic>
      <p:sp>
        <p:nvSpPr>
          <p:cNvPr id="17" name="TextBox 16">
            <a:extLst>
              <a:ext uri="{FF2B5EF4-FFF2-40B4-BE49-F238E27FC236}">
                <a16:creationId xmlns:a16="http://schemas.microsoft.com/office/drawing/2014/main" xmlns="" id="{F1892DD5-2447-407E-A672-BFC3070BC494}"/>
              </a:ext>
            </a:extLst>
          </p:cNvPr>
          <p:cNvSpPr txBox="1"/>
          <p:nvPr/>
        </p:nvSpPr>
        <p:spPr>
          <a:xfrm>
            <a:off x="3107632" y="1418471"/>
            <a:ext cx="237931" cy="369332"/>
          </a:xfrm>
          <a:prstGeom prst="rect">
            <a:avLst/>
          </a:prstGeom>
          <a:noFill/>
        </p:spPr>
        <p:txBody>
          <a:bodyPr wrap="square" rtlCol="0">
            <a:spAutoFit/>
          </a:bodyPr>
          <a:lstStyle/>
          <a:p>
            <a:r>
              <a:rPr lang="en-GB" dirty="0"/>
              <a:t>o</a:t>
            </a:r>
            <a:endParaRPr lang="en-US" dirty="0"/>
          </a:p>
        </p:txBody>
      </p:sp>
      <p:sp>
        <p:nvSpPr>
          <p:cNvPr id="18" name="TextBox 17">
            <a:extLst>
              <a:ext uri="{FF2B5EF4-FFF2-40B4-BE49-F238E27FC236}">
                <a16:creationId xmlns:a16="http://schemas.microsoft.com/office/drawing/2014/main" xmlns="" id="{5D8B6B4C-8D37-4F1C-9C28-AF5645BEAEB5}"/>
              </a:ext>
            </a:extLst>
          </p:cNvPr>
          <p:cNvSpPr txBox="1"/>
          <p:nvPr/>
        </p:nvSpPr>
        <p:spPr>
          <a:xfrm>
            <a:off x="2722117" y="1094854"/>
            <a:ext cx="237931" cy="369332"/>
          </a:xfrm>
          <a:prstGeom prst="rect">
            <a:avLst/>
          </a:prstGeom>
          <a:noFill/>
        </p:spPr>
        <p:txBody>
          <a:bodyPr wrap="square" rtlCol="0">
            <a:spAutoFit/>
          </a:bodyPr>
          <a:lstStyle/>
          <a:p>
            <a:r>
              <a:rPr lang="en-GB" dirty="0"/>
              <a:t>o</a:t>
            </a:r>
            <a:endParaRPr lang="en-US" dirty="0"/>
          </a:p>
        </p:txBody>
      </p:sp>
      <p:sp>
        <p:nvSpPr>
          <p:cNvPr id="19" name="TextBox 18">
            <a:extLst>
              <a:ext uri="{FF2B5EF4-FFF2-40B4-BE49-F238E27FC236}">
                <a16:creationId xmlns:a16="http://schemas.microsoft.com/office/drawing/2014/main" xmlns="" id="{103ABCA2-9A97-4051-9DE4-E87CBF79399B}"/>
              </a:ext>
            </a:extLst>
          </p:cNvPr>
          <p:cNvSpPr txBox="1"/>
          <p:nvPr/>
        </p:nvSpPr>
        <p:spPr>
          <a:xfrm>
            <a:off x="2855392" y="1245069"/>
            <a:ext cx="237931" cy="369332"/>
          </a:xfrm>
          <a:prstGeom prst="rect">
            <a:avLst/>
          </a:prstGeom>
          <a:noFill/>
        </p:spPr>
        <p:txBody>
          <a:bodyPr wrap="square" rtlCol="0">
            <a:spAutoFit/>
          </a:bodyPr>
          <a:lstStyle/>
          <a:p>
            <a:r>
              <a:rPr lang="en-GB" dirty="0"/>
              <a:t>o</a:t>
            </a:r>
            <a:endParaRPr lang="en-US" dirty="0"/>
          </a:p>
        </p:txBody>
      </p:sp>
    </p:spTree>
    <p:custDataLst>
      <p:tags r:id="rId1"/>
    </p:custDataLst>
    <p:extLst>
      <p:ext uri="{BB962C8B-B14F-4D97-AF65-F5344CB8AC3E}">
        <p14:creationId xmlns:p14="http://schemas.microsoft.com/office/powerpoint/2010/main" val="4160128229"/>
      </p:ext>
    </p:extLst>
  </p:cSld>
  <p:clrMapOvr>
    <a:masterClrMapping/>
  </p:clrMapOvr>
  <mc:AlternateContent xmlns:mc="http://schemas.openxmlformats.org/markup-compatibility/2006" xmlns:p14="http://schemas.microsoft.com/office/powerpoint/2010/main">
    <mc:Choice Requires="p14">
      <p:transition spd="slow" p14:dur="800" advTm="42601">
        <p:circle/>
      </p:transition>
    </mc:Choice>
    <mc:Fallback xmlns="">
      <p:transition spd="slow" advTm="4260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5" grpId="0" animBg="1"/>
      <p:bldP spid="2"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l="3444" r="3555" b="46"/>
          <a:stretch>
            <a:fillRect/>
          </a:stretch>
        </p:blipFill>
        <p:spPr>
          <a:xfrm>
            <a:off x="-19050" y="-9043"/>
            <a:ext cx="5753100" cy="3238500"/>
          </a:xfrm>
          <a:prstGeom prst="rect">
            <a:avLst/>
          </a:prstGeom>
        </p:spPr>
      </p:pic>
      <p:pic>
        <p:nvPicPr>
          <p:cNvPr id="3" name="Picture 3"/>
          <p:cNvPicPr>
            <a:picLocks noChangeAspect="1"/>
          </p:cNvPicPr>
          <p:nvPr/>
        </p:nvPicPr>
        <p:blipFill>
          <a:blip r:embed="rId6"/>
          <a:srcRect l="16096" r="15226"/>
          <a:stretch>
            <a:fillRect/>
          </a:stretch>
        </p:blipFill>
        <p:spPr>
          <a:xfrm>
            <a:off x="4269304" y="2028283"/>
            <a:ext cx="816082" cy="475184"/>
          </a:xfrm>
          <a:prstGeom prst="rect">
            <a:avLst/>
          </a:prstGeom>
        </p:spPr>
      </p:pic>
      <p:pic>
        <p:nvPicPr>
          <p:cNvPr id="4" name="Picture 4"/>
          <p:cNvPicPr>
            <a:picLocks noChangeAspect="1"/>
          </p:cNvPicPr>
          <p:nvPr/>
        </p:nvPicPr>
        <p:blipFill>
          <a:blip r:embed="rId6"/>
          <a:srcRect l="17836" r="17401"/>
          <a:stretch>
            <a:fillRect/>
          </a:stretch>
        </p:blipFill>
        <p:spPr>
          <a:xfrm>
            <a:off x="4260010" y="2094201"/>
            <a:ext cx="1444229" cy="1169746"/>
          </a:xfrm>
          <a:prstGeom prst="rect">
            <a:avLst/>
          </a:prstGeom>
        </p:spPr>
      </p:pic>
      <p:pic>
        <p:nvPicPr>
          <p:cNvPr id="5" name="Picture 5"/>
          <p:cNvPicPr>
            <a:picLocks noChangeAspect="1"/>
          </p:cNvPicPr>
          <p:nvPr/>
        </p:nvPicPr>
        <p:blipFill>
          <a:blip r:embed="rId7"/>
          <a:srcRect/>
          <a:stretch>
            <a:fillRect/>
          </a:stretch>
        </p:blipFill>
        <p:spPr>
          <a:xfrm>
            <a:off x="1071696" y="1335232"/>
            <a:ext cx="1550868" cy="1550868"/>
          </a:xfrm>
          <a:prstGeom prst="rect">
            <a:avLst/>
          </a:prstGeom>
        </p:spPr>
      </p:pic>
      <p:pic>
        <p:nvPicPr>
          <p:cNvPr id="6" name="Picture 6"/>
          <p:cNvPicPr>
            <a:picLocks noChangeAspect="1"/>
          </p:cNvPicPr>
          <p:nvPr/>
        </p:nvPicPr>
        <p:blipFill>
          <a:blip r:embed="rId8"/>
          <a:srcRect/>
          <a:stretch>
            <a:fillRect/>
          </a:stretch>
        </p:blipFill>
        <p:spPr>
          <a:xfrm>
            <a:off x="1915333" y="2110666"/>
            <a:ext cx="591891" cy="591891"/>
          </a:xfrm>
          <a:prstGeom prst="rect">
            <a:avLst/>
          </a:prstGeom>
        </p:spPr>
      </p:pic>
      <p:pic>
        <p:nvPicPr>
          <p:cNvPr id="7" name="Picture 7"/>
          <p:cNvPicPr>
            <a:picLocks noChangeAspect="1"/>
          </p:cNvPicPr>
          <p:nvPr/>
        </p:nvPicPr>
        <p:blipFill>
          <a:blip r:embed="rId9"/>
          <a:srcRect/>
          <a:stretch>
            <a:fillRect/>
          </a:stretch>
        </p:blipFill>
        <p:spPr>
          <a:xfrm>
            <a:off x="4470517" y="1066171"/>
            <a:ext cx="1199493" cy="142584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42504" y="1277142"/>
            <a:ext cx="472829" cy="613068"/>
          </a:xfrm>
          <a:prstGeom prst="rect">
            <a:avLst/>
          </a:prstGeom>
        </p:spPr>
      </p:pic>
      <p:pic>
        <p:nvPicPr>
          <p:cNvPr id="12" name="Picture 11">
            <a:extLst>
              <a:ext uri="{FF2B5EF4-FFF2-40B4-BE49-F238E27FC236}">
                <a16:creationId xmlns:a16="http://schemas.microsoft.com/office/drawing/2014/main" xmlns="" id="{B11BDB8C-752F-4585-9068-A3A93108E25D}"/>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1605" y="1861212"/>
            <a:ext cx="1361797" cy="1191572"/>
          </a:xfrm>
          <a:prstGeom prst="rect">
            <a:avLst/>
          </a:prstGeom>
        </p:spPr>
      </p:pic>
      <p:pic>
        <p:nvPicPr>
          <p:cNvPr id="16" name="Picture 15">
            <a:extLst>
              <a:ext uri="{FF2B5EF4-FFF2-40B4-BE49-F238E27FC236}">
                <a16:creationId xmlns:a16="http://schemas.microsoft.com/office/drawing/2014/main" xmlns="" id="{3B304A98-D897-442F-AC30-26A411C2167E}"/>
              </a:ext>
            </a:extLst>
          </p:cNvPr>
          <p:cNvPicPr>
            <a:picLocks noChangeAspect="1"/>
          </p:cNvPicPr>
          <p:nvPr/>
        </p:nvPicPr>
        <p:blipFill>
          <a:blip r:embed="rId13" cstate="print">
            <a:clrChange>
              <a:clrFrom>
                <a:srgbClr val="F0693E"/>
              </a:clrFrom>
              <a:clrTo>
                <a:srgbClr val="F0693E">
                  <a:alpha val="0"/>
                </a:srgbClr>
              </a:clrTo>
            </a:clrChange>
            <a:extLst>
              <a:ext uri="{28A0092B-C50C-407E-A947-70E740481C1C}">
                <a14:useLocalDpi xmlns:a14="http://schemas.microsoft.com/office/drawing/2010/main" val="0"/>
              </a:ext>
            </a:extLst>
          </a:blip>
          <a:stretch>
            <a:fillRect/>
          </a:stretch>
        </p:blipFill>
        <p:spPr>
          <a:xfrm>
            <a:off x="2972834" y="1885062"/>
            <a:ext cx="993804" cy="745354"/>
          </a:xfrm>
          <a:prstGeom prst="rect">
            <a:avLst/>
          </a:prstGeom>
        </p:spPr>
      </p:pic>
      <p:pic>
        <p:nvPicPr>
          <p:cNvPr id="18" name="Picture 17">
            <a:extLst>
              <a:ext uri="{FF2B5EF4-FFF2-40B4-BE49-F238E27FC236}">
                <a16:creationId xmlns:a16="http://schemas.microsoft.com/office/drawing/2014/main" xmlns="" id="{6B1F7056-A18A-448A-BC4C-C7CA580D3000}"/>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2946679" y="2304196"/>
            <a:ext cx="570374" cy="427780"/>
          </a:xfrm>
          <a:prstGeom prst="rect">
            <a:avLst/>
          </a:prstGeom>
        </p:spPr>
      </p:pic>
      <p:pic>
        <p:nvPicPr>
          <p:cNvPr id="19" name="Picture 18">
            <a:extLst>
              <a:ext uri="{FF2B5EF4-FFF2-40B4-BE49-F238E27FC236}">
                <a16:creationId xmlns:a16="http://schemas.microsoft.com/office/drawing/2014/main" xmlns="" id="{C84701B1-A7CD-490A-84A5-F75AB5116B7B}"/>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487113" y="2471902"/>
            <a:ext cx="570374" cy="427780"/>
          </a:xfrm>
          <a:prstGeom prst="rect">
            <a:avLst/>
          </a:prstGeom>
        </p:spPr>
      </p:pic>
      <p:pic>
        <p:nvPicPr>
          <p:cNvPr id="20" name="Picture 19">
            <a:extLst>
              <a:ext uri="{FF2B5EF4-FFF2-40B4-BE49-F238E27FC236}">
                <a16:creationId xmlns:a16="http://schemas.microsoft.com/office/drawing/2014/main" xmlns="" id="{A822FFCE-5AB5-4D2E-A97B-BAD85635161A}"/>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686308" y="2141371"/>
            <a:ext cx="570374" cy="427780"/>
          </a:xfrm>
          <a:prstGeom prst="rect">
            <a:avLst/>
          </a:prstGeom>
        </p:spPr>
      </p:pic>
      <p:pic>
        <p:nvPicPr>
          <p:cNvPr id="21" name="Picture 20">
            <a:extLst>
              <a:ext uri="{FF2B5EF4-FFF2-40B4-BE49-F238E27FC236}">
                <a16:creationId xmlns:a16="http://schemas.microsoft.com/office/drawing/2014/main" xmlns="" id="{7A78C2D0-AA55-40BD-85C4-908A6E95A216}"/>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4009332" y="2625360"/>
            <a:ext cx="570374" cy="427780"/>
          </a:xfrm>
          <a:prstGeom prst="rect">
            <a:avLst/>
          </a:prstGeom>
        </p:spPr>
      </p:pic>
      <p:pic>
        <p:nvPicPr>
          <p:cNvPr id="22" name="Picture 21">
            <a:extLst>
              <a:ext uri="{FF2B5EF4-FFF2-40B4-BE49-F238E27FC236}">
                <a16:creationId xmlns:a16="http://schemas.microsoft.com/office/drawing/2014/main" xmlns="" id="{53CF1D58-4EFD-43E3-B7A2-537574444156}"/>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083819" y="2681479"/>
            <a:ext cx="570374" cy="427780"/>
          </a:xfrm>
          <a:prstGeom prst="rect">
            <a:avLst/>
          </a:prstGeom>
        </p:spPr>
      </p:pic>
      <p:pic>
        <p:nvPicPr>
          <p:cNvPr id="23" name="Picture 22">
            <a:extLst>
              <a:ext uri="{FF2B5EF4-FFF2-40B4-BE49-F238E27FC236}">
                <a16:creationId xmlns:a16="http://schemas.microsoft.com/office/drawing/2014/main" xmlns="" id="{0D599398-1113-44C6-B178-7A13A371986F}"/>
              </a:ext>
            </a:extLst>
          </p:cNvPr>
          <p:cNvPicPr>
            <a:picLocks noChangeAspect="1"/>
          </p:cNvPicPr>
          <p:nvPr/>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76750" y="80257"/>
            <a:ext cx="1088334" cy="785579"/>
          </a:xfrm>
          <a:prstGeom prst="rect">
            <a:avLst/>
          </a:prstGeom>
        </p:spPr>
      </p:pic>
      <p:sp>
        <p:nvSpPr>
          <p:cNvPr id="9" name="TextBox 8">
            <a:extLst>
              <a:ext uri="{FF2B5EF4-FFF2-40B4-BE49-F238E27FC236}">
                <a16:creationId xmlns:a16="http://schemas.microsoft.com/office/drawing/2014/main" xmlns="" id="{BE154A7D-DA70-437C-B277-DA0E8541753A}"/>
              </a:ext>
            </a:extLst>
          </p:cNvPr>
          <p:cNvSpPr txBox="1"/>
          <p:nvPr/>
        </p:nvSpPr>
        <p:spPr>
          <a:xfrm>
            <a:off x="4287511" y="954353"/>
            <a:ext cx="237931" cy="369332"/>
          </a:xfrm>
          <a:prstGeom prst="rect">
            <a:avLst/>
          </a:prstGeom>
          <a:noFill/>
        </p:spPr>
        <p:txBody>
          <a:bodyPr wrap="square" rtlCol="0">
            <a:spAutoFit/>
          </a:bodyPr>
          <a:lstStyle/>
          <a:p>
            <a:r>
              <a:rPr lang="en-GB" dirty="0"/>
              <a:t>o</a:t>
            </a:r>
            <a:endParaRPr lang="en-US" dirty="0"/>
          </a:p>
        </p:txBody>
      </p:sp>
      <p:sp>
        <p:nvSpPr>
          <p:cNvPr id="24" name="TextBox 23">
            <a:extLst>
              <a:ext uri="{FF2B5EF4-FFF2-40B4-BE49-F238E27FC236}">
                <a16:creationId xmlns:a16="http://schemas.microsoft.com/office/drawing/2014/main" xmlns="" id="{62D31389-7246-4C2E-8FDB-86678FF74011}"/>
              </a:ext>
            </a:extLst>
          </p:cNvPr>
          <p:cNvSpPr txBox="1"/>
          <p:nvPr/>
        </p:nvSpPr>
        <p:spPr>
          <a:xfrm>
            <a:off x="3867150" y="406080"/>
            <a:ext cx="392860" cy="584775"/>
          </a:xfrm>
          <a:prstGeom prst="rect">
            <a:avLst/>
          </a:prstGeom>
          <a:noFill/>
        </p:spPr>
        <p:txBody>
          <a:bodyPr wrap="square" rtlCol="0">
            <a:spAutoFit/>
          </a:bodyPr>
          <a:lstStyle/>
          <a:p>
            <a:r>
              <a:rPr lang="en-GB" sz="3200" dirty="0"/>
              <a:t>o</a:t>
            </a:r>
            <a:endParaRPr lang="en-US" sz="3200" dirty="0"/>
          </a:p>
        </p:txBody>
      </p:sp>
      <p:sp>
        <p:nvSpPr>
          <p:cNvPr id="25" name="TextBox 24">
            <a:extLst>
              <a:ext uri="{FF2B5EF4-FFF2-40B4-BE49-F238E27FC236}">
                <a16:creationId xmlns:a16="http://schemas.microsoft.com/office/drawing/2014/main" xmlns="" id="{122DE118-23C5-4809-871F-6C5FFF2B73B6}"/>
              </a:ext>
            </a:extLst>
          </p:cNvPr>
          <p:cNvSpPr txBox="1"/>
          <p:nvPr/>
        </p:nvSpPr>
        <p:spPr>
          <a:xfrm>
            <a:off x="4081123" y="755177"/>
            <a:ext cx="237931" cy="461665"/>
          </a:xfrm>
          <a:prstGeom prst="rect">
            <a:avLst/>
          </a:prstGeom>
          <a:noFill/>
        </p:spPr>
        <p:txBody>
          <a:bodyPr wrap="square" rtlCol="0">
            <a:spAutoFit/>
          </a:bodyPr>
          <a:lstStyle/>
          <a:p>
            <a:r>
              <a:rPr lang="en-GB" sz="2400" dirty="0"/>
              <a:t>o</a:t>
            </a:r>
            <a:endParaRPr lang="en-US" sz="2400" dirty="0"/>
          </a:p>
        </p:txBody>
      </p:sp>
      <p:sp>
        <p:nvSpPr>
          <p:cNvPr id="27" name="TextBox 26">
            <a:extLst>
              <a:ext uri="{FF2B5EF4-FFF2-40B4-BE49-F238E27FC236}">
                <a16:creationId xmlns:a16="http://schemas.microsoft.com/office/drawing/2014/main" xmlns="" id="{45873306-D492-4F6A-98E5-13507F0E8175}"/>
              </a:ext>
            </a:extLst>
          </p:cNvPr>
          <p:cNvSpPr txBox="1"/>
          <p:nvPr/>
        </p:nvSpPr>
        <p:spPr>
          <a:xfrm>
            <a:off x="2068896" y="71128"/>
            <a:ext cx="271265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người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dậy</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sớm</a:t>
            </a:r>
            <a:endParaRPr lang="en-US" sz="1200" b="1" dirty="0">
              <a:solidFill>
                <a:srgbClr val="002060"/>
              </a:solidFill>
              <a:latin typeface="Roboto" panose="02000000000000000000" pitchFamily="2" charset="0"/>
              <a:ea typeface="Roboto" panose="02000000000000000000" pitchFamily="2" charset="0"/>
            </a:endParaRPr>
          </a:p>
        </p:txBody>
      </p:sp>
      <p:sp>
        <p:nvSpPr>
          <p:cNvPr id="28" name="TextBox 27">
            <a:extLst>
              <a:ext uri="{FF2B5EF4-FFF2-40B4-BE49-F238E27FC236}">
                <a16:creationId xmlns:a16="http://schemas.microsoft.com/office/drawing/2014/main" xmlns="" id="{38A95373-13B0-408A-B326-3F4292ADC7C6}"/>
              </a:ext>
            </a:extLst>
          </p:cNvPr>
          <p:cNvSpPr txBox="1"/>
          <p:nvPr/>
        </p:nvSpPr>
        <p:spPr>
          <a:xfrm>
            <a:off x="2079734" y="346016"/>
            <a:ext cx="281333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Chú</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trống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choai</a:t>
            </a:r>
            <a:endParaRPr lang="en-US" sz="1200" b="1" dirty="0">
              <a:solidFill>
                <a:srgbClr val="002060"/>
              </a:solidFill>
              <a:latin typeface="Roboto" panose="02000000000000000000" pitchFamily="2" charset="0"/>
              <a:ea typeface="Roboto" panose="02000000000000000000" pitchFamily="2" charset="0"/>
            </a:endParaRPr>
          </a:p>
        </p:txBody>
      </p:sp>
      <p:sp>
        <p:nvSpPr>
          <p:cNvPr id="29" name="TextBox 28">
            <a:extLst>
              <a:ext uri="{FF2B5EF4-FFF2-40B4-BE49-F238E27FC236}">
                <a16:creationId xmlns:a16="http://schemas.microsoft.com/office/drawing/2014/main" xmlns="" id="{E60DD2C8-1753-4042-B3B0-0790EA2D4E7C}"/>
              </a:ext>
            </a:extLst>
          </p:cNvPr>
          <p:cNvSpPr txBox="1"/>
          <p:nvPr/>
        </p:nvSpPr>
        <p:spPr>
          <a:xfrm>
            <a:off x="2123403" y="636293"/>
            <a:ext cx="276966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Đánh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hơi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rất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tài</a:t>
            </a:r>
            <a:endParaRPr lang="en-US" sz="1200" b="1" dirty="0">
              <a:solidFill>
                <a:srgbClr val="002060"/>
              </a:solidFill>
              <a:latin typeface="Roboto" panose="02000000000000000000" pitchFamily="2" charset="0"/>
              <a:ea typeface="Roboto" panose="02000000000000000000" pitchFamily="2" charset="0"/>
            </a:endParaRPr>
          </a:p>
        </p:txBody>
      </p:sp>
      <p:sp>
        <p:nvSpPr>
          <p:cNvPr id="30" name="TextBox 29">
            <a:extLst>
              <a:ext uri="{FF2B5EF4-FFF2-40B4-BE49-F238E27FC236}">
                <a16:creationId xmlns:a16="http://schemas.microsoft.com/office/drawing/2014/main" xmlns="" id="{60AF07F4-DBAB-4DB0-8487-53A0233B10E6}"/>
              </a:ext>
            </a:extLst>
          </p:cNvPr>
          <p:cNvSpPr txBox="1"/>
          <p:nvPr/>
        </p:nvSpPr>
        <p:spPr>
          <a:xfrm>
            <a:off x="2178295" y="902982"/>
            <a:ext cx="3060455" cy="276999"/>
          </a:xfrm>
          <a:prstGeom prst="rect">
            <a:avLst/>
          </a:prstGeom>
          <a:noFill/>
        </p:spPr>
        <p:txBody>
          <a:bodyPr wrap="square" rtlCol="0">
            <a:spAutoFit/>
          </a:bodyPr>
          <a:lstStyle/>
          <a:p>
            <a:r>
              <a:rPr lang="en-GB" sz="1200" b="1" dirty="0">
                <a:solidFill>
                  <a:srgbClr val="002060"/>
                </a:solidFill>
                <a:latin typeface="Roboto" panose="02000000000000000000" pitchFamily="2" charset="0"/>
                <a:ea typeface="Roboto" panose="02000000000000000000" pitchFamily="2" charset="0"/>
              </a:rPr>
              <a:t>Anh </a:t>
            </a:r>
            <a:r>
              <a:rPr lang="en-GB" sz="1200" b="1" dirty="0" err="1">
                <a:solidFill>
                  <a:srgbClr val="002060"/>
                </a:solidFill>
                <a:latin typeface="Roboto" panose="02000000000000000000" pitchFamily="2" charset="0"/>
                <a:ea typeface="Roboto" panose="02000000000000000000" pitchFamily="2" charset="0"/>
              </a:rPr>
              <a:t>em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chó</a:t>
            </a:r>
            <a:endParaRPr lang="en-US" sz="1200" b="1" dirty="0">
              <a:solidFill>
                <a:srgbClr val="002060"/>
              </a:solidFill>
              <a:latin typeface="Roboto" panose="02000000000000000000" pitchFamily="2" charset="0"/>
              <a:ea typeface="Roboto" panose="02000000000000000000" pitchFamily="2" charset="0"/>
            </a:endParaRPr>
          </a:p>
        </p:txBody>
      </p:sp>
      <p:pic>
        <p:nvPicPr>
          <p:cNvPr id="32" name="Picture 31">
            <a:extLst>
              <a:ext uri="{FF2B5EF4-FFF2-40B4-BE49-F238E27FC236}">
                <a16:creationId xmlns:a16="http://schemas.microsoft.com/office/drawing/2014/main" xmlns="" id="{4BA6A303-09AF-40A6-BF6A-9F12D13EAE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150" y="79589"/>
            <a:ext cx="404926" cy="404926"/>
          </a:xfrm>
          <a:prstGeom prst="rect">
            <a:avLst/>
          </a:prstGeom>
        </p:spPr>
      </p:pic>
      <p:pic>
        <p:nvPicPr>
          <p:cNvPr id="15" name="Audio 14">
            <a:hlinkClick r:id="" action="ppaction://media"/>
            <a:extLst>
              <a:ext uri="{FF2B5EF4-FFF2-40B4-BE49-F238E27FC236}">
                <a16:creationId xmlns:a16="http://schemas.microsoft.com/office/drawing/2014/main" xmlns="" id="{BCD38A88-A4B8-4A64-B0BF-41BDD02FEA5B}"/>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5113338" y="2598738"/>
            <a:ext cx="487362" cy="487362"/>
          </a:xfrm>
          <a:prstGeom prst="rect">
            <a:avLst/>
          </a:prstGeom>
        </p:spPr>
      </p:pic>
    </p:spTree>
    <p:custDataLst>
      <p:tags r:id="rId1"/>
    </p:custDataLst>
  </p:cSld>
  <p:clrMapOvr>
    <a:masterClrMapping/>
  </p:clrMapOvr>
  <p:transition spd="slow" advTm="118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7"/>
                                        </p:tgtEl>
                                        <p:attrNameLst>
                                          <p:attrName>style.color</p:attrName>
                                        </p:attrNameLst>
                                      </p:cBhvr>
                                      <p:to>
                                        <a:schemeClr val="accent2"/>
                                      </p:to>
                                    </p:animClr>
                                    <p:animClr clrSpc="rgb" dir="cw">
                                      <p:cBhvr>
                                        <p:cTn id="11" dur="500" fill="hold"/>
                                        <p:tgtEl>
                                          <p:spTgt spid="27"/>
                                        </p:tgtEl>
                                        <p:attrNameLst>
                                          <p:attrName>fillcolor</p:attrName>
                                        </p:attrNameLst>
                                      </p:cBhvr>
                                      <p:to>
                                        <a:schemeClr val="accent2"/>
                                      </p:to>
                                    </p:animClr>
                                    <p:set>
                                      <p:cBhvr>
                                        <p:cTn id="12" dur="500" fill="hold"/>
                                        <p:tgtEl>
                                          <p:spTgt spid="27"/>
                                        </p:tgtEl>
                                        <p:attrNameLst>
                                          <p:attrName>fill.type</p:attrName>
                                        </p:attrNameLst>
                                      </p:cBhvr>
                                      <p:to>
                                        <p:strVal val="solid"/>
                                      </p:to>
                                    </p:set>
                                    <p:anim to="1.5" calcmode="lin" valueType="num">
                                      <p:cBhvr override="childStyle">
                                        <p:cTn id="13" dur="500" fill="hold"/>
                                        <p:tgtEl>
                                          <p:spTgt spid="27"/>
                                        </p:tgtEl>
                                        <p:attrNameLst>
                                          <p:attrName>style.fontSize</p:attrName>
                                        </p:attrNameLst>
                                      </p:cBhvr>
                                    </p:anim>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8" presetClass="emph" presetSubtype="0" fill="hold" grpId="0" nodeType="clickEffect">
                                  <p:stCondLst>
                                    <p:cond delay="0"/>
                                  </p:stCondLst>
                                  <p:iterate type="lt">
                                    <p:tmPct val="10000"/>
                                  </p:iterate>
                                  <p:childTnLst>
                                    <p:animClr clrSpc="rgb" dir="cw">
                                      <p:cBhvr override="childStyle">
                                        <p:cTn id="20" dur="500" fill="hold"/>
                                        <p:tgtEl>
                                          <p:spTgt spid="28"/>
                                        </p:tgtEl>
                                        <p:attrNameLst>
                                          <p:attrName>style.color</p:attrName>
                                        </p:attrNameLst>
                                      </p:cBhvr>
                                      <p:to>
                                        <a:schemeClr val="accent2"/>
                                      </p:to>
                                    </p:animClr>
                                    <p:animClr clrSpc="rgb" dir="cw">
                                      <p:cBhvr>
                                        <p:cTn id="21" dur="500" fill="hold"/>
                                        <p:tgtEl>
                                          <p:spTgt spid="28"/>
                                        </p:tgtEl>
                                        <p:attrNameLst>
                                          <p:attrName>fillcolor</p:attrName>
                                        </p:attrNameLst>
                                      </p:cBhvr>
                                      <p:to>
                                        <a:schemeClr val="accent2"/>
                                      </p:to>
                                    </p:animClr>
                                    <p:set>
                                      <p:cBhvr>
                                        <p:cTn id="22" dur="500" fill="hold"/>
                                        <p:tgtEl>
                                          <p:spTgt spid="28"/>
                                        </p:tgtEl>
                                        <p:attrNameLst>
                                          <p:attrName>fill.type</p:attrName>
                                        </p:attrNameLst>
                                      </p:cBhvr>
                                      <p:to>
                                        <p:strVal val="solid"/>
                                      </p:to>
                                    </p:set>
                                    <p:anim to="1.5" calcmode="lin" valueType="num">
                                      <p:cBhvr override="childStyle">
                                        <p:cTn id="23" dur="500" fill="hold"/>
                                        <p:tgtEl>
                                          <p:spTgt spid="28"/>
                                        </p:tgtEl>
                                        <p:attrNameLst>
                                          <p:attrName>style.fontSize</p:attrName>
                                        </p:attrNameLst>
                                      </p:cBhvr>
                                    </p:anim>
                                  </p:childTnLst>
                                </p:cTn>
                              </p:par>
                            </p:childTnLst>
                          </p:cTn>
                        </p:par>
                      </p:childTnLst>
                    </p:cTn>
                  </p:par>
                  <p:par>
                    <p:cTn id="24" fill="hold">
                      <p:stCondLst>
                        <p:cond delay="indefinite"/>
                      </p:stCondLst>
                      <p:childTnLst>
                        <p:par>
                          <p:cTn id="25" fill="hold">
                            <p:stCondLst>
                              <p:cond delay="0"/>
                            </p:stCondLst>
                            <p:childTnLst>
                              <p:par>
                                <p:cTn id="26" presetID="28" presetClass="emph" presetSubtype="0" fill="hold" grpId="0" nodeType="clickEffect">
                                  <p:stCondLst>
                                    <p:cond delay="0"/>
                                  </p:stCondLst>
                                  <p:iterate type="lt">
                                    <p:tmPct val="10000"/>
                                  </p:iterate>
                                  <p:childTnLst>
                                    <p:animClr clrSpc="rgb" dir="cw">
                                      <p:cBhvr override="childStyle">
                                        <p:cTn id="27" dur="500" fill="hold"/>
                                        <p:tgtEl>
                                          <p:spTgt spid="29"/>
                                        </p:tgtEl>
                                        <p:attrNameLst>
                                          <p:attrName>style.color</p:attrName>
                                        </p:attrNameLst>
                                      </p:cBhvr>
                                      <p:to>
                                        <a:schemeClr val="accent2"/>
                                      </p:to>
                                    </p:animClr>
                                    <p:animClr clrSpc="rgb" dir="cw">
                                      <p:cBhvr>
                                        <p:cTn id="28" dur="500" fill="hold"/>
                                        <p:tgtEl>
                                          <p:spTgt spid="29"/>
                                        </p:tgtEl>
                                        <p:attrNameLst>
                                          <p:attrName>fillcolor</p:attrName>
                                        </p:attrNameLst>
                                      </p:cBhvr>
                                      <p:to>
                                        <a:schemeClr val="accent2"/>
                                      </p:to>
                                    </p:animClr>
                                    <p:set>
                                      <p:cBhvr>
                                        <p:cTn id="29" dur="500" fill="hold"/>
                                        <p:tgtEl>
                                          <p:spTgt spid="29"/>
                                        </p:tgtEl>
                                        <p:attrNameLst>
                                          <p:attrName>fill.type</p:attrName>
                                        </p:attrNameLst>
                                      </p:cBhvr>
                                      <p:to>
                                        <p:strVal val="solid"/>
                                      </p:to>
                                    </p:set>
                                    <p:anim to="1.5" calcmode="lin" valueType="num">
                                      <p:cBhvr override="childStyle">
                                        <p:cTn id="30" dur="500" fill="hold"/>
                                        <p:tgtEl>
                                          <p:spTgt spid="29"/>
                                        </p:tgtEl>
                                        <p:attrNameLst>
                                          <p:attrName>style.fontSize</p:attrName>
                                        </p:attrNameLst>
                                      </p:cBhvr>
                                    </p:anim>
                                  </p:childTnLst>
                                </p:cTn>
                              </p:par>
                              <p:par>
                                <p:cTn id="31" presetID="2" presetClass="entr" presetSubtype="8"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8" presetClass="emph" presetSubtype="0" fill="hold" grpId="0" nodeType="clickEffect">
                                  <p:stCondLst>
                                    <p:cond delay="0"/>
                                  </p:stCondLst>
                                  <p:iterate type="lt">
                                    <p:tmPct val="10000"/>
                                  </p:iterate>
                                  <p:childTnLst>
                                    <p:animClr clrSpc="rgb" dir="cw">
                                      <p:cBhvr override="childStyle">
                                        <p:cTn id="38" dur="500" fill="hold"/>
                                        <p:tgtEl>
                                          <p:spTgt spid="30"/>
                                        </p:tgtEl>
                                        <p:attrNameLst>
                                          <p:attrName>style.color</p:attrName>
                                        </p:attrNameLst>
                                      </p:cBhvr>
                                      <p:to>
                                        <a:schemeClr val="accent2"/>
                                      </p:to>
                                    </p:animClr>
                                    <p:animClr clrSpc="rgb" dir="cw">
                                      <p:cBhvr>
                                        <p:cTn id="39" dur="500" fill="hold"/>
                                        <p:tgtEl>
                                          <p:spTgt spid="30"/>
                                        </p:tgtEl>
                                        <p:attrNameLst>
                                          <p:attrName>fillcolor</p:attrName>
                                        </p:attrNameLst>
                                      </p:cBhvr>
                                      <p:to>
                                        <a:schemeClr val="accent2"/>
                                      </p:to>
                                    </p:animClr>
                                    <p:set>
                                      <p:cBhvr>
                                        <p:cTn id="40" dur="500" fill="hold"/>
                                        <p:tgtEl>
                                          <p:spTgt spid="30"/>
                                        </p:tgtEl>
                                        <p:attrNameLst>
                                          <p:attrName>fill.type</p:attrName>
                                        </p:attrNameLst>
                                      </p:cBhvr>
                                      <p:to>
                                        <p:strVal val="solid"/>
                                      </p:to>
                                    </p:set>
                                    <p:anim to="1.5" calcmode="lin" valueType="num">
                                      <p:cBhvr override="childStyle">
                                        <p:cTn id="41" dur="500" fill="hold"/>
                                        <p:tgtEl>
                                          <p:spTgt spid="3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5"/>
                </p:tgtEl>
              </p:cMediaNode>
            </p:audio>
          </p:childTnLst>
        </p:cTn>
      </p:par>
    </p:tnLst>
    <p:bldLst>
      <p:bldP spid="27" grpId="0"/>
      <p:bldP spid="28" grpId="0"/>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xmlns=""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xmlns=""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xmlns=""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xmlns=""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xmlns=""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xmlns="" id="{9BFB7C9E-752B-4059-9C75-7D80069C34EA}"/>
              </a:ext>
            </a:extLst>
          </p:cNvPr>
          <p:cNvSpPr/>
          <p:nvPr/>
        </p:nvSpPr>
        <p:spPr>
          <a:xfrm>
            <a:off x="209550" y="0"/>
            <a:ext cx="4477196"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rgbClr val="FF0000"/>
                </a:solidFill>
              </a:rPr>
              <a:t>Tiếp</a:t>
            </a:r>
            <a:r>
              <a:rPr lang="en-US" sz="1200" dirty="0">
                <a:solidFill>
                  <a:srgbClr val="FF0000"/>
                </a:solidFill>
              </a:rPr>
              <a:t> </a:t>
            </a:r>
            <a:r>
              <a:rPr lang="en-US" sz="1200" dirty="0" err="1">
                <a:solidFill>
                  <a:srgbClr val="FF0000"/>
                </a:solidFill>
              </a:rPr>
              <a:t>theo</a:t>
            </a:r>
            <a:r>
              <a:rPr lang="en-US" sz="1200" dirty="0">
                <a:solidFill>
                  <a:srgbClr val="FF0000"/>
                </a:solidFill>
              </a:rPr>
              <a:t> ,</a:t>
            </a:r>
            <a:r>
              <a:rPr lang="en-US" sz="1200" dirty="0" err="1">
                <a:solidFill>
                  <a:srgbClr val="FF0000"/>
                </a:solidFill>
              </a:rPr>
              <a:t>bạn</a:t>
            </a:r>
            <a:r>
              <a:rPr lang="en-US" sz="1200" dirty="0">
                <a:solidFill>
                  <a:srgbClr val="FF0000"/>
                </a:solidFill>
              </a:rPr>
              <a:t> </a:t>
            </a:r>
            <a:r>
              <a:rPr lang="en-US" sz="1200" dirty="0" err="1">
                <a:solidFill>
                  <a:srgbClr val="FF0000"/>
                </a:solidFill>
              </a:rPr>
              <a:t>nào</a:t>
            </a:r>
            <a:r>
              <a:rPr lang="en-US" sz="1200" dirty="0">
                <a:solidFill>
                  <a:srgbClr val="FF0000"/>
                </a:solidFill>
              </a:rPr>
              <a:t> </a:t>
            </a:r>
            <a:r>
              <a:rPr lang="en-US" sz="1200" dirty="0" err="1">
                <a:solidFill>
                  <a:srgbClr val="FF0000"/>
                </a:solidFill>
              </a:rPr>
              <a:t>mặt</a:t>
            </a:r>
            <a:r>
              <a:rPr lang="en-US" sz="1200" dirty="0">
                <a:solidFill>
                  <a:srgbClr val="FF0000"/>
                </a:solidFill>
              </a:rPr>
              <a:t> hay </a:t>
            </a:r>
            <a:r>
              <a:rPr lang="en-US" sz="1200" dirty="0" err="1">
                <a:solidFill>
                  <a:srgbClr val="FF0000"/>
                </a:solidFill>
              </a:rPr>
              <a:t>nhăn</a:t>
            </a:r>
            <a:r>
              <a:rPr lang="en-US" sz="1200" dirty="0">
                <a:solidFill>
                  <a:srgbClr val="FF0000"/>
                </a:solidFill>
              </a:rPr>
              <a:t> </a:t>
            </a:r>
            <a:r>
              <a:rPr lang="en-US" sz="1200" dirty="0" err="1">
                <a:solidFill>
                  <a:srgbClr val="FF0000"/>
                </a:solidFill>
              </a:rPr>
              <a:t>nhó,leo</a:t>
            </a:r>
            <a:r>
              <a:rPr lang="en-US" sz="1200" dirty="0">
                <a:solidFill>
                  <a:srgbClr val="FF0000"/>
                </a:solidFill>
              </a:rPr>
              <a:t> </a:t>
            </a:r>
            <a:r>
              <a:rPr lang="en-US" sz="1200" dirty="0" err="1">
                <a:solidFill>
                  <a:srgbClr val="FF0000"/>
                </a:solidFill>
              </a:rPr>
              <a:t>cây</a:t>
            </a:r>
            <a:r>
              <a:rPr lang="en-US" sz="1200" dirty="0">
                <a:solidFill>
                  <a:srgbClr val="FF0000"/>
                </a:solidFill>
              </a:rPr>
              <a:t> </a:t>
            </a:r>
            <a:r>
              <a:rPr lang="en-US" sz="1200" dirty="0" err="1">
                <a:solidFill>
                  <a:srgbClr val="FF0000"/>
                </a:solidFill>
              </a:rPr>
              <a:t>rất</a:t>
            </a:r>
            <a:r>
              <a:rPr lang="en-US" sz="1200" dirty="0">
                <a:solidFill>
                  <a:srgbClr val="FF0000"/>
                </a:solidFill>
              </a:rPr>
              <a:t> </a:t>
            </a:r>
            <a:r>
              <a:rPr lang="en-US" sz="1200" dirty="0" err="1">
                <a:solidFill>
                  <a:srgbClr val="FF0000"/>
                </a:solidFill>
              </a:rPr>
              <a:t>tài,lại</a:t>
            </a:r>
            <a:r>
              <a:rPr lang="en-US" sz="1200" dirty="0">
                <a:solidFill>
                  <a:srgbClr val="FF0000"/>
                </a:solidFill>
              </a:rPr>
              <a:t> </a:t>
            </a:r>
            <a:r>
              <a:rPr lang="en-US" sz="1200" dirty="0" err="1">
                <a:solidFill>
                  <a:srgbClr val="FF0000"/>
                </a:solidFill>
              </a:rPr>
              <a:t>rất</a:t>
            </a:r>
            <a:r>
              <a:rPr lang="en-US" sz="1200" dirty="0">
                <a:solidFill>
                  <a:srgbClr val="FF0000"/>
                </a:solidFill>
              </a:rPr>
              <a:t> </a:t>
            </a:r>
            <a:r>
              <a:rPr lang="en-US" sz="1200" dirty="0" err="1">
                <a:solidFill>
                  <a:srgbClr val="FF0000"/>
                </a:solidFill>
              </a:rPr>
              <a:t>thích</a:t>
            </a:r>
            <a:r>
              <a:rPr lang="en-US" sz="1200" dirty="0">
                <a:solidFill>
                  <a:srgbClr val="FF0000"/>
                </a:solidFill>
              </a:rPr>
              <a:t> </a:t>
            </a:r>
            <a:r>
              <a:rPr lang="en-US" sz="1200" dirty="0" err="1">
                <a:solidFill>
                  <a:srgbClr val="FF0000"/>
                </a:solidFill>
              </a:rPr>
              <a:t>ăn</a:t>
            </a:r>
            <a:r>
              <a:rPr lang="en-US" sz="1200" dirty="0">
                <a:solidFill>
                  <a:srgbClr val="FF0000"/>
                </a:solidFill>
              </a:rPr>
              <a:t> </a:t>
            </a:r>
            <a:r>
              <a:rPr lang="en-US" sz="1200" dirty="0" err="1">
                <a:solidFill>
                  <a:srgbClr val="FF0000"/>
                </a:solidFill>
              </a:rPr>
              <a:t>chuối</a:t>
            </a:r>
            <a:r>
              <a:rPr lang="en-US" sz="1200" dirty="0">
                <a:solidFill>
                  <a:srgbClr val="FF0000"/>
                </a:solidFill>
              </a:rPr>
              <a:t>? </a:t>
            </a:r>
            <a:r>
              <a:rPr lang="en-US" sz="1200" dirty="0" err="1">
                <a:solidFill>
                  <a:srgbClr val="FF0000"/>
                </a:solidFill>
              </a:rPr>
              <a:t>Cứ</a:t>
            </a:r>
            <a:r>
              <a:rPr lang="en-US" sz="1200" dirty="0">
                <a:solidFill>
                  <a:srgbClr val="FF0000"/>
                </a:solidFill>
              </a:rPr>
              <a:t> </a:t>
            </a:r>
            <a:r>
              <a:rPr lang="en-US" sz="1200" dirty="0" err="1">
                <a:solidFill>
                  <a:srgbClr val="FF0000"/>
                </a:solidFill>
              </a:rPr>
              <a:t>mùa</a:t>
            </a:r>
            <a:r>
              <a:rPr lang="en-US" sz="1200" dirty="0">
                <a:solidFill>
                  <a:srgbClr val="FF0000"/>
                </a:solidFill>
              </a:rPr>
              <a:t> </a:t>
            </a:r>
            <a:r>
              <a:rPr lang="en-US" sz="1200" dirty="0" err="1">
                <a:solidFill>
                  <a:srgbClr val="FF0000"/>
                </a:solidFill>
              </a:rPr>
              <a:t>hè</a:t>
            </a:r>
            <a:r>
              <a:rPr lang="en-US" sz="1200" dirty="0">
                <a:solidFill>
                  <a:srgbClr val="FF0000"/>
                </a:solidFill>
              </a:rPr>
              <a:t> </a:t>
            </a:r>
            <a:r>
              <a:rPr lang="en-US" sz="1200" dirty="0" err="1">
                <a:solidFill>
                  <a:srgbClr val="FF0000"/>
                </a:solidFill>
              </a:rPr>
              <a:t>đến</a:t>
            </a:r>
            <a:r>
              <a:rPr lang="en-US" sz="1200" dirty="0">
                <a:solidFill>
                  <a:srgbClr val="FF0000"/>
                </a:solidFill>
              </a:rPr>
              <a:t> </a:t>
            </a:r>
            <a:r>
              <a:rPr lang="en-US" sz="1200" dirty="0" err="1">
                <a:solidFill>
                  <a:srgbClr val="FF0000"/>
                </a:solidFill>
              </a:rPr>
              <a:t>là</a:t>
            </a:r>
            <a:r>
              <a:rPr lang="en-US" sz="1200" dirty="0">
                <a:solidFill>
                  <a:srgbClr val="FF0000"/>
                </a:solidFill>
              </a:rPr>
              <a:t> </a:t>
            </a:r>
            <a:r>
              <a:rPr lang="en-US" sz="1200" dirty="0" err="1">
                <a:solidFill>
                  <a:srgbClr val="FF0000"/>
                </a:solidFill>
              </a:rPr>
              <a:t>chúng</a:t>
            </a:r>
            <a:r>
              <a:rPr lang="en-US" sz="1200" dirty="0">
                <a:solidFill>
                  <a:srgbClr val="FF0000"/>
                </a:solidFill>
              </a:rPr>
              <a:t> </a:t>
            </a:r>
            <a:r>
              <a:rPr lang="en-US" sz="1200" dirty="0" err="1">
                <a:solidFill>
                  <a:srgbClr val="FF0000"/>
                </a:solidFill>
              </a:rPr>
              <a:t>lại</a:t>
            </a:r>
            <a:r>
              <a:rPr lang="en-US" sz="1200" dirty="0">
                <a:solidFill>
                  <a:srgbClr val="FF0000"/>
                </a:solidFill>
              </a:rPr>
              <a:t> </a:t>
            </a:r>
            <a:r>
              <a:rPr lang="en-US" sz="1200" dirty="0" err="1">
                <a:solidFill>
                  <a:srgbClr val="FF0000"/>
                </a:solidFill>
              </a:rPr>
              <a:t>đồng</a:t>
            </a:r>
            <a:r>
              <a:rPr lang="en-US" sz="1200" dirty="0">
                <a:solidFill>
                  <a:srgbClr val="FF0000"/>
                </a:solidFill>
              </a:rPr>
              <a:t> </a:t>
            </a:r>
            <a:r>
              <a:rPr lang="en-US" sz="1200" dirty="0" err="1">
                <a:solidFill>
                  <a:srgbClr val="FF0000"/>
                </a:solidFill>
              </a:rPr>
              <a:t>thanh</a:t>
            </a:r>
            <a:r>
              <a:rPr lang="en-US" sz="1200" dirty="0">
                <a:solidFill>
                  <a:srgbClr val="FF0000"/>
                </a:solidFill>
              </a:rPr>
              <a:t> </a:t>
            </a:r>
            <a:r>
              <a:rPr lang="en-US" sz="1200" dirty="0" err="1">
                <a:solidFill>
                  <a:srgbClr val="FF0000"/>
                </a:solidFill>
              </a:rPr>
              <a:t>hát</a:t>
            </a:r>
            <a:r>
              <a:rPr lang="en-US" sz="1200" dirty="0">
                <a:solidFill>
                  <a:srgbClr val="FF0000"/>
                </a:solidFill>
              </a:rPr>
              <a:t> </a:t>
            </a:r>
            <a:r>
              <a:rPr lang="en-US" sz="1200" dirty="0" err="1">
                <a:solidFill>
                  <a:srgbClr val="FF0000"/>
                </a:solidFill>
              </a:rPr>
              <a:t>chào</a:t>
            </a:r>
            <a:r>
              <a:rPr lang="en-US" sz="1200" dirty="0">
                <a:solidFill>
                  <a:srgbClr val="FF0000"/>
                </a:solidFill>
              </a:rPr>
              <a:t> </a:t>
            </a:r>
            <a:r>
              <a:rPr lang="en-US" sz="1200" dirty="0" err="1">
                <a:solidFill>
                  <a:srgbClr val="FF0000"/>
                </a:solidFill>
              </a:rPr>
              <a:t>hè</a:t>
            </a:r>
            <a:r>
              <a:rPr lang="en-US" sz="1200" dirty="0">
                <a:solidFill>
                  <a:srgbClr val="FF0000"/>
                </a:solidFill>
              </a:rPr>
              <a:t> </a:t>
            </a:r>
            <a:r>
              <a:rPr lang="en-US" sz="1200" dirty="0" err="1">
                <a:solidFill>
                  <a:srgbClr val="FF0000"/>
                </a:solidFill>
              </a:rPr>
              <a:t>là</a:t>
            </a:r>
            <a:r>
              <a:rPr lang="en-US" sz="1200" dirty="0">
                <a:solidFill>
                  <a:srgbClr val="FF0000"/>
                </a:solidFill>
              </a:rPr>
              <a:t> ai </a:t>
            </a:r>
            <a:r>
              <a:rPr lang="en-US" sz="1200" dirty="0" err="1">
                <a:solidFill>
                  <a:srgbClr val="FF0000"/>
                </a:solidFill>
              </a:rPr>
              <a:t>nhỉ</a:t>
            </a:r>
            <a:r>
              <a:rPr lang="en-US" sz="1200" dirty="0">
                <a:solidFill>
                  <a:srgbClr val="FF0000"/>
                </a:solidFill>
              </a:rPr>
              <a:t>?</a:t>
            </a:r>
          </a:p>
        </p:txBody>
      </p:sp>
      <p:pic>
        <p:nvPicPr>
          <p:cNvPr id="14" name="Picture 13">
            <a:extLst>
              <a:ext uri="{FF2B5EF4-FFF2-40B4-BE49-F238E27FC236}">
                <a16:creationId xmlns:a16="http://schemas.microsoft.com/office/drawing/2014/main" xmlns="" id="{1091B74C-A41F-4CBD-97B1-47A1109BE0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514" y="935746"/>
            <a:ext cx="2778506" cy="1667103"/>
          </a:xfrm>
          <a:prstGeom prst="rect">
            <a:avLst/>
          </a:prstGeom>
        </p:spPr>
      </p:pic>
      <p:pic>
        <p:nvPicPr>
          <p:cNvPr id="17" name="Picture 3">
            <a:extLst>
              <a:ext uri="{FF2B5EF4-FFF2-40B4-BE49-F238E27FC236}">
                <a16:creationId xmlns:a16="http://schemas.microsoft.com/office/drawing/2014/main" xmlns="" id="{7985407E-617A-4DEE-A8F1-C927387EBF9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441096" y="2595992"/>
            <a:ext cx="1333955" cy="557078"/>
          </a:xfrm>
          <a:prstGeom prst="rect">
            <a:avLst/>
          </a:prstGeom>
        </p:spPr>
      </p:pic>
      <p:pic>
        <p:nvPicPr>
          <p:cNvPr id="15" name="Picture 4">
            <a:extLst>
              <a:ext uri="{FF2B5EF4-FFF2-40B4-BE49-F238E27FC236}">
                <a16:creationId xmlns:a16="http://schemas.microsoft.com/office/drawing/2014/main" xmlns="" id="{2AE4F276-87C7-4923-8B08-F615CDAEDB82}"/>
              </a:ext>
            </a:extLst>
          </p:cNvPr>
          <p:cNvPicPr>
            <a:picLocks noChangeAspect="1"/>
          </p:cNvPicPr>
          <p:nvPr/>
        </p:nvPicPr>
        <p:blipFill>
          <a:blip r:embed="rId10"/>
          <a:srcRect/>
          <a:stretch>
            <a:fillRect/>
          </a:stretch>
        </p:blipFill>
        <p:spPr>
          <a:xfrm>
            <a:off x="3445740" y="1199293"/>
            <a:ext cx="1624562" cy="1886807"/>
          </a:xfrm>
          <a:prstGeom prst="rect">
            <a:avLst/>
          </a:prstGeom>
        </p:spPr>
      </p:pic>
      <p:pic>
        <p:nvPicPr>
          <p:cNvPr id="2" name="Audio 1">
            <a:hlinkClick r:id="" action="ppaction://media"/>
            <a:extLst>
              <a:ext uri="{FF2B5EF4-FFF2-40B4-BE49-F238E27FC236}">
                <a16:creationId xmlns:a16="http://schemas.microsoft.com/office/drawing/2014/main" xmlns="" id="{6428F2F6-3665-4B06-AE18-FDB09B7961D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568868355"/>
      </p:ext>
    </p:extLst>
  </p:cSld>
  <p:clrMapOvr>
    <a:masterClrMapping/>
  </p:clrMapOvr>
  <mc:AlternateContent xmlns:mc="http://schemas.openxmlformats.org/markup-compatibility/2006" xmlns:p14="http://schemas.microsoft.com/office/powerpoint/2010/main">
    <mc:Choice Requires="p14">
      <p:transition spd="slow" p14:dur="800" advTm="46582">
        <p:circle/>
      </p:transition>
    </mc:Choice>
    <mc:Fallback xmlns="">
      <p:transition spd="slow" advTm="4658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15820" r="119" b="15851"/>
          <a:stretch>
            <a:fillRect/>
          </a:stretch>
        </p:blipFill>
        <p:spPr>
          <a:xfrm>
            <a:off x="-97104" y="-6220"/>
            <a:ext cx="5850203"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28585" y="2154858"/>
            <a:ext cx="1587119" cy="861674"/>
          </a:xfrm>
          <a:prstGeom prst="rect">
            <a:avLst/>
          </a:prstGeom>
        </p:spPr>
      </p:pic>
      <p:pic>
        <p:nvPicPr>
          <p:cNvPr id="4" name="Picture 4"/>
          <p:cNvPicPr>
            <a:picLocks noChangeAspect="1"/>
          </p:cNvPicPr>
          <p:nvPr/>
        </p:nvPicPr>
        <p:blipFill>
          <a:blip r:embed="rId8"/>
          <a:srcRect/>
          <a:stretch>
            <a:fillRect/>
          </a:stretch>
        </p:blipFill>
        <p:spPr>
          <a:xfrm>
            <a:off x="4445466" y="796899"/>
            <a:ext cx="1624562" cy="1886807"/>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31661">
            <a:off x="5205088" y="85702"/>
            <a:ext cx="524210" cy="938183"/>
          </a:xfrm>
          <a:prstGeom prst="rect">
            <a:avLst/>
          </a:prstGeom>
        </p:spPr>
      </p:pic>
      <p:pic>
        <p:nvPicPr>
          <p:cNvPr id="7" name="Picture 7"/>
          <p:cNvPicPr>
            <a:picLocks noChangeAspect="1"/>
          </p:cNvPicPr>
          <p:nvPr/>
        </p:nvPicPr>
        <p:blipFill>
          <a:blip r:embed="rId11"/>
          <a:srcRect/>
          <a:stretch>
            <a:fillRect/>
          </a:stretch>
        </p:blipFill>
        <p:spPr>
          <a:xfrm rot="-1236631">
            <a:off x="2917050" y="1275470"/>
            <a:ext cx="780500" cy="711231"/>
          </a:xfrm>
          <a:prstGeom prst="rect">
            <a:avLst/>
          </a:prstGeom>
        </p:spPr>
      </p:pic>
      <p:pic>
        <p:nvPicPr>
          <p:cNvPr id="8" name="Picture 8"/>
          <p:cNvPicPr>
            <a:picLocks noChangeAspect="1"/>
          </p:cNvPicPr>
          <p:nvPr/>
        </p:nvPicPr>
        <p:blipFill>
          <a:blip r:embed="rId12"/>
          <a:srcRect/>
          <a:stretch>
            <a:fillRect/>
          </a:stretch>
        </p:blipFill>
        <p:spPr>
          <a:xfrm>
            <a:off x="3506014" y="1400926"/>
            <a:ext cx="525422" cy="525422"/>
          </a:xfrm>
          <a:prstGeom prst="rect">
            <a:avLst/>
          </a:prstGeom>
        </p:spPr>
      </p:pic>
      <p:pic>
        <p:nvPicPr>
          <p:cNvPr id="9" name="Picture 9"/>
          <p:cNvPicPr>
            <a:picLocks noChangeAspect="1"/>
          </p:cNvPicPr>
          <p:nvPr/>
        </p:nvPicPr>
        <p:blipFill>
          <a:blip r:embed="rId13"/>
          <a:srcRect b="3096"/>
          <a:stretch>
            <a:fillRect/>
          </a:stretch>
        </p:blipFill>
        <p:spPr>
          <a:xfrm>
            <a:off x="3349633" y="1625726"/>
            <a:ext cx="480250" cy="46537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99422" y="1889767"/>
            <a:ext cx="282085" cy="201338"/>
          </a:xfrm>
          <a:prstGeom prst="rect">
            <a:avLst/>
          </a:prstGeom>
        </p:spPr>
      </p:pic>
      <p:pic>
        <p:nvPicPr>
          <p:cNvPr id="11" name="Picture 11"/>
          <p:cNvPicPr>
            <a:picLocks noChangeAspect="1"/>
          </p:cNvPicPr>
          <p:nvPr/>
        </p:nvPicPr>
        <p:blipFill>
          <a:blip r:embed="rId16"/>
          <a:srcRect/>
          <a:stretch>
            <a:fillRect/>
          </a:stretch>
        </p:blipFill>
        <p:spPr>
          <a:xfrm>
            <a:off x="815789" y="2343504"/>
            <a:ext cx="541922" cy="40440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105433" y="2747913"/>
            <a:ext cx="415273" cy="418411"/>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2255947" y="1902374"/>
            <a:ext cx="617931" cy="364579"/>
          </a:xfrm>
          <a:prstGeom prst="rect">
            <a:avLst/>
          </a:prstGeom>
        </p:spPr>
      </p:pic>
      <p:pic>
        <p:nvPicPr>
          <p:cNvPr id="14"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910296" y="1789099"/>
            <a:ext cx="447415" cy="201337"/>
          </a:xfrm>
          <a:prstGeom prst="rect">
            <a:avLst/>
          </a:prstGeom>
        </p:spPr>
      </p:pic>
      <p:pic>
        <p:nvPicPr>
          <p:cNvPr id="15" name="Picture 1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2655758" y="2773595"/>
            <a:ext cx="448484" cy="322348"/>
          </a:xfrm>
          <a:prstGeom prst="rect">
            <a:avLst/>
          </a:prstGeom>
        </p:spPr>
      </p:pic>
      <p:pic>
        <p:nvPicPr>
          <p:cNvPr id="16" name="Picture 16"/>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357711" y="2207463"/>
            <a:ext cx="421429" cy="378232"/>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0" y="257388"/>
            <a:ext cx="324000" cy="339860"/>
          </a:xfrm>
          <a:prstGeom prst="rect">
            <a:avLst/>
          </a:prstGeom>
        </p:spPr>
      </p:pic>
      <p:pic>
        <p:nvPicPr>
          <p:cNvPr id="18" name="Picture 18"/>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1614605" y="2125380"/>
            <a:ext cx="451411" cy="238684"/>
          </a:xfrm>
          <a:prstGeom prst="rect">
            <a:avLst/>
          </a:prstGeom>
        </p:spPr>
      </p:pic>
      <p:pic>
        <p:nvPicPr>
          <p:cNvPr id="19" name="Picture 2" descr="Cartoon Fish Sticker by Box Office for iOS &amp;amp; Android | GIPHY">
            <a:extLst>
              <a:ext uri="{FF2B5EF4-FFF2-40B4-BE49-F238E27FC236}">
                <a16:creationId xmlns:a16="http://schemas.microsoft.com/office/drawing/2014/main" xmlns="" id="{A34ACFF0-D2E0-4351-B912-FDE66871FDAB}"/>
              </a:ext>
            </a:extLst>
          </p:cNvPr>
          <p:cNvPicPr>
            <a:picLocks noChangeAspect="1" noChangeArrowheads="1" noCrop="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790184" y="2042954"/>
            <a:ext cx="1121901" cy="6310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0076918C-7B65-4AB9-83C4-9EB801E0027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01997" y="296059"/>
            <a:ext cx="2778506" cy="1667103"/>
          </a:xfrm>
          <a:prstGeom prst="rect">
            <a:avLst/>
          </a:prstGeom>
        </p:spPr>
      </p:pic>
      <p:pic>
        <p:nvPicPr>
          <p:cNvPr id="21" name="Picture 20">
            <a:extLst>
              <a:ext uri="{FF2B5EF4-FFF2-40B4-BE49-F238E27FC236}">
                <a16:creationId xmlns:a16="http://schemas.microsoft.com/office/drawing/2014/main" xmlns="" id="{15A7BF50-A33E-4A0A-AF30-42494A6314CD}"/>
              </a:ext>
            </a:extLst>
          </p:cNvPr>
          <p:cNvPicPr>
            <a:picLocks noChangeAspect="1"/>
          </p:cNvPicPr>
          <p:nvPr/>
        </p:nvPicPr>
        <p:blipFill>
          <a:blip r:embed="rId3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44906" y="112442"/>
            <a:ext cx="827044" cy="596975"/>
          </a:xfrm>
          <a:prstGeom prst="rect">
            <a:avLst/>
          </a:prstGeom>
        </p:spPr>
      </p:pic>
      <p:sp>
        <p:nvSpPr>
          <p:cNvPr id="22" name="TextBox 21">
            <a:extLst>
              <a:ext uri="{FF2B5EF4-FFF2-40B4-BE49-F238E27FC236}">
                <a16:creationId xmlns:a16="http://schemas.microsoft.com/office/drawing/2014/main" xmlns="" id="{47636A2F-AEDD-40D9-B8F1-31FBD1BE0D5D}"/>
              </a:ext>
            </a:extLst>
          </p:cNvPr>
          <p:cNvSpPr txBox="1"/>
          <p:nvPr/>
        </p:nvSpPr>
        <p:spPr>
          <a:xfrm>
            <a:off x="1679084" y="292634"/>
            <a:ext cx="2918361"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khỉ</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trên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rừng</a:t>
            </a:r>
            <a:endParaRPr lang="en-US" sz="1200" b="1" dirty="0">
              <a:solidFill>
                <a:srgbClr val="002060"/>
              </a:solidFill>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xmlns="" id="{8CE99CE5-BAAA-42C3-A16F-3DD33DBDCC5B}"/>
              </a:ext>
            </a:extLst>
          </p:cNvPr>
          <p:cNvSpPr txBox="1"/>
          <p:nvPr/>
        </p:nvSpPr>
        <p:spPr>
          <a:xfrm>
            <a:off x="1629224" y="41360"/>
            <a:ext cx="2801098"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Mặt</a:t>
            </a:r>
            <a:r>
              <a:rPr lang="en-GB" sz="1200" b="1" dirty="0">
                <a:solidFill>
                  <a:srgbClr val="002060"/>
                </a:solidFill>
                <a:latin typeface="Roboto" panose="02000000000000000000" pitchFamily="2" charset="0"/>
                <a:ea typeface="Roboto" panose="02000000000000000000" pitchFamily="2" charset="0"/>
              </a:rPr>
              <a:t> hay </a:t>
            </a:r>
            <a:r>
              <a:rPr lang="en-GB" sz="1200" b="1" dirty="0" err="1">
                <a:solidFill>
                  <a:srgbClr val="002060"/>
                </a:solidFill>
                <a:latin typeface="Roboto" panose="02000000000000000000" pitchFamily="2" charset="0"/>
                <a:ea typeface="Roboto" panose="02000000000000000000" pitchFamily="2" charset="0"/>
              </a:rPr>
              <a:t>nhăn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nhó</a:t>
            </a:r>
            <a:endParaRPr lang="en-US" sz="1200" b="1" dirty="0">
              <a:solidFill>
                <a:srgbClr val="00206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xmlns="" id="{81520C9E-FACE-4862-9DD7-A6335DF41044}"/>
              </a:ext>
            </a:extLst>
          </p:cNvPr>
          <p:cNvSpPr txBox="1"/>
          <p:nvPr/>
        </p:nvSpPr>
        <p:spPr>
          <a:xfrm>
            <a:off x="1676218" y="856584"/>
            <a:ext cx="306930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Ve</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sầu</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mùa</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hạ</a:t>
            </a:r>
            <a:endParaRPr lang="en-US" sz="1200" b="1" dirty="0">
              <a:solidFill>
                <a:srgbClr val="00206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xmlns="" id="{072D9872-D43B-41C6-9183-86406748149B}"/>
              </a:ext>
            </a:extLst>
          </p:cNvPr>
          <p:cNvSpPr txBox="1"/>
          <p:nvPr/>
        </p:nvSpPr>
        <p:spPr>
          <a:xfrm>
            <a:off x="1645022" y="572498"/>
            <a:ext cx="306930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Đồng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thanh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hát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cùng</a:t>
            </a:r>
            <a:endParaRPr lang="en-US" sz="1200" b="1" dirty="0">
              <a:solidFill>
                <a:srgbClr val="002060"/>
              </a:solidFill>
              <a:latin typeface="Roboto" panose="02000000000000000000" pitchFamily="2" charset="0"/>
              <a:ea typeface="Roboto" panose="02000000000000000000" pitchFamily="2" charset="0"/>
            </a:endParaRPr>
          </a:p>
        </p:txBody>
      </p:sp>
      <p:pic>
        <p:nvPicPr>
          <p:cNvPr id="6" name="Audio 5">
            <a:hlinkClick r:id="" action="ppaction://media"/>
            <a:extLst>
              <a:ext uri="{FF2B5EF4-FFF2-40B4-BE49-F238E27FC236}">
                <a16:creationId xmlns:a16="http://schemas.microsoft.com/office/drawing/2014/main" xmlns="" id="{762EF093-2887-407C-A85A-5CDBD9216ECF}"/>
              </a:ext>
            </a:extLst>
          </p:cNvPr>
          <p:cNvPicPr>
            <a:picLocks noChangeAspect="1"/>
          </p:cNvPicPr>
          <p:nvPr>
            <a:audioFile r:link="rId3"/>
            <p:extLst>
              <p:ext uri="{DAA4B4D4-6D71-4841-9C94-3DE7FCFB9230}">
                <p14:media xmlns:p14="http://schemas.microsoft.com/office/powerpoint/2010/main" r:embed="rId2"/>
              </p:ext>
            </p:extLst>
          </p:nvPr>
        </p:nvPicPr>
        <p:blipFill>
          <a:blip r:embed="rId34"/>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754736482"/>
      </p:ext>
    </p:extLst>
  </p:cSld>
  <p:clrMapOvr>
    <a:masterClrMapping/>
  </p:clrMapOvr>
  <p:transition spd="slow" advTm="138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8" presetClass="emph" presetSubtype="0" fill="hold" grpId="0" nodeType="clickEffect">
                                  <p:stCondLst>
                                    <p:cond delay="0"/>
                                  </p:stCondLst>
                                  <p:iterate type="lt">
                                    <p:tmPct val="10000"/>
                                  </p:iterate>
                                  <p:childTnLst>
                                    <p:animClr clrSpc="rgb" dir="cw">
                                      <p:cBhvr override="childStyle">
                                        <p:cTn id="21" dur="500" fill="hold"/>
                                        <p:tgtEl>
                                          <p:spTgt spid="22"/>
                                        </p:tgtEl>
                                        <p:attrNameLst>
                                          <p:attrName>style.color</p:attrName>
                                        </p:attrNameLst>
                                      </p:cBhvr>
                                      <p:to>
                                        <a:schemeClr val="accent2"/>
                                      </p:to>
                                    </p:animClr>
                                    <p:animClr clrSpc="rgb" dir="cw">
                                      <p:cBhvr>
                                        <p:cTn id="22" dur="500" fill="hold"/>
                                        <p:tgtEl>
                                          <p:spTgt spid="22"/>
                                        </p:tgtEl>
                                        <p:attrNameLst>
                                          <p:attrName>fillcolor</p:attrName>
                                        </p:attrNameLst>
                                      </p:cBhvr>
                                      <p:to>
                                        <a:schemeClr val="accent2"/>
                                      </p:to>
                                    </p:animClr>
                                    <p:set>
                                      <p:cBhvr>
                                        <p:cTn id="23" dur="500" fill="hold"/>
                                        <p:tgtEl>
                                          <p:spTgt spid="22"/>
                                        </p:tgtEl>
                                        <p:attrNameLst>
                                          <p:attrName>fill.type</p:attrName>
                                        </p:attrNameLst>
                                      </p:cBhvr>
                                      <p:to>
                                        <p:strVal val="solid"/>
                                      </p:to>
                                    </p:set>
                                    <p:anim to="1.5" calcmode="lin" valueType="num">
                                      <p:cBhvr override="childStyle">
                                        <p:cTn id="24" dur="500" fill="hold"/>
                                        <p:tgtEl>
                                          <p:spTgt spid="22"/>
                                        </p:tgtEl>
                                        <p:attrNameLst>
                                          <p:attrName>style.fontSize</p:attrName>
                                        </p:attrNameLst>
                                      </p:cBhvr>
                                    </p:anim>
                                  </p:childTnLst>
                                </p:cTn>
                              </p:par>
                            </p:childTnLst>
                          </p:cTn>
                        </p:par>
                      </p:childTnLst>
                    </p:cTn>
                  </p:par>
                  <p:par>
                    <p:cTn id="25" fill="hold">
                      <p:stCondLst>
                        <p:cond delay="indefinite"/>
                      </p:stCondLst>
                      <p:childTnLst>
                        <p:par>
                          <p:cTn id="26" fill="hold">
                            <p:stCondLst>
                              <p:cond delay="0"/>
                            </p:stCondLst>
                            <p:childTnLst>
                              <p:par>
                                <p:cTn id="27" presetID="28" presetClass="emph" presetSubtype="0" fill="hold" grpId="0" nodeType="clickEffect">
                                  <p:stCondLst>
                                    <p:cond delay="0"/>
                                  </p:stCondLst>
                                  <p:iterate type="lt">
                                    <p:tmPct val="10000"/>
                                  </p:iterate>
                                  <p:childTnLst>
                                    <p:animClr clrSpc="rgb" dir="cw">
                                      <p:cBhvr override="childStyle">
                                        <p:cTn id="28" dur="500" fill="hold"/>
                                        <p:tgtEl>
                                          <p:spTgt spid="26"/>
                                        </p:tgtEl>
                                        <p:attrNameLst>
                                          <p:attrName>style.color</p:attrName>
                                        </p:attrNameLst>
                                      </p:cBhvr>
                                      <p:to>
                                        <a:schemeClr val="accent2"/>
                                      </p:to>
                                    </p:animClr>
                                    <p:animClr clrSpc="rgb" dir="cw">
                                      <p:cBhvr>
                                        <p:cTn id="29" dur="500" fill="hold"/>
                                        <p:tgtEl>
                                          <p:spTgt spid="26"/>
                                        </p:tgtEl>
                                        <p:attrNameLst>
                                          <p:attrName>fillcolor</p:attrName>
                                        </p:attrNameLst>
                                      </p:cBhvr>
                                      <p:to>
                                        <a:schemeClr val="accent2"/>
                                      </p:to>
                                    </p:animClr>
                                    <p:set>
                                      <p:cBhvr>
                                        <p:cTn id="30" dur="500" fill="hold"/>
                                        <p:tgtEl>
                                          <p:spTgt spid="26"/>
                                        </p:tgtEl>
                                        <p:attrNameLst>
                                          <p:attrName>fill.type</p:attrName>
                                        </p:attrNameLst>
                                      </p:cBhvr>
                                      <p:to>
                                        <p:strVal val="solid"/>
                                      </p:to>
                                    </p:set>
                                    <p:anim to="1.5" calcmode="lin" valueType="num">
                                      <p:cBhvr override="childStyle">
                                        <p:cTn id="31" dur="500" fill="hold"/>
                                        <p:tgtEl>
                                          <p:spTgt spid="26"/>
                                        </p:tgtEl>
                                        <p:attrNameLst>
                                          <p:attrName>style.fontSize</p:attrName>
                                        </p:attrNameLst>
                                      </p:cBhvr>
                                    </p:anim>
                                  </p:childTnLst>
                                </p:cTn>
                              </p:par>
                              <p:par>
                                <p:cTn id="32" presetID="2" presetClass="entr" presetSubtype="2"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1+#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8" presetClass="emph" presetSubtype="0" fill="hold" grpId="0" nodeType="clickEffect">
                                  <p:stCondLst>
                                    <p:cond delay="0"/>
                                  </p:stCondLst>
                                  <p:iterate type="lt">
                                    <p:tmPct val="10000"/>
                                  </p:iterate>
                                  <p:childTnLst>
                                    <p:animClr clrSpc="rgb" dir="cw">
                                      <p:cBhvr override="childStyle">
                                        <p:cTn id="39" dur="500" fill="hold"/>
                                        <p:tgtEl>
                                          <p:spTgt spid="24"/>
                                        </p:tgtEl>
                                        <p:attrNameLst>
                                          <p:attrName>style.color</p:attrName>
                                        </p:attrNameLst>
                                      </p:cBhvr>
                                      <p:to>
                                        <a:schemeClr val="accent2"/>
                                      </p:to>
                                    </p:animClr>
                                    <p:animClr clrSpc="rgb" dir="cw">
                                      <p:cBhvr>
                                        <p:cTn id="40" dur="500" fill="hold"/>
                                        <p:tgtEl>
                                          <p:spTgt spid="24"/>
                                        </p:tgtEl>
                                        <p:attrNameLst>
                                          <p:attrName>fillcolor</p:attrName>
                                        </p:attrNameLst>
                                      </p:cBhvr>
                                      <p:to>
                                        <a:schemeClr val="accent2"/>
                                      </p:to>
                                    </p:animClr>
                                    <p:set>
                                      <p:cBhvr>
                                        <p:cTn id="41" dur="500" fill="hold"/>
                                        <p:tgtEl>
                                          <p:spTgt spid="24"/>
                                        </p:tgtEl>
                                        <p:attrNameLst>
                                          <p:attrName>fill.type</p:attrName>
                                        </p:attrNameLst>
                                      </p:cBhvr>
                                      <p:to>
                                        <p:strVal val="solid"/>
                                      </p:to>
                                    </p:set>
                                    <p:anim to="1.5" calcmode="lin" valueType="num">
                                      <p:cBhvr override="childStyle">
                                        <p:cTn id="42" dur="500" fill="hold"/>
                                        <p:tgtEl>
                                          <p:spTgt spid="2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22" grpId="0"/>
      <p:bldP spid="23" grpId="0"/>
      <p:bldP spid="24"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xmlns=""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xmlns=""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xmlns=""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xmlns=""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xmlns=""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xmlns="" id="{9BFB7C9E-752B-4059-9C75-7D80069C34EA}"/>
              </a:ext>
            </a:extLst>
          </p:cNvPr>
          <p:cNvSpPr/>
          <p:nvPr/>
        </p:nvSpPr>
        <p:spPr>
          <a:xfrm>
            <a:off x="209550" y="5810"/>
            <a:ext cx="5029199"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00"/>
                </a:solidFill>
              </a:rPr>
              <a:t>Ở</a:t>
            </a:r>
            <a:r>
              <a:rPr lang="vi-VN" sz="1200" dirty="0">
                <a:solidFill>
                  <a:srgbClr val="FF0000"/>
                </a:solidFill>
              </a:rPr>
              <a:t> đoạn cuối cùng,chị em nhà nào cho chúng ta rất nhiều sợi tơ óng ả để dệt vải? Quanh năm chơi đùa làm bạn với nước là </a:t>
            </a:r>
            <a:r>
              <a:rPr lang="en-GB" sz="1200" dirty="0">
                <a:solidFill>
                  <a:srgbClr val="FF0000"/>
                </a:solidFill>
              </a:rPr>
              <a:t>h</a:t>
            </a:r>
            <a:r>
              <a:rPr lang="vi-VN" sz="1200" dirty="0">
                <a:solidFill>
                  <a:srgbClr val="FF0000"/>
                </a:solidFill>
              </a:rPr>
              <a:t>ọ hàng nhà ai?</a:t>
            </a:r>
            <a:endParaRPr lang="en-US" sz="1200" dirty="0">
              <a:solidFill>
                <a:srgbClr val="FF0000"/>
              </a:solidFill>
            </a:endParaRPr>
          </a:p>
        </p:txBody>
      </p:sp>
      <p:pic>
        <p:nvPicPr>
          <p:cNvPr id="14" name="Picture 9">
            <a:extLst>
              <a:ext uri="{FF2B5EF4-FFF2-40B4-BE49-F238E27FC236}">
                <a16:creationId xmlns:a16="http://schemas.microsoft.com/office/drawing/2014/main" xmlns="" id="{6291A2E6-06CB-415A-A759-8F527DA30700}"/>
              </a:ext>
            </a:extLst>
          </p:cNvPr>
          <p:cNvPicPr>
            <a:picLocks noChangeAspect="1"/>
          </p:cNvPicPr>
          <p:nvPr/>
        </p:nvPicPr>
        <p:blipFill>
          <a:blip r:embed="rId6"/>
          <a:srcRect b="3096"/>
          <a:stretch>
            <a:fillRect/>
          </a:stretch>
        </p:blipFill>
        <p:spPr>
          <a:xfrm>
            <a:off x="1412552" y="1689185"/>
            <a:ext cx="1006798" cy="975622"/>
          </a:xfrm>
          <a:prstGeom prst="rect">
            <a:avLst/>
          </a:prstGeom>
        </p:spPr>
      </p:pic>
      <p:pic>
        <p:nvPicPr>
          <p:cNvPr id="15" name="Picture 7">
            <a:extLst>
              <a:ext uri="{FF2B5EF4-FFF2-40B4-BE49-F238E27FC236}">
                <a16:creationId xmlns:a16="http://schemas.microsoft.com/office/drawing/2014/main" xmlns="" id="{9D4ACADE-E2F1-4673-8702-16B3F6489949}"/>
              </a:ext>
            </a:extLst>
          </p:cNvPr>
          <p:cNvPicPr>
            <a:picLocks noChangeAspect="1"/>
          </p:cNvPicPr>
          <p:nvPr/>
        </p:nvPicPr>
        <p:blipFill>
          <a:blip r:embed="rId7"/>
          <a:srcRect/>
          <a:stretch>
            <a:fillRect/>
          </a:stretch>
        </p:blipFill>
        <p:spPr>
          <a:xfrm rot="-1236631">
            <a:off x="2006147" y="1728240"/>
            <a:ext cx="1218474" cy="1110335"/>
          </a:xfrm>
          <a:prstGeom prst="rect">
            <a:avLst/>
          </a:prstGeom>
        </p:spPr>
      </p:pic>
      <p:pic>
        <p:nvPicPr>
          <p:cNvPr id="17" name="Picture 2" descr="Cartoon Fish Sticker by Box Office for iOS &amp;amp; Android | GIPHY">
            <a:extLst>
              <a:ext uri="{FF2B5EF4-FFF2-40B4-BE49-F238E27FC236}">
                <a16:creationId xmlns:a16="http://schemas.microsoft.com/office/drawing/2014/main" xmlns="" id="{053BB0D5-99AA-4CA6-8759-1402118BDB0A}"/>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9395" y="1763313"/>
            <a:ext cx="1734437" cy="9756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a:extLst>
              <a:ext uri="{FF2B5EF4-FFF2-40B4-BE49-F238E27FC236}">
                <a16:creationId xmlns:a16="http://schemas.microsoft.com/office/drawing/2014/main" xmlns="" id="{62920C25-06C9-4C25-B082-E6BA7FDB2CD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219290" y="1905116"/>
            <a:ext cx="769318" cy="775131"/>
          </a:xfrm>
          <a:prstGeom prst="rect">
            <a:avLst/>
          </a:prstGeom>
        </p:spPr>
      </p:pic>
      <p:pic>
        <p:nvPicPr>
          <p:cNvPr id="2" name="Audio 1">
            <a:hlinkClick r:id="" action="ppaction://media"/>
            <a:extLst>
              <a:ext uri="{FF2B5EF4-FFF2-40B4-BE49-F238E27FC236}">
                <a16:creationId xmlns:a16="http://schemas.microsoft.com/office/drawing/2014/main" xmlns="" id="{A9E1A4CF-AE7D-48B6-A216-8B817B0EEB0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906179613"/>
      </p:ext>
    </p:extLst>
  </p:cSld>
  <p:clrMapOvr>
    <a:masterClrMapping/>
  </p:clrMapOvr>
  <mc:AlternateContent xmlns:mc="http://schemas.openxmlformats.org/markup-compatibility/2006" xmlns:p14="http://schemas.microsoft.com/office/powerpoint/2010/main">
    <mc:Choice Requires="p14">
      <p:transition spd="slow" p14:dur="800" advTm="45130">
        <p:circle/>
      </p:transition>
    </mc:Choice>
    <mc:Fallback xmlns="">
      <p:transition spd="slow" advTm="4513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15820" r="119" b="15851"/>
          <a:stretch>
            <a:fillRect/>
          </a:stretch>
        </p:blipFill>
        <p:spPr>
          <a:xfrm>
            <a:off x="-6764" y="6476"/>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28585" y="2154858"/>
            <a:ext cx="1587119" cy="861674"/>
          </a:xfrm>
          <a:prstGeom prst="rect">
            <a:avLst/>
          </a:prstGeom>
        </p:spPr>
      </p:pic>
      <p:pic>
        <p:nvPicPr>
          <p:cNvPr id="4" name="Picture 4"/>
          <p:cNvPicPr>
            <a:picLocks noChangeAspect="1"/>
          </p:cNvPicPr>
          <p:nvPr/>
        </p:nvPicPr>
        <p:blipFill>
          <a:blip r:embed="rId8"/>
          <a:srcRect/>
          <a:stretch>
            <a:fillRect/>
          </a:stretch>
        </p:blipFill>
        <p:spPr>
          <a:xfrm>
            <a:off x="4445466" y="796899"/>
            <a:ext cx="1624562" cy="1886807"/>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31661">
            <a:off x="5205088" y="85702"/>
            <a:ext cx="524210" cy="938183"/>
          </a:xfrm>
          <a:prstGeom prst="rect">
            <a:avLst/>
          </a:prstGeom>
        </p:spPr>
      </p:pic>
      <p:pic>
        <p:nvPicPr>
          <p:cNvPr id="7" name="Picture 7"/>
          <p:cNvPicPr>
            <a:picLocks noChangeAspect="1"/>
          </p:cNvPicPr>
          <p:nvPr/>
        </p:nvPicPr>
        <p:blipFill>
          <a:blip r:embed="rId11"/>
          <a:srcRect/>
          <a:stretch>
            <a:fillRect/>
          </a:stretch>
        </p:blipFill>
        <p:spPr>
          <a:xfrm rot="-1236631">
            <a:off x="2893456" y="1248561"/>
            <a:ext cx="780500" cy="711231"/>
          </a:xfrm>
          <a:prstGeom prst="rect">
            <a:avLst/>
          </a:prstGeom>
        </p:spPr>
      </p:pic>
      <p:pic>
        <p:nvPicPr>
          <p:cNvPr id="8" name="Picture 8"/>
          <p:cNvPicPr>
            <a:picLocks noChangeAspect="1"/>
          </p:cNvPicPr>
          <p:nvPr/>
        </p:nvPicPr>
        <p:blipFill>
          <a:blip r:embed="rId12"/>
          <a:srcRect/>
          <a:stretch>
            <a:fillRect/>
          </a:stretch>
        </p:blipFill>
        <p:spPr>
          <a:xfrm>
            <a:off x="3506014" y="1400926"/>
            <a:ext cx="525422" cy="525422"/>
          </a:xfrm>
          <a:prstGeom prst="rect">
            <a:avLst/>
          </a:prstGeom>
        </p:spPr>
      </p:pic>
      <p:pic>
        <p:nvPicPr>
          <p:cNvPr id="9" name="Picture 9"/>
          <p:cNvPicPr>
            <a:picLocks noChangeAspect="1"/>
          </p:cNvPicPr>
          <p:nvPr/>
        </p:nvPicPr>
        <p:blipFill>
          <a:blip r:embed="rId13"/>
          <a:srcRect b="3096"/>
          <a:stretch>
            <a:fillRect/>
          </a:stretch>
        </p:blipFill>
        <p:spPr>
          <a:xfrm>
            <a:off x="3349633" y="1625726"/>
            <a:ext cx="480250" cy="46537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99422" y="1889767"/>
            <a:ext cx="282085" cy="201338"/>
          </a:xfrm>
          <a:prstGeom prst="rect">
            <a:avLst/>
          </a:prstGeom>
        </p:spPr>
      </p:pic>
      <p:pic>
        <p:nvPicPr>
          <p:cNvPr id="11" name="Picture 11"/>
          <p:cNvPicPr>
            <a:picLocks noChangeAspect="1"/>
          </p:cNvPicPr>
          <p:nvPr/>
        </p:nvPicPr>
        <p:blipFill>
          <a:blip r:embed="rId16"/>
          <a:srcRect/>
          <a:stretch>
            <a:fillRect/>
          </a:stretch>
        </p:blipFill>
        <p:spPr>
          <a:xfrm>
            <a:off x="815789" y="2343504"/>
            <a:ext cx="541922" cy="40440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105433" y="2747913"/>
            <a:ext cx="415273" cy="418411"/>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2255947" y="1902374"/>
            <a:ext cx="617931" cy="364579"/>
          </a:xfrm>
          <a:prstGeom prst="rect">
            <a:avLst/>
          </a:prstGeom>
        </p:spPr>
      </p:pic>
      <p:pic>
        <p:nvPicPr>
          <p:cNvPr id="14"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910296" y="1789099"/>
            <a:ext cx="447415" cy="201337"/>
          </a:xfrm>
          <a:prstGeom prst="rect">
            <a:avLst/>
          </a:prstGeom>
        </p:spPr>
      </p:pic>
      <p:pic>
        <p:nvPicPr>
          <p:cNvPr id="15" name="Picture 1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2655758" y="2773595"/>
            <a:ext cx="448484" cy="322348"/>
          </a:xfrm>
          <a:prstGeom prst="rect">
            <a:avLst/>
          </a:prstGeom>
        </p:spPr>
      </p:pic>
      <p:pic>
        <p:nvPicPr>
          <p:cNvPr id="16" name="Picture 16"/>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357711" y="2207463"/>
            <a:ext cx="421429" cy="378232"/>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0" y="257388"/>
            <a:ext cx="324000" cy="339860"/>
          </a:xfrm>
          <a:prstGeom prst="rect">
            <a:avLst/>
          </a:prstGeom>
        </p:spPr>
      </p:pic>
      <p:pic>
        <p:nvPicPr>
          <p:cNvPr id="18" name="Picture 18"/>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1614605" y="2125380"/>
            <a:ext cx="451411" cy="238684"/>
          </a:xfrm>
          <a:prstGeom prst="rect">
            <a:avLst/>
          </a:prstGeom>
        </p:spPr>
      </p:pic>
      <p:pic>
        <p:nvPicPr>
          <p:cNvPr id="19" name="Picture 2" descr="Cartoon Fish Sticker by Box Office for iOS &amp;amp; Android | GIPHY">
            <a:extLst>
              <a:ext uri="{FF2B5EF4-FFF2-40B4-BE49-F238E27FC236}">
                <a16:creationId xmlns:a16="http://schemas.microsoft.com/office/drawing/2014/main" xmlns="" id="{A34ACFF0-D2E0-4351-B912-FDE66871FDAB}"/>
              </a:ext>
            </a:extLst>
          </p:cNvPr>
          <p:cNvPicPr>
            <a:picLocks noChangeAspect="1" noChangeArrowheads="1" noCrop="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790184" y="2042954"/>
            <a:ext cx="1121901" cy="6310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0076918C-7B65-4AB9-83C4-9EB801E0027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01997" y="296059"/>
            <a:ext cx="2778506" cy="1667103"/>
          </a:xfrm>
          <a:prstGeom prst="rect">
            <a:avLst/>
          </a:prstGeom>
        </p:spPr>
      </p:pic>
      <p:pic>
        <p:nvPicPr>
          <p:cNvPr id="21" name="Picture 20">
            <a:extLst>
              <a:ext uri="{FF2B5EF4-FFF2-40B4-BE49-F238E27FC236}">
                <a16:creationId xmlns:a16="http://schemas.microsoft.com/office/drawing/2014/main" xmlns="" id="{15A7BF50-A33E-4A0A-AF30-42494A6314CD}"/>
              </a:ext>
            </a:extLst>
          </p:cNvPr>
          <p:cNvPicPr>
            <a:picLocks noChangeAspect="1"/>
          </p:cNvPicPr>
          <p:nvPr/>
        </p:nvPicPr>
        <p:blipFill>
          <a:blip r:embed="rId3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44906" y="112442"/>
            <a:ext cx="827044" cy="596975"/>
          </a:xfrm>
          <a:prstGeom prst="rect">
            <a:avLst/>
          </a:prstGeom>
        </p:spPr>
      </p:pic>
      <p:sp>
        <p:nvSpPr>
          <p:cNvPr id="22" name="TextBox 21">
            <a:extLst>
              <a:ext uri="{FF2B5EF4-FFF2-40B4-BE49-F238E27FC236}">
                <a16:creationId xmlns:a16="http://schemas.microsoft.com/office/drawing/2014/main" xmlns="" id="{47636A2F-AEDD-40D9-B8F1-31FBD1BE0D5D}"/>
              </a:ext>
            </a:extLst>
          </p:cNvPr>
          <p:cNvSpPr txBox="1"/>
          <p:nvPr/>
        </p:nvSpPr>
        <p:spPr>
          <a:xfrm>
            <a:off x="1679084" y="292634"/>
            <a:ext cx="328567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Chị</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em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tằm</a:t>
            </a:r>
            <a:endParaRPr lang="en-US" sz="1200" b="1" dirty="0">
              <a:solidFill>
                <a:srgbClr val="002060"/>
              </a:solidFill>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xmlns="" id="{8CE99CE5-BAAA-42C3-A16F-3DD33DBDCC5B}"/>
              </a:ext>
            </a:extLst>
          </p:cNvPr>
          <p:cNvSpPr txBox="1"/>
          <p:nvPr/>
        </p:nvSpPr>
        <p:spPr>
          <a:xfrm>
            <a:off x="1667772" y="41735"/>
            <a:ext cx="3037577" cy="276999"/>
          </a:xfrm>
          <a:prstGeom prst="rect">
            <a:avLst/>
          </a:prstGeom>
          <a:noFill/>
        </p:spPr>
        <p:txBody>
          <a:bodyPr wrap="square" rtlCol="0">
            <a:spAutoFit/>
          </a:bodyPr>
          <a:lstStyle/>
          <a:p>
            <a:r>
              <a:rPr lang="en-GB" sz="1200" b="1" dirty="0">
                <a:solidFill>
                  <a:srgbClr val="002060"/>
                </a:solidFill>
                <a:latin typeface="Roboto" panose="02000000000000000000" pitchFamily="2" charset="0"/>
                <a:ea typeface="Roboto" panose="02000000000000000000" pitchFamily="2" charset="0"/>
              </a:rPr>
              <a:t>Cho </a:t>
            </a:r>
            <a:r>
              <a:rPr lang="en-GB" sz="1200" b="1" dirty="0" err="1">
                <a:solidFill>
                  <a:srgbClr val="002060"/>
                </a:solidFill>
                <a:latin typeface="Roboto" panose="02000000000000000000" pitchFamily="2" charset="0"/>
                <a:ea typeface="Roboto" panose="02000000000000000000" pitchFamily="2" charset="0"/>
              </a:rPr>
              <a:t>tơ</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óng</a:t>
            </a:r>
            <a:r>
              <a:rPr lang="en-GB" sz="1200" b="1" dirty="0">
                <a:solidFill>
                  <a:srgbClr val="002060"/>
                </a:solidFill>
                <a:latin typeface="Roboto" panose="02000000000000000000" pitchFamily="2" charset="0"/>
                <a:ea typeface="Roboto" panose="02000000000000000000" pitchFamily="2" charset="0"/>
              </a:rPr>
              <a:t> ả</a:t>
            </a:r>
            <a:endParaRPr lang="en-US" sz="1200" b="1" dirty="0">
              <a:solidFill>
                <a:srgbClr val="00206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xmlns="" id="{81520C9E-FACE-4862-9DD7-A6335DF41044}"/>
              </a:ext>
            </a:extLst>
          </p:cNvPr>
          <p:cNvSpPr txBox="1"/>
          <p:nvPr/>
        </p:nvSpPr>
        <p:spPr>
          <a:xfrm>
            <a:off x="1676219" y="856584"/>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Giống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nòi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tôm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cá</a:t>
            </a:r>
            <a:r>
              <a:rPr lang="en-GB" sz="1200" b="1" dirty="0">
                <a:solidFill>
                  <a:srgbClr val="002060"/>
                </a:solidFill>
                <a:latin typeface="Roboto" panose="02000000000000000000" pitchFamily="2" charset="0"/>
                <a:ea typeface="Roboto" panose="02000000000000000000" pitchFamily="2" charset="0"/>
              </a:rPr>
              <a:t>…</a:t>
            </a:r>
            <a:endParaRPr lang="en-US" sz="1200" b="1" dirty="0">
              <a:solidFill>
                <a:srgbClr val="00206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xmlns="" id="{072D9872-D43B-41C6-9183-86406748149B}"/>
              </a:ext>
            </a:extLst>
          </p:cNvPr>
          <p:cNvSpPr txBox="1"/>
          <p:nvPr/>
        </p:nvSpPr>
        <p:spPr>
          <a:xfrm>
            <a:off x="1645022" y="572498"/>
            <a:ext cx="3219336"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Tắm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nước</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quanh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năm</a:t>
            </a:r>
            <a:endParaRPr lang="en-US" sz="1200" b="1" dirty="0">
              <a:solidFill>
                <a:srgbClr val="002060"/>
              </a:solidFill>
              <a:latin typeface="Roboto" panose="02000000000000000000" pitchFamily="2" charset="0"/>
              <a:ea typeface="Roboto" panose="02000000000000000000" pitchFamily="2" charset="0"/>
            </a:endParaRPr>
          </a:p>
        </p:txBody>
      </p:sp>
      <p:pic>
        <p:nvPicPr>
          <p:cNvPr id="29" name="Picture 4">
            <a:extLst>
              <a:ext uri="{FF2B5EF4-FFF2-40B4-BE49-F238E27FC236}">
                <a16:creationId xmlns:a16="http://schemas.microsoft.com/office/drawing/2014/main" xmlns="" id="{B4E3AE92-E1E7-4104-A920-744AD0E5CF04}"/>
              </a:ext>
            </a:extLst>
          </p:cNvPr>
          <p:cNvPicPr>
            <a:picLocks noChangeAspect="1"/>
          </p:cNvPicPr>
          <p:nvPr/>
        </p:nvPicPr>
        <p:blipFill>
          <a:blip r:embed="rId8"/>
          <a:srcRect/>
          <a:stretch>
            <a:fillRect/>
          </a:stretch>
        </p:blipFill>
        <p:spPr>
          <a:xfrm>
            <a:off x="4597866" y="949299"/>
            <a:ext cx="1624562" cy="1886807"/>
          </a:xfrm>
          <a:prstGeom prst="rect">
            <a:avLst/>
          </a:prstGeom>
        </p:spPr>
      </p:pic>
      <p:sp>
        <p:nvSpPr>
          <p:cNvPr id="30" name="TextBox 29">
            <a:extLst>
              <a:ext uri="{FF2B5EF4-FFF2-40B4-BE49-F238E27FC236}">
                <a16:creationId xmlns:a16="http://schemas.microsoft.com/office/drawing/2014/main" xmlns="" id="{2D63DD1A-D3B2-4A50-9A4A-57393D26C5FF}"/>
              </a:ext>
            </a:extLst>
          </p:cNvPr>
          <p:cNvSpPr txBox="1"/>
          <p:nvPr/>
        </p:nvSpPr>
        <p:spPr>
          <a:xfrm>
            <a:off x="1660498" y="1132648"/>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Loài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vật</a:t>
            </a:r>
            <a:r>
              <a:rPr lang="en-GB" sz="1200" b="1" dirty="0">
                <a:solidFill>
                  <a:srgbClr val="002060"/>
                </a:solidFill>
                <a:latin typeface="Roboto" panose="02000000000000000000" pitchFamily="2" charset="0"/>
                <a:ea typeface="Roboto" panose="02000000000000000000" pitchFamily="2" charset="0"/>
              </a:rPr>
              <a:t> hay </a:t>
            </a:r>
            <a:r>
              <a:rPr lang="en-GB" sz="1200" b="1" dirty="0" err="1">
                <a:solidFill>
                  <a:srgbClr val="002060"/>
                </a:solidFill>
                <a:latin typeface="Roboto" panose="02000000000000000000" pitchFamily="2" charset="0"/>
                <a:ea typeface="Roboto" panose="02000000000000000000" pitchFamily="2" charset="0"/>
              </a:rPr>
              <a:t>quá</a:t>
            </a:r>
            <a:endParaRPr lang="en-US" sz="1200" b="1" dirty="0">
              <a:solidFill>
                <a:srgbClr val="002060"/>
              </a:solidFill>
              <a:latin typeface="Roboto" panose="02000000000000000000" pitchFamily="2" charset="0"/>
              <a:ea typeface="Roboto" panose="02000000000000000000" pitchFamily="2" charset="0"/>
            </a:endParaRPr>
          </a:p>
        </p:txBody>
      </p:sp>
      <p:sp>
        <p:nvSpPr>
          <p:cNvPr id="31" name="TextBox 30">
            <a:extLst>
              <a:ext uri="{FF2B5EF4-FFF2-40B4-BE49-F238E27FC236}">
                <a16:creationId xmlns:a16="http://schemas.microsoft.com/office/drawing/2014/main" xmlns="" id="{38215C15-EB6C-4212-B2FA-81237CF52B51}"/>
              </a:ext>
            </a:extLst>
          </p:cNvPr>
          <p:cNvSpPr txBox="1"/>
          <p:nvPr/>
        </p:nvSpPr>
        <p:spPr>
          <a:xfrm>
            <a:off x="1639434" y="1410676"/>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Bạn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kể</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tiếp</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nha</a:t>
            </a:r>
            <a:r>
              <a:rPr lang="en-GB" sz="1200" b="1" dirty="0">
                <a:solidFill>
                  <a:srgbClr val="002060"/>
                </a:solidFill>
                <a:latin typeface="Roboto" panose="02000000000000000000" pitchFamily="2" charset="0"/>
                <a:ea typeface="Roboto" panose="02000000000000000000" pitchFamily="2" charset="0"/>
              </a:rPr>
              <a:t>.</a:t>
            </a:r>
            <a:endParaRPr lang="en-US" sz="1200" b="1" dirty="0">
              <a:solidFill>
                <a:srgbClr val="002060"/>
              </a:solidFill>
              <a:latin typeface="Roboto" panose="02000000000000000000" pitchFamily="2" charset="0"/>
              <a:ea typeface="Roboto" panose="02000000000000000000" pitchFamily="2" charset="0"/>
            </a:endParaRPr>
          </a:p>
        </p:txBody>
      </p:sp>
      <p:pic>
        <p:nvPicPr>
          <p:cNvPr id="32" name="Audio 31">
            <a:hlinkClick r:id="" action="ppaction://media"/>
            <a:extLst>
              <a:ext uri="{FF2B5EF4-FFF2-40B4-BE49-F238E27FC236}">
                <a16:creationId xmlns:a16="http://schemas.microsoft.com/office/drawing/2014/main" xmlns="" id="{F0DD33D2-390D-46F0-8CA5-4791CE55A52C}"/>
              </a:ext>
            </a:extLst>
          </p:cNvPr>
          <p:cNvPicPr>
            <a:picLocks noChangeAspect="1"/>
          </p:cNvPicPr>
          <p:nvPr>
            <a:audioFile r:link="rId3"/>
            <p:extLst>
              <p:ext uri="{DAA4B4D4-6D71-4841-9C94-3DE7FCFB9230}">
                <p14:media xmlns:p14="http://schemas.microsoft.com/office/powerpoint/2010/main" r:embed="rId2"/>
              </p:ext>
            </p:extLst>
          </p:nvPr>
        </p:nvPicPr>
        <p:blipFill>
          <a:blip r:embed="rId34"/>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353173620"/>
      </p:ext>
    </p:extLst>
  </p:cSld>
  <p:clrMapOvr>
    <a:masterClrMapping/>
  </p:clrMapOvr>
  <p:transition spd="slow" advTm="1802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21"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8" presetClass="emph" presetSubtype="0" fill="hold" grpId="0" nodeType="clickEffect">
                                  <p:stCondLst>
                                    <p:cond delay="0"/>
                                  </p:stCondLst>
                                  <p:iterate type="lt">
                                    <p:tmPct val="10000"/>
                                  </p:iterate>
                                  <p:childTnLst>
                                    <p:animClr clrSpc="rgb" dir="cw">
                                      <p:cBhvr override="childStyle">
                                        <p:cTn id="26" dur="500" fill="hold"/>
                                        <p:tgtEl>
                                          <p:spTgt spid="22"/>
                                        </p:tgtEl>
                                        <p:attrNameLst>
                                          <p:attrName>style.color</p:attrName>
                                        </p:attrNameLst>
                                      </p:cBhvr>
                                      <p:to>
                                        <a:schemeClr val="accent2"/>
                                      </p:to>
                                    </p:animClr>
                                    <p:animClr clrSpc="rgb" dir="cw">
                                      <p:cBhvr>
                                        <p:cTn id="27" dur="500" fill="hold"/>
                                        <p:tgtEl>
                                          <p:spTgt spid="22"/>
                                        </p:tgtEl>
                                        <p:attrNameLst>
                                          <p:attrName>fillcolor</p:attrName>
                                        </p:attrNameLst>
                                      </p:cBhvr>
                                      <p:to>
                                        <a:schemeClr val="accent2"/>
                                      </p:to>
                                    </p:animClr>
                                    <p:set>
                                      <p:cBhvr>
                                        <p:cTn id="28" dur="500" fill="hold"/>
                                        <p:tgtEl>
                                          <p:spTgt spid="22"/>
                                        </p:tgtEl>
                                        <p:attrNameLst>
                                          <p:attrName>fill.type</p:attrName>
                                        </p:attrNameLst>
                                      </p:cBhvr>
                                      <p:to>
                                        <p:strVal val="solid"/>
                                      </p:to>
                                    </p:set>
                                    <p:anim to="1.5" calcmode="lin" valueType="num">
                                      <p:cBhvr override="childStyle">
                                        <p:cTn id="29" dur="500" fill="hold"/>
                                        <p:tgtEl>
                                          <p:spTgt spid="22"/>
                                        </p:tgtEl>
                                        <p:attrNameLst>
                                          <p:attrName>style.fontSize</p:attrName>
                                        </p:attrNameLst>
                                      </p:cBhvr>
                                    </p:anim>
                                  </p:childTnLst>
                                </p:cTn>
                              </p:par>
                            </p:childTnLst>
                          </p:cTn>
                        </p:par>
                      </p:childTnLst>
                    </p:cTn>
                  </p:par>
                  <p:par>
                    <p:cTn id="30" fill="hold">
                      <p:stCondLst>
                        <p:cond delay="indefinite"/>
                      </p:stCondLst>
                      <p:childTnLst>
                        <p:par>
                          <p:cTn id="31" fill="hold">
                            <p:stCondLst>
                              <p:cond delay="0"/>
                            </p:stCondLst>
                            <p:childTnLst>
                              <p:par>
                                <p:cTn id="32" presetID="28" presetClass="emph" presetSubtype="0" fill="hold" grpId="0" nodeType="clickEffect">
                                  <p:stCondLst>
                                    <p:cond delay="0"/>
                                  </p:stCondLst>
                                  <p:iterate type="lt">
                                    <p:tmPct val="10000"/>
                                  </p:iterate>
                                  <p:childTnLst>
                                    <p:animClr clrSpc="rgb" dir="cw">
                                      <p:cBhvr override="childStyle">
                                        <p:cTn id="33" dur="500" fill="hold"/>
                                        <p:tgtEl>
                                          <p:spTgt spid="26"/>
                                        </p:tgtEl>
                                        <p:attrNameLst>
                                          <p:attrName>style.color</p:attrName>
                                        </p:attrNameLst>
                                      </p:cBhvr>
                                      <p:to>
                                        <a:schemeClr val="accent2"/>
                                      </p:to>
                                    </p:animClr>
                                    <p:animClr clrSpc="rgb" dir="cw">
                                      <p:cBhvr>
                                        <p:cTn id="34" dur="500" fill="hold"/>
                                        <p:tgtEl>
                                          <p:spTgt spid="26"/>
                                        </p:tgtEl>
                                        <p:attrNameLst>
                                          <p:attrName>fillcolor</p:attrName>
                                        </p:attrNameLst>
                                      </p:cBhvr>
                                      <p:to>
                                        <a:schemeClr val="accent2"/>
                                      </p:to>
                                    </p:animClr>
                                    <p:set>
                                      <p:cBhvr>
                                        <p:cTn id="35" dur="500" fill="hold"/>
                                        <p:tgtEl>
                                          <p:spTgt spid="26"/>
                                        </p:tgtEl>
                                        <p:attrNameLst>
                                          <p:attrName>fill.type</p:attrName>
                                        </p:attrNameLst>
                                      </p:cBhvr>
                                      <p:to>
                                        <p:strVal val="solid"/>
                                      </p:to>
                                    </p:set>
                                    <p:anim to="1.5" calcmode="lin" valueType="num">
                                      <p:cBhvr override="childStyle">
                                        <p:cTn id="36" dur="500" fill="hold"/>
                                        <p:tgtEl>
                                          <p:spTgt spid="26"/>
                                        </p:tgtEl>
                                        <p:attrNameLst>
                                          <p:attrName>style.fontSize</p:attrName>
                                        </p:attrNameLst>
                                      </p:cBhvr>
                                    </p:anim>
                                  </p:childTnLst>
                                </p:cTn>
                              </p:par>
                              <p:par>
                                <p:cTn id="37" presetID="6"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par>
                                <p:cTn id="40" presetID="6"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par>
                                <p:cTn id="43" presetID="6" presetClass="entr" presetSubtype="16"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2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8" presetClass="emph" presetSubtype="0" fill="hold" grpId="0" nodeType="clickEffect">
                                  <p:stCondLst>
                                    <p:cond delay="0"/>
                                  </p:stCondLst>
                                  <p:iterate type="lt">
                                    <p:tmPct val="10000"/>
                                  </p:iterate>
                                  <p:childTnLst>
                                    <p:animClr clrSpc="rgb" dir="cw">
                                      <p:cBhvr override="childStyle">
                                        <p:cTn id="49" dur="500" fill="hold"/>
                                        <p:tgtEl>
                                          <p:spTgt spid="24"/>
                                        </p:tgtEl>
                                        <p:attrNameLst>
                                          <p:attrName>style.color</p:attrName>
                                        </p:attrNameLst>
                                      </p:cBhvr>
                                      <p:to>
                                        <a:schemeClr val="accent2"/>
                                      </p:to>
                                    </p:animClr>
                                    <p:animClr clrSpc="rgb" dir="cw">
                                      <p:cBhvr>
                                        <p:cTn id="50" dur="500" fill="hold"/>
                                        <p:tgtEl>
                                          <p:spTgt spid="24"/>
                                        </p:tgtEl>
                                        <p:attrNameLst>
                                          <p:attrName>fillcolor</p:attrName>
                                        </p:attrNameLst>
                                      </p:cBhvr>
                                      <p:to>
                                        <a:schemeClr val="accent2"/>
                                      </p:to>
                                    </p:animClr>
                                    <p:set>
                                      <p:cBhvr>
                                        <p:cTn id="51" dur="500" fill="hold"/>
                                        <p:tgtEl>
                                          <p:spTgt spid="24"/>
                                        </p:tgtEl>
                                        <p:attrNameLst>
                                          <p:attrName>fill.type</p:attrName>
                                        </p:attrNameLst>
                                      </p:cBhvr>
                                      <p:to>
                                        <p:strVal val="solid"/>
                                      </p:to>
                                    </p:set>
                                    <p:anim to="1.5" calcmode="lin" valueType="num">
                                      <p:cBhvr override="childStyle">
                                        <p:cTn id="52" dur="500" fill="hold"/>
                                        <p:tgtEl>
                                          <p:spTgt spid="24"/>
                                        </p:tgtEl>
                                        <p:attrNameLst>
                                          <p:attrName>style.fontSize</p:attrName>
                                        </p:attrNameLst>
                                      </p:cBhvr>
                                    </p:anim>
                                  </p:childTnLst>
                                </p:cTn>
                              </p:par>
                            </p:childTnLst>
                          </p:cTn>
                        </p:par>
                      </p:childTnLst>
                    </p:cTn>
                  </p:par>
                  <p:par>
                    <p:cTn id="53" fill="hold">
                      <p:stCondLst>
                        <p:cond delay="indefinite"/>
                      </p:stCondLst>
                      <p:childTnLst>
                        <p:par>
                          <p:cTn id="54" fill="hold">
                            <p:stCondLst>
                              <p:cond delay="0"/>
                            </p:stCondLst>
                            <p:childTnLst>
                              <p:par>
                                <p:cTn id="55" presetID="28" presetClass="emph" presetSubtype="0" fill="hold" grpId="0" nodeType="clickEffect">
                                  <p:stCondLst>
                                    <p:cond delay="0"/>
                                  </p:stCondLst>
                                  <p:iterate type="lt">
                                    <p:tmPct val="10000"/>
                                  </p:iterate>
                                  <p:childTnLst>
                                    <p:animClr clrSpc="rgb" dir="cw">
                                      <p:cBhvr override="childStyle">
                                        <p:cTn id="56" dur="500" fill="hold"/>
                                        <p:tgtEl>
                                          <p:spTgt spid="30"/>
                                        </p:tgtEl>
                                        <p:attrNameLst>
                                          <p:attrName>style.color</p:attrName>
                                        </p:attrNameLst>
                                      </p:cBhvr>
                                      <p:to>
                                        <a:schemeClr val="accent2"/>
                                      </p:to>
                                    </p:animClr>
                                    <p:animClr clrSpc="rgb" dir="cw">
                                      <p:cBhvr>
                                        <p:cTn id="57" dur="500" fill="hold"/>
                                        <p:tgtEl>
                                          <p:spTgt spid="30"/>
                                        </p:tgtEl>
                                        <p:attrNameLst>
                                          <p:attrName>fillcolor</p:attrName>
                                        </p:attrNameLst>
                                      </p:cBhvr>
                                      <p:to>
                                        <a:schemeClr val="accent2"/>
                                      </p:to>
                                    </p:animClr>
                                    <p:set>
                                      <p:cBhvr>
                                        <p:cTn id="58" dur="500" fill="hold"/>
                                        <p:tgtEl>
                                          <p:spTgt spid="30"/>
                                        </p:tgtEl>
                                        <p:attrNameLst>
                                          <p:attrName>fill.type</p:attrName>
                                        </p:attrNameLst>
                                      </p:cBhvr>
                                      <p:to>
                                        <p:strVal val="solid"/>
                                      </p:to>
                                    </p:set>
                                    <p:anim to="1.5" calcmode="lin" valueType="num">
                                      <p:cBhvr override="childStyle">
                                        <p:cTn id="59" dur="500" fill="hold"/>
                                        <p:tgtEl>
                                          <p:spTgt spid="30"/>
                                        </p:tgtEl>
                                        <p:attrNameLst>
                                          <p:attrName>style.fontSize</p:attrName>
                                        </p:attrNameLst>
                                      </p:cBhvr>
                                    </p:anim>
                                  </p:childTnLst>
                                </p:cTn>
                              </p:par>
                            </p:childTnLst>
                          </p:cTn>
                        </p:par>
                      </p:childTnLst>
                    </p:cTn>
                  </p:par>
                  <p:par>
                    <p:cTn id="60" fill="hold">
                      <p:stCondLst>
                        <p:cond delay="indefinite"/>
                      </p:stCondLst>
                      <p:childTnLst>
                        <p:par>
                          <p:cTn id="61" fill="hold">
                            <p:stCondLst>
                              <p:cond delay="0"/>
                            </p:stCondLst>
                            <p:childTnLst>
                              <p:par>
                                <p:cTn id="62" presetID="28" presetClass="emph" presetSubtype="0" fill="hold" grpId="0" nodeType="clickEffect">
                                  <p:stCondLst>
                                    <p:cond delay="0"/>
                                  </p:stCondLst>
                                  <p:iterate type="lt">
                                    <p:tmPct val="10000"/>
                                  </p:iterate>
                                  <p:childTnLst>
                                    <p:animClr clrSpc="rgb" dir="cw">
                                      <p:cBhvr override="childStyle">
                                        <p:cTn id="63" dur="500" fill="hold"/>
                                        <p:tgtEl>
                                          <p:spTgt spid="31"/>
                                        </p:tgtEl>
                                        <p:attrNameLst>
                                          <p:attrName>style.color</p:attrName>
                                        </p:attrNameLst>
                                      </p:cBhvr>
                                      <p:to>
                                        <a:schemeClr val="accent2"/>
                                      </p:to>
                                    </p:animClr>
                                    <p:animClr clrSpc="rgb" dir="cw">
                                      <p:cBhvr>
                                        <p:cTn id="64" dur="500" fill="hold"/>
                                        <p:tgtEl>
                                          <p:spTgt spid="31"/>
                                        </p:tgtEl>
                                        <p:attrNameLst>
                                          <p:attrName>fillcolor</p:attrName>
                                        </p:attrNameLst>
                                      </p:cBhvr>
                                      <p:to>
                                        <a:schemeClr val="accent2"/>
                                      </p:to>
                                    </p:animClr>
                                    <p:set>
                                      <p:cBhvr>
                                        <p:cTn id="65" dur="500" fill="hold"/>
                                        <p:tgtEl>
                                          <p:spTgt spid="31"/>
                                        </p:tgtEl>
                                        <p:attrNameLst>
                                          <p:attrName>fill.type</p:attrName>
                                        </p:attrNameLst>
                                      </p:cBhvr>
                                      <p:to>
                                        <p:strVal val="solid"/>
                                      </p:to>
                                    </p:set>
                                    <p:anim to="1.5" calcmode="lin" valueType="num">
                                      <p:cBhvr override="childStyle">
                                        <p:cTn id="66" dur="500" fill="hold"/>
                                        <p:tgtEl>
                                          <p:spTgt spid="31"/>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2"/>
                </p:tgtEl>
              </p:cMediaNode>
            </p:audio>
          </p:childTnLst>
        </p:cTn>
      </p:par>
    </p:tnLst>
    <p:bldLst>
      <p:bldP spid="22" grpId="0"/>
      <p:bldP spid="23" grpId="0"/>
      <p:bldP spid="24" grpId="0"/>
      <p:bldP spid="26"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8" name="矩形 12">
            <a:extLst>
              <a:ext uri="{FF2B5EF4-FFF2-40B4-BE49-F238E27FC236}">
                <a16:creationId xmlns:a16="http://schemas.microsoft.com/office/drawing/2014/main" xmlns=""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9" name="矩形 14">
            <a:extLst>
              <a:ext uri="{FF2B5EF4-FFF2-40B4-BE49-F238E27FC236}">
                <a16:creationId xmlns:a16="http://schemas.microsoft.com/office/drawing/2014/main" xmlns="" id="{61D3A133-E5D1-4072-865B-576E3597DC35}"/>
              </a:ext>
            </a:extLst>
          </p:cNvPr>
          <p:cNvSpPr/>
          <p:nvPr/>
        </p:nvSpPr>
        <p:spPr>
          <a:xfrm>
            <a:off x="-13026" y="2242107"/>
            <a:ext cx="5766126" cy="10540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xmlns=""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xmlns=""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xmlns=""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5" name="Oval 4">
            <a:extLst>
              <a:ext uri="{FF2B5EF4-FFF2-40B4-BE49-F238E27FC236}">
                <a16:creationId xmlns:a16="http://schemas.microsoft.com/office/drawing/2014/main" xmlns="" id="{9BFB7C9E-752B-4059-9C75-7D80069C34EA}"/>
              </a:ext>
            </a:extLst>
          </p:cNvPr>
          <p:cNvSpPr/>
          <p:nvPr/>
        </p:nvSpPr>
        <p:spPr>
          <a:xfrm>
            <a:off x="102522" y="18097"/>
            <a:ext cx="5100733" cy="14407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0070C0"/>
                </a:solidFill>
              </a:rPr>
              <a:t>Trong</a:t>
            </a:r>
            <a:r>
              <a:rPr lang="en-GB" sz="1400" dirty="0">
                <a:solidFill>
                  <a:srgbClr val="0070C0"/>
                </a:solidFill>
              </a:rPr>
              <a:t>  </a:t>
            </a:r>
            <a:r>
              <a:rPr lang="en-GB" sz="1400" dirty="0" err="1">
                <a:solidFill>
                  <a:srgbClr val="0070C0"/>
                </a:solidFill>
              </a:rPr>
              <a:t>bài</a:t>
            </a:r>
            <a:r>
              <a:rPr lang="en-GB" sz="1400" dirty="0">
                <a:solidFill>
                  <a:srgbClr val="0070C0"/>
                </a:solidFill>
              </a:rPr>
              <a:t> </a:t>
            </a:r>
            <a:r>
              <a:rPr lang="en-GB" sz="1400" dirty="0" err="1">
                <a:solidFill>
                  <a:srgbClr val="0070C0"/>
                </a:solidFill>
              </a:rPr>
              <a:t>đồng</a:t>
            </a:r>
            <a:r>
              <a:rPr lang="en-GB" sz="1400" dirty="0">
                <a:solidFill>
                  <a:srgbClr val="0070C0"/>
                </a:solidFill>
              </a:rPr>
              <a:t> </a:t>
            </a:r>
            <a:r>
              <a:rPr lang="en-GB" sz="1400" dirty="0" err="1">
                <a:solidFill>
                  <a:srgbClr val="0070C0"/>
                </a:solidFill>
              </a:rPr>
              <a:t>dao</a:t>
            </a:r>
            <a:r>
              <a:rPr lang="en-GB" sz="1400" dirty="0">
                <a:solidFill>
                  <a:srgbClr val="0070C0"/>
                </a:solidFill>
              </a:rPr>
              <a:t> VÈ LOÀI VẬT ,</a:t>
            </a:r>
            <a:r>
              <a:rPr lang="en-GB" sz="1400" dirty="0" err="1">
                <a:solidFill>
                  <a:srgbClr val="0070C0"/>
                </a:solidFill>
              </a:rPr>
              <a:t>chúng</a:t>
            </a:r>
            <a:r>
              <a:rPr lang="en-GB" sz="1400" dirty="0">
                <a:solidFill>
                  <a:srgbClr val="0070C0"/>
                </a:solidFill>
              </a:rPr>
              <a:t> </a:t>
            </a:r>
            <a:r>
              <a:rPr lang="en-GB" sz="1400" dirty="0" err="1">
                <a:solidFill>
                  <a:srgbClr val="0070C0"/>
                </a:solidFill>
              </a:rPr>
              <a:t>mình</a:t>
            </a:r>
            <a:r>
              <a:rPr lang="en-GB" sz="1400" dirty="0">
                <a:solidFill>
                  <a:srgbClr val="0070C0"/>
                </a:solidFill>
              </a:rPr>
              <a:t> </a:t>
            </a:r>
            <a:r>
              <a:rPr lang="en-GB" sz="1400" dirty="0" err="1">
                <a:solidFill>
                  <a:srgbClr val="0070C0"/>
                </a:solidFill>
              </a:rPr>
              <a:t>thấy</a:t>
            </a:r>
            <a:r>
              <a:rPr lang="en-GB" sz="1400" dirty="0">
                <a:solidFill>
                  <a:srgbClr val="0070C0"/>
                </a:solidFill>
              </a:rPr>
              <a:t> </a:t>
            </a:r>
            <a:r>
              <a:rPr lang="en-GB" sz="1400" dirty="0" err="1">
                <a:solidFill>
                  <a:srgbClr val="0070C0"/>
                </a:solidFill>
              </a:rPr>
              <a:t>các</a:t>
            </a:r>
            <a:r>
              <a:rPr lang="en-GB" sz="1400" dirty="0">
                <a:solidFill>
                  <a:srgbClr val="0070C0"/>
                </a:solidFill>
              </a:rPr>
              <a:t> con </a:t>
            </a:r>
            <a:r>
              <a:rPr lang="en-GB" sz="1400" dirty="0" err="1">
                <a:solidFill>
                  <a:srgbClr val="0070C0"/>
                </a:solidFill>
              </a:rPr>
              <a:t>vật</a:t>
            </a:r>
            <a:r>
              <a:rPr lang="en-GB" sz="1400" dirty="0">
                <a:solidFill>
                  <a:srgbClr val="0070C0"/>
                </a:solidFill>
              </a:rPr>
              <a:t> </a:t>
            </a:r>
            <a:r>
              <a:rPr lang="en-GB" sz="1400" dirty="0" err="1">
                <a:solidFill>
                  <a:srgbClr val="0070C0"/>
                </a:solidFill>
              </a:rPr>
              <a:t>được</a:t>
            </a:r>
            <a:r>
              <a:rPr lang="en-GB" sz="1400" dirty="0">
                <a:solidFill>
                  <a:srgbClr val="0070C0"/>
                </a:solidFill>
              </a:rPr>
              <a:t> </a:t>
            </a:r>
            <a:r>
              <a:rPr lang="en-GB" sz="1400" dirty="0" err="1">
                <a:solidFill>
                  <a:srgbClr val="0070C0"/>
                </a:solidFill>
              </a:rPr>
              <a:t>nhắc</a:t>
            </a:r>
            <a:r>
              <a:rPr lang="en-GB" sz="1400" dirty="0">
                <a:solidFill>
                  <a:srgbClr val="0070C0"/>
                </a:solidFill>
              </a:rPr>
              <a:t> </a:t>
            </a:r>
            <a:r>
              <a:rPr lang="en-GB" sz="1400" dirty="0" err="1">
                <a:solidFill>
                  <a:srgbClr val="0070C0"/>
                </a:solidFill>
              </a:rPr>
              <a:t>có</a:t>
            </a:r>
            <a:r>
              <a:rPr lang="en-GB" sz="1400" dirty="0">
                <a:solidFill>
                  <a:srgbClr val="0070C0"/>
                </a:solidFill>
              </a:rPr>
              <a:t> </a:t>
            </a:r>
            <a:r>
              <a:rPr lang="en-GB" sz="1400" dirty="0" err="1">
                <a:solidFill>
                  <a:srgbClr val="0070C0"/>
                </a:solidFill>
              </a:rPr>
              <a:t>đáng</a:t>
            </a:r>
            <a:r>
              <a:rPr lang="en-GB" sz="1400" dirty="0">
                <a:solidFill>
                  <a:srgbClr val="0070C0"/>
                </a:solidFill>
              </a:rPr>
              <a:t> </a:t>
            </a:r>
            <a:r>
              <a:rPr lang="en-GB" sz="1400" dirty="0" err="1">
                <a:solidFill>
                  <a:srgbClr val="0070C0"/>
                </a:solidFill>
              </a:rPr>
              <a:t>yêu</a:t>
            </a:r>
            <a:r>
              <a:rPr lang="en-GB" sz="1400" dirty="0">
                <a:solidFill>
                  <a:srgbClr val="0070C0"/>
                </a:solidFill>
              </a:rPr>
              <a:t> </a:t>
            </a:r>
            <a:r>
              <a:rPr lang="en-GB" sz="1400" dirty="0" err="1">
                <a:solidFill>
                  <a:srgbClr val="0070C0"/>
                </a:solidFill>
              </a:rPr>
              <a:t>không</a:t>
            </a:r>
            <a:r>
              <a:rPr lang="en-GB" sz="1400" dirty="0">
                <a:solidFill>
                  <a:srgbClr val="0070C0"/>
                </a:solidFill>
              </a:rPr>
              <a:t>. </a:t>
            </a:r>
            <a:r>
              <a:rPr lang="en-GB" sz="1400" dirty="0" err="1">
                <a:solidFill>
                  <a:srgbClr val="0070C0"/>
                </a:solidFill>
              </a:rPr>
              <a:t>Các</a:t>
            </a:r>
            <a:r>
              <a:rPr lang="en-GB" sz="1400" dirty="0">
                <a:solidFill>
                  <a:srgbClr val="0070C0"/>
                </a:solidFill>
              </a:rPr>
              <a:t> con </a:t>
            </a:r>
            <a:r>
              <a:rPr lang="en-GB" sz="1400" dirty="0" err="1">
                <a:solidFill>
                  <a:srgbClr val="0070C0"/>
                </a:solidFill>
              </a:rPr>
              <a:t>hãy</a:t>
            </a:r>
            <a:r>
              <a:rPr lang="en-GB" sz="1400" dirty="0">
                <a:solidFill>
                  <a:srgbClr val="0070C0"/>
                </a:solidFill>
              </a:rPr>
              <a:t> </a:t>
            </a:r>
            <a:r>
              <a:rPr lang="en-GB" sz="1400" dirty="0" err="1">
                <a:solidFill>
                  <a:srgbClr val="0070C0"/>
                </a:solidFill>
              </a:rPr>
              <a:t>chăm</a:t>
            </a:r>
            <a:r>
              <a:rPr lang="en-GB" sz="1400" dirty="0">
                <a:solidFill>
                  <a:srgbClr val="0070C0"/>
                </a:solidFill>
              </a:rPr>
              <a:t> </a:t>
            </a:r>
            <a:r>
              <a:rPr lang="en-GB" sz="1400" dirty="0" err="1">
                <a:solidFill>
                  <a:srgbClr val="0070C0"/>
                </a:solidFill>
              </a:rPr>
              <a:t>sóc</a:t>
            </a:r>
            <a:r>
              <a:rPr lang="en-GB" sz="1400" dirty="0">
                <a:solidFill>
                  <a:srgbClr val="0070C0"/>
                </a:solidFill>
              </a:rPr>
              <a:t> , </a:t>
            </a:r>
            <a:r>
              <a:rPr lang="en-GB" sz="1400" dirty="0" err="1">
                <a:solidFill>
                  <a:srgbClr val="0070C0"/>
                </a:solidFill>
              </a:rPr>
              <a:t>yêu</a:t>
            </a:r>
            <a:r>
              <a:rPr lang="en-GB" sz="1400" dirty="0">
                <a:solidFill>
                  <a:srgbClr val="0070C0"/>
                </a:solidFill>
              </a:rPr>
              <a:t> </a:t>
            </a:r>
            <a:r>
              <a:rPr lang="en-GB" sz="1400" dirty="0" err="1">
                <a:solidFill>
                  <a:srgbClr val="0070C0"/>
                </a:solidFill>
              </a:rPr>
              <a:t>quý</a:t>
            </a:r>
            <a:r>
              <a:rPr lang="en-GB" sz="1400" dirty="0">
                <a:solidFill>
                  <a:srgbClr val="0070C0"/>
                </a:solidFill>
              </a:rPr>
              <a:t> </a:t>
            </a:r>
            <a:r>
              <a:rPr lang="en-GB" sz="1400" dirty="0" err="1">
                <a:solidFill>
                  <a:srgbClr val="0070C0"/>
                </a:solidFill>
              </a:rPr>
              <a:t>và</a:t>
            </a:r>
            <a:r>
              <a:rPr lang="en-GB" sz="1400" dirty="0">
                <a:solidFill>
                  <a:srgbClr val="0070C0"/>
                </a:solidFill>
              </a:rPr>
              <a:t> </a:t>
            </a:r>
            <a:r>
              <a:rPr lang="en-GB" sz="1400" dirty="0" err="1">
                <a:solidFill>
                  <a:srgbClr val="0070C0"/>
                </a:solidFill>
              </a:rPr>
              <a:t>bảo</a:t>
            </a:r>
            <a:r>
              <a:rPr lang="en-GB" sz="1400" dirty="0">
                <a:solidFill>
                  <a:srgbClr val="0070C0"/>
                </a:solidFill>
              </a:rPr>
              <a:t> </a:t>
            </a:r>
            <a:r>
              <a:rPr lang="en-GB" sz="1400" dirty="0" err="1">
                <a:solidFill>
                  <a:srgbClr val="0070C0"/>
                </a:solidFill>
              </a:rPr>
              <a:t>vệ</a:t>
            </a:r>
            <a:r>
              <a:rPr lang="en-GB" sz="1400" dirty="0">
                <a:solidFill>
                  <a:srgbClr val="0070C0"/>
                </a:solidFill>
              </a:rPr>
              <a:t> </a:t>
            </a:r>
            <a:r>
              <a:rPr lang="en-GB" sz="1400" dirty="0" err="1">
                <a:solidFill>
                  <a:srgbClr val="0070C0"/>
                </a:solidFill>
              </a:rPr>
              <a:t>các</a:t>
            </a:r>
            <a:r>
              <a:rPr lang="en-GB" sz="1400" dirty="0">
                <a:solidFill>
                  <a:srgbClr val="0070C0"/>
                </a:solidFill>
              </a:rPr>
              <a:t> con </a:t>
            </a:r>
            <a:r>
              <a:rPr lang="en-GB" sz="1400" dirty="0" err="1">
                <a:solidFill>
                  <a:srgbClr val="0070C0"/>
                </a:solidFill>
              </a:rPr>
              <a:t>vật</a:t>
            </a:r>
            <a:r>
              <a:rPr lang="en-GB" sz="1400" dirty="0">
                <a:solidFill>
                  <a:srgbClr val="0070C0"/>
                </a:solidFill>
              </a:rPr>
              <a:t> </a:t>
            </a:r>
            <a:r>
              <a:rPr lang="en-GB" sz="1400" dirty="0" err="1">
                <a:solidFill>
                  <a:srgbClr val="0070C0"/>
                </a:solidFill>
              </a:rPr>
              <a:t>có</a:t>
            </a:r>
            <a:r>
              <a:rPr lang="en-GB" sz="1400" dirty="0">
                <a:solidFill>
                  <a:srgbClr val="0070C0"/>
                </a:solidFill>
              </a:rPr>
              <a:t> </a:t>
            </a:r>
            <a:r>
              <a:rPr lang="en-GB" sz="1400" dirty="0" err="1">
                <a:solidFill>
                  <a:srgbClr val="0070C0"/>
                </a:solidFill>
              </a:rPr>
              <a:t>xung</a:t>
            </a:r>
            <a:r>
              <a:rPr lang="en-GB" sz="1400" dirty="0">
                <a:solidFill>
                  <a:srgbClr val="0070C0"/>
                </a:solidFill>
              </a:rPr>
              <a:t> </a:t>
            </a:r>
            <a:r>
              <a:rPr lang="en-GB" sz="1400" dirty="0" err="1">
                <a:solidFill>
                  <a:srgbClr val="0070C0"/>
                </a:solidFill>
              </a:rPr>
              <a:t>quanh</a:t>
            </a:r>
            <a:r>
              <a:rPr lang="en-GB" sz="1400" dirty="0">
                <a:solidFill>
                  <a:srgbClr val="0070C0"/>
                </a:solidFill>
              </a:rPr>
              <a:t> </a:t>
            </a:r>
            <a:r>
              <a:rPr lang="en-GB" sz="1400" dirty="0" err="1">
                <a:solidFill>
                  <a:srgbClr val="0070C0"/>
                </a:solidFill>
              </a:rPr>
              <a:t>mình</a:t>
            </a:r>
            <a:r>
              <a:rPr lang="en-GB" sz="1400" dirty="0">
                <a:solidFill>
                  <a:srgbClr val="0070C0"/>
                </a:solidFill>
              </a:rPr>
              <a:t> </a:t>
            </a:r>
            <a:r>
              <a:rPr lang="en-GB" sz="1400" dirty="0" err="1">
                <a:solidFill>
                  <a:srgbClr val="0070C0"/>
                </a:solidFill>
              </a:rPr>
              <a:t>nhé</a:t>
            </a:r>
            <a:r>
              <a:rPr lang="en-GB" sz="1400" dirty="0">
                <a:solidFill>
                  <a:srgbClr val="0070C0"/>
                </a:solidFill>
              </a:rPr>
              <a:t>!</a:t>
            </a:r>
            <a:endParaRPr lang="en-US" sz="1400" dirty="0">
              <a:solidFill>
                <a:srgbClr val="0070C0"/>
              </a:solidFill>
            </a:endParaRPr>
          </a:p>
        </p:txBody>
      </p:sp>
      <p:pic>
        <p:nvPicPr>
          <p:cNvPr id="14" name="Picture 2" descr="Cartoon Fish Sticker by Box Office for iOS &amp;amp; Android | GIPHY">
            <a:extLst>
              <a:ext uri="{FF2B5EF4-FFF2-40B4-BE49-F238E27FC236}">
                <a16:creationId xmlns:a16="http://schemas.microsoft.com/office/drawing/2014/main" xmlns="" id="{58044B86-9779-4EDA-B170-1E8F09EB53F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0606" y="2168763"/>
            <a:ext cx="1922956" cy="1081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xmlns="" id="{A1C2AE66-FD8C-4113-AE04-104CF6F30DD4}"/>
              </a:ext>
            </a:extLst>
          </p:cNvPr>
          <p:cNvPicPr>
            <a:picLocks noChangeAspect="1"/>
          </p:cNvPicPr>
          <p:nvPr/>
        </p:nvPicPr>
        <p:blipFill>
          <a:blip r:embed="rId7"/>
          <a:srcRect/>
          <a:stretch>
            <a:fillRect/>
          </a:stretch>
        </p:blipFill>
        <p:spPr>
          <a:xfrm>
            <a:off x="4766896" y="1301155"/>
            <a:ext cx="1173803" cy="1363285"/>
          </a:xfrm>
          <a:prstGeom prst="rect">
            <a:avLst/>
          </a:prstGeom>
        </p:spPr>
      </p:pic>
      <p:pic>
        <p:nvPicPr>
          <p:cNvPr id="18" name="Picture 7">
            <a:extLst>
              <a:ext uri="{FF2B5EF4-FFF2-40B4-BE49-F238E27FC236}">
                <a16:creationId xmlns:a16="http://schemas.microsoft.com/office/drawing/2014/main" xmlns="" id="{C9ADE059-B169-4986-B1AF-29CBB61FE68E}"/>
              </a:ext>
            </a:extLst>
          </p:cNvPr>
          <p:cNvPicPr>
            <a:picLocks noChangeAspect="1"/>
          </p:cNvPicPr>
          <p:nvPr/>
        </p:nvPicPr>
        <p:blipFill>
          <a:blip r:embed="rId8"/>
          <a:srcRect/>
          <a:stretch>
            <a:fillRect/>
          </a:stretch>
        </p:blipFill>
        <p:spPr>
          <a:xfrm rot="-1236631">
            <a:off x="3492082" y="2128907"/>
            <a:ext cx="1368608" cy="1247145"/>
          </a:xfrm>
          <a:prstGeom prst="rect">
            <a:avLst/>
          </a:prstGeom>
        </p:spPr>
      </p:pic>
      <p:pic>
        <p:nvPicPr>
          <p:cNvPr id="19" name="Picture 7">
            <a:extLst>
              <a:ext uri="{FF2B5EF4-FFF2-40B4-BE49-F238E27FC236}">
                <a16:creationId xmlns:a16="http://schemas.microsoft.com/office/drawing/2014/main" xmlns="" id="{D167C409-4DAD-4239-B457-404C25023FAF}"/>
              </a:ext>
            </a:extLst>
          </p:cNvPr>
          <p:cNvPicPr>
            <a:picLocks noChangeAspect="1"/>
          </p:cNvPicPr>
          <p:nvPr/>
        </p:nvPicPr>
        <p:blipFill>
          <a:blip r:embed="rId9"/>
          <a:srcRect/>
          <a:stretch>
            <a:fillRect/>
          </a:stretch>
        </p:blipFill>
        <p:spPr>
          <a:xfrm>
            <a:off x="3714750" y="1255962"/>
            <a:ext cx="908410" cy="1079834"/>
          </a:xfrm>
          <a:prstGeom prst="rect">
            <a:avLst/>
          </a:prstGeom>
        </p:spPr>
      </p:pic>
      <p:pic>
        <p:nvPicPr>
          <p:cNvPr id="20" name="Picture 19">
            <a:extLst>
              <a:ext uri="{FF2B5EF4-FFF2-40B4-BE49-F238E27FC236}">
                <a16:creationId xmlns:a16="http://schemas.microsoft.com/office/drawing/2014/main" xmlns="" id="{C6405E8B-D657-41D6-841C-6B6652ACB3BF}"/>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707" y="2078908"/>
            <a:ext cx="1017378" cy="890206"/>
          </a:xfrm>
          <a:prstGeom prst="rect">
            <a:avLst/>
          </a:prstGeom>
        </p:spPr>
      </p:pic>
      <p:pic>
        <p:nvPicPr>
          <p:cNvPr id="35" name="Picture 12">
            <a:extLst>
              <a:ext uri="{FF2B5EF4-FFF2-40B4-BE49-F238E27FC236}">
                <a16:creationId xmlns:a16="http://schemas.microsoft.com/office/drawing/2014/main" xmlns="" id="{75EF59E4-D5FF-486A-B86C-CF536160AAF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745017" y="2395371"/>
            <a:ext cx="703558" cy="708874"/>
          </a:xfrm>
          <a:prstGeom prst="rect">
            <a:avLst/>
          </a:prstGeom>
        </p:spPr>
      </p:pic>
      <p:pic>
        <p:nvPicPr>
          <p:cNvPr id="2" name="Audio 1">
            <a:hlinkClick r:id="" action="ppaction://media"/>
            <a:extLst>
              <a:ext uri="{FF2B5EF4-FFF2-40B4-BE49-F238E27FC236}">
                <a16:creationId xmlns:a16="http://schemas.microsoft.com/office/drawing/2014/main" xmlns="" id="{0622C9CA-FCDD-4189-A8E6-6C15AD73F7F7}"/>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1684116496"/>
      </p:ext>
    </p:extLst>
  </p:cSld>
  <p:clrMapOvr>
    <a:masterClrMapping/>
  </p:clrMapOvr>
  <mc:AlternateContent xmlns:mc="http://schemas.openxmlformats.org/markup-compatibility/2006" xmlns:p14="http://schemas.microsoft.com/office/powerpoint/2010/main">
    <mc:Choice Requires="p14">
      <p:transition spd="slow" p14:dur="800" advTm="13572">
        <p:circle/>
      </p:transition>
    </mc:Choice>
    <mc:Fallback xmlns="">
      <p:transition spd="slow" advTm="1357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8" name="矩形 12">
            <a:extLst>
              <a:ext uri="{FF2B5EF4-FFF2-40B4-BE49-F238E27FC236}">
                <a16:creationId xmlns:a16="http://schemas.microsoft.com/office/drawing/2014/main" xmlns=""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9" name="矩形 14">
            <a:extLst>
              <a:ext uri="{FF2B5EF4-FFF2-40B4-BE49-F238E27FC236}">
                <a16:creationId xmlns:a16="http://schemas.microsoft.com/office/drawing/2014/main" xmlns="" id="{61D3A133-E5D1-4072-865B-576E3597DC35}"/>
              </a:ext>
            </a:extLst>
          </p:cNvPr>
          <p:cNvSpPr/>
          <p:nvPr/>
        </p:nvSpPr>
        <p:spPr>
          <a:xfrm>
            <a:off x="-13026" y="2242107"/>
            <a:ext cx="5766126" cy="10540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xmlns=""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xmlns=""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xmlns=""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5" name="Oval 4">
            <a:extLst>
              <a:ext uri="{FF2B5EF4-FFF2-40B4-BE49-F238E27FC236}">
                <a16:creationId xmlns:a16="http://schemas.microsoft.com/office/drawing/2014/main" xmlns="" id="{9BFB7C9E-752B-4059-9C75-7D80069C34EA}"/>
              </a:ext>
            </a:extLst>
          </p:cNvPr>
          <p:cNvSpPr/>
          <p:nvPr/>
        </p:nvSpPr>
        <p:spPr>
          <a:xfrm>
            <a:off x="36556" y="47416"/>
            <a:ext cx="5715000" cy="9209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0070C0"/>
                </a:solidFill>
              </a:rPr>
              <a:t>Khi </a:t>
            </a:r>
            <a:r>
              <a:rPr lang="en-GB" sz="1200" dirty="0" err="1">
                <a:solidFill>
                  <a:srgbClr val="0070C0"/>
                </a:solidFill>
              </a:rPr>
              <a:t>đọc</a:t>
            </a:r>
            <a:r>
              <a:rPr lang="en-GB" sz="1200" dirty="0">
                <a:solidFill>
                  <a:srgbClr val="0070C0"/>
                </a:solidFill>
              </a:rPr>
              <a:t> </a:t>
            </a:r>
            <a:r>
              <a:rPr lang="en-GB" sz="1200" dirty="0" err="1">
                <a:solidFill>
                  <a:srgbClr val="0070C0"/>
                </a:solidFill>
              </a:rPr>
              <a:t>bài</a:t>
            </a:r>
            <a:r>
              <a:rPr lang="en-GB" sz="1200" dirty="0">
                <a:solidFill>
                  <a:srgbClr val="0070C0"/>
                </a:solidFill>
              </a:rPr>
              <a:t> </a:t>
            </a:r>
            <a:r>
              <a:rPr lang="en-GB" sz="1200" dirty="0" err="1">
                <a:solidFill>
                  <a:srgbClr val="0070C0"/>
                </a:solidFill>
              </a:rPr>
              <a:t>đồng</a:t>
            </a:r>
            <a:r>
              <a:rPr lang="en-GB" sz="1200" dirty="0">
                <a:solidFill>
                  <a:srgbClr val="0070C0"/>
                </a:solidFill>
              </a:rPr>
              <a:t> </a:t>
            </a:r>
            <a:r>
              <a:rPr lang="en-GB" sz="1200" dirty="0" err="1">
                <a:solidFill>
                  <a:srgbClr val="0070C0"/>
                </a:solidFill>
              </a:rPr>
              <a:t>dao</a:t>
            </a:r>
            <a:r>
              <a:rPr lang="en-GB" sz="1200" dirty="0">
                <a:solidFill>
                  <a:srgbClr val="0070C0"/>
                </a:solidFill>
              </a:rPr>
              <a:t>, </a:t>
            </a:r>
            <a:r>
              <a:rPr lang="en-GB" sz="1200" dirty="0" err="1">
                <a:solidFill>
                  <a:srgbClr val="0070C0"/>
                </a:solidFill>
              </a:rPr>
              <a:t>chúng</a:t>
            </a:r>
            <a:r>
              <a:rPr lang="en-GB" sz="1200" dirty="0">
                <a:solidFill>
                  <a:srgbClr val="0070C0"/>
                </a:solidFill>
              </a:rPr>
              <a:t> </a:t>
            </a:r>
            <a:r>
              <a:rPr lang="en-GB" sz="1200" dirty="0" err="1">
                <a:solidFill>
                  <a:srgbClr val="0070C0"/>
                </a:solidFill>
              </a:rPr>
              <a:t>mình</a:t>
            </a:r>
            <a:r>
              <a:rPr lang="en-GB" sz="1200" dirty="0">
                <a:solidFill>
                  <a:srgbClr val="0070C0"/>
                </a:solidFill>
              </a:rPr>
              <a:t> </a:t>
            </a:r>
            <a:r>
              <a:rPr lang="en-GB" sz="1200" dirty="0" err="1">
                <a:solidFill>
                  <a:srgbClr val="0070C0"/>
                </a:solidFill>
              </a:rPr>
              <a:t>thể</a:t>
            </a:r>
            <a:r>
              <a:rPr lang="en-GB" sz="1200" dirty="0">
                <a:solidFill>
                  <a:srgbClr val="0070C0"/>
                </a:solidFill>
              </a:rPr>
              <a:t> </a:t>
            </a:r>
            <a:r>
              <a:rPr lang="en-GB" sz="1200" dirty="0" err="1">
                <a:solidFill>
                  <a:srgbClr val="0070C0"/>
                </a:solidFill>
              </a:rPr>
              <a:t>hiện</a:t>
            </a:r>
            <a:r>
              <a:rPr lang="en-GB" sz="1200" dirty="0">
                <a:solidFill>
                  <a:srgbClr val="0070C0"/>
                </a:solidFill>
              </a:rPr>
              <a:t> </a:t>
            </a:r>
            <a:r>
              <a:rPr lang="en-GB" sz="1200" dirty="0" err="1">
                <a:solidFill>
                  <a:srgbClr val="0070C0"/>
                </a:solidFill>
              </a:rPr>
              <a:t>sự</a:t>
            </a:r>
            <a:r>
              <a:rPr lang="en-GB" sz="1200" dirty="0">
                <a:solidFill>
                  <a:srgbClr val="0070C0"/>
                </a:solidFill>
              </a:rPr>
              <a:t> </a:t>
            </a:r>
            <a:r>
              <a:rPr lang="en-GB" sz="1200" dirty="0" err="1">
                <a:solidFill>
                  <a:srgbClr val="0070C0"/>
                </a:solidFill>
              </a:rPr>
              <a:t>vui</a:t>
            </a:r>
            <a:r>
              <a:rPr lang="en-GB" sz="1200" dirty="0">
                <a:solidFill>
                  <a:srgbClr val="0070C0"/>
                </a:solidFill>
              </a:rPr>
              <a:t> </a:t>
            </a:r>
            <a:r>
              <a:rPr lang="en-GB" sz="1200" dirty="0" err="1">
                <a:solidFill>
                  <a:srgbClr val="0070C0"/>
                </a:solidFill>
              </a:rPr>
              <a:t>tươi</a:t>
            </a:r>
            <a:r>
              <a:rPr lang="en-GB" sz="1200" dirty="0">
                <a:solidFill>
                  <a:srgbClr val="0070C0"/>
                </a:solidFill>
              </a:rPr>
              <a:t>, </a:t>
            </a:r>
            <a:r>
              <a:rPr lang="en-GB" sz="1200" dirty="0" err="1">
                <a:solidFill>
                  <a:srgbClr val="0070C0"/>
                </a:solidFill>
              </a:rPr>
              <a:t>rộn</a:t>
            </a:r>
            <a:r>
              <a:rPr lang="en-GB" sz="1200" dirty="0">
                <a:solidFill>
                  <a:srgbClr val="0070C0"/>
                </a:solidFill>
              </a:rPr>
              <a:t> </a:t>
            </a:r>
            <a:r>
              <a:rPr lang="en-GB" sz="1200" dirty="0" err="1">
                <a:solidFill>
                  <a:srgbClr val="0070C0"/>
                </a:solidFill>
              </a:rPr>
              <a:t>ràng</a:t>
            </a:r>
            <a:r>
              <a:rPr lang="en-GB" sz="1200" dirty="0">
                <a:solidFill>
                  <a:srgbClr val="0070C0"/>
                </a:solidFill>
              </a:rPr>
              <a:t> </a:t>
            </a:r>
            <a:r>
              <a:rPr lang="en-GB" sz="1200" dirty="0" err="1">
                <a:solidFill>
                  <a:srgbClr val="0070C0"/>
                </a:solidFill>
              </a:rPr>
              <a:t>và</a:t>
            </a:r>
            <a:r>
              <a:rPr lang="en-GB" sz="1200" dirty="0">
                <a:solidFill>
                  <a:srgbClr val="0070C0"/>
                </a:solidFill>
              </a:rPr>
              <a:t> hay </a:t>
            </a:r>
            <a:r>
              <a:rPr lang="en-GB" sz="1200" dirty="0" err="1">
                <a:solidFill>
                  <a:srgbClr val="0070C0"/>
                </a:solidFill>
              </a:rPr>
              <a:t>hơn</a:t>
            </a:r>
            <a:r>
              <a:rPr lang="en-GB" sz="1200" dirty="0">
                <a:solidFill>
                  <a:srgbClr val="0070C0"/>
                </a:solidFill>
              </a:rPr>
              <a:t> </a:t>
            </a:r>
            <a:r>
              <a:rPr lang="en-GB" sz="1200" dirty="0" err="1">
                <a:solidFill>
                  <a:srgbClr val="0070C0"/>
                </a:solidFill>
              </a:rPr>
              <a:t>khi</a:t>
            </a:r>
            <a:r>
              <a:rPr lang="en-GB" sz="1200" dirty="0">
                <a:solidFill>
                  <a:srgbClr val="0070C0"/>
                </a:solidFill>
              </a:rPr>
              <a:t> </a:t>
            </a:r>
            <a:r>
              <a:rPr lang="en-GB" sz="1200" dirty="0" err="1">
                <a:solidFill>
                  <a:srgbClr val="0070C0"/>
                </a:solidFill>
              </a:rPr>
              <a:t>kết</a:t>
            </a:r>
            <a:r>
              <a:rPr lang="en-GB" sz="1200" dirty="0">
                <a:solidFill>
                  <a:srgbClr val="0070C0"/>
                </a:solidFill>
              </a:rPr>
              <a:t> </a:t>
            </a:r>
            <a:r>
              <a:rPr lang="en-GB" sz="1200" dirty="0" err="1">
                <a:solidFill>
                  <a:srgbClr val="0070C0"/>
                </a:solidFill>
              </a:rPr>
              <a:t>hợp</a:t>
            </a:r>
            <a:r>
              <a:rPr lang="en-GB" sz="1200" dirty="0">
                <a:solidFill>
                  <a:srgbClr val="0070C0"/>
                </a:solidFill>
              </a:rPr>
              <a:t> </a:t>
            </a:r>
            <a:r>
              <a:rPr lang="en-GB" sz="1200" dirty="0" err="1">
                <a:solidFill>
                  <a:srgbClr val="0070C0"/>
                </a:solidFill>
              </a:rPr>
              <a:t>với</a:t>
            </a:r>
            <a:r>
              <a:rPr lang="en-GB" sz="1200" dirty="0">
                <a:solidFill>
                  <a:srgbClr val="0070C0"/>
                </a:solidFill>
              </a:rPr>
              <a:t> </a:t>
            </a:r>
            <a:r>
              <a:rPr lang="en-GB" sz="1200" dirty="0" err="1">
                <a:solidFill>
                  <a:srgbClr val="0070C0"/>
                </a:solidFill>
              </a:rPr>
              <a:t>các</a:t>
            </a:r>
            <a:r>
              <a:rPr lang="en-GB" sz="1200" dirty="0">
                <a:solidFill>
                  <a:srgbClr val="0070C0"/>
                </a:solidFill>
              </a:rPr>
              <a:t> </a:t>
            </a:r>
            <a:r>
              <a:rPr lang="en-GB" sz="1200" dirty="0" err="1">
                <a:solidFill>
                  <a:srgbClr val="0070C0"/>
                </a:solidFill>
              </a:rPr>
              <a:t>dụng</a:t>
            </a:r>
            <a:r>
              <a:rPr lang="en-GB" sz="1200" dirty="0">
                <a:solidFill>
                  <a:srgbClr val="0070C0"/>
                </a:solidFill>
              </a:rPr>
              <a:t> </a:t>
            </a:r>
            <a:r>
              <a:rPr lang="en-GB" sz="1200" dirty="0" err="1">
                <a:solidFill>
                  <a:srgbClr val="0070C0"/>
                </a:solidFill>
              </a:rPr>
              <a:t>cụ</a:t>
            </a:r>
            <a:r>
              <a:rPr lang="en-GB" sz="1200" dirty="0">
                <a:solidFill>
                  <a:srgbClr val="0070C0"/>
                </a:solidFill>
              </a:rPr>
              <a:t> </a:t>
            </a:r>
            <a:r>
              <a:rPr lang="en-GB" sz="1200" dirty="0" err="1">
                <a:solidFill>
                  <a:srgbClr val="0070C0"/>
                </a:solidFill>
              </a:rPr>
              <a:t>âm</a:t>
            </a:r>
            <a:r>
              <a:rPr lang="en-GB" sz="1200" dirty="0">
                <a:solidFill>
                  <a:srgbClr val="0070C0"/>
                </a:solidFill>
              </a:rPr>
              <a:t> </a:t>
            </a:r>
            <a:r>
              <a:rPr lang="en-GB" sz="1200" dirty="0" err="1">
                <a:solidFill>
                  <a:srgbClr val="0070C0"/>
                </a:solidFill>
              </a:rPr>
              <a:t>nhạc</a:t>
            </a:r>
            <a:r>
              <a:rPr lang="en-GB" sz="1200" dirty="0">
                <a:solidFill>
                  <a:srgbClr val="0070C0"/>
                </a:solidFill>
              </a:rPr>
              <a:t> </a:t>
            </a:r>
            <a:r>
              <a:rPr lang="en-GB" sz="1200" dirty="0" err="1">
                <a:solidFill>
                  <a:srgbClr val="0070C0"/>
                </a:solidFill>
              </a:rPr>
              <a:t>như</a:t>
            </a:r>
            <a:r>
              <a:rPr lang="en-GB" sz="1200" dirty="0">
                <a:solidFill>
                  <a:srgbClr val="0070C0"/>
                </a:solidFill>
              </a:rPr>
              <a:t> </a:t>
            </a:r>
            <a:r>
              <a:rPr lang="en-GB" sz="1200" dirty="0" err="1">
                <a:solidFill>
                  <a:srgbClr val="0070C0"/>
                </a:solidFill>
              </a:rPr>
              <a:t>mõ</a:t>
            </a:r>
            <a:r>
              <a:rPr lang="en-GB" sz="1200" dirty="0">
                <a:solidFill>
                  <a:srgbClr val="0070C0"/>
                </a:solidFill>
              </a:rPr>
              <a:t> , song loan, </a:t>
            </a:r>
            <a:r>
              <a:rPr lang="en-GB" sz="1200" dirty="0" err="1">
                <a:solidFill>
                  <a:srgbClr val="0070C0"/>
                </a:solidFill>
              </a:rPr>
              <a:t>phách</a:t>
            </a:r>
            <a:r>
              <a:rPr lang="en-GB" sz="1200" dirty="0">
                <a:solidFill>
                  <a:srgbClr val="0070C0"/>
                </a:solidFill>
              </a:rPr>
              <a:t> </a:t>
            </a:r>
            <a:r>
              <a:rPr lang="en-GB" sz="1200" dirty="0" err="1">
                <a:solidFill>
                  <a:srgbClr val="0070C0"/>
                </a:solidFill>
              </a:rPr>
              <a:t>tre</a:t>
            </a:r>
            <a:r>
              <a:rPr lang="en-GB" sz="1200" dirty="0">
                <a:solidFill>
                  <a:srgbClr val="0070C0"/>
                </a:solidFill>
              </a:rPr>
              <a:t>.. </a:t>
            </a:r>
            <a:r>
              <a:rPr lang="en-GB" sz="1200" dirty="0" err="1">
                <a:solidFill>
                  <a:srgbClr val="0070C0"/>
                </a:solidFill>
              </a:rPr>
              <a:t>đấy</a:t>
            </a:r>
            <a:r>
              <a:rPr lang="en-GB" sz="1200" dirty="0">
                <a:solidFill>
                  <a:srgbClr val="0070C0"/>
                </a:solidFill>
              </a:rPr>
              <a:t>. </a:t>
            </a:r>
            <a:r>
              <a:rPr lang="en-GB" sz="1200" dirty="0" err="1">
                <a:solidFill>
                  <a:srgbClr val="0070C0"/>
                </a:solidFill>
              </a:rPr>
              <a:t>Các</a:t>
            </a:r>
            <a:r>
              <a:rPr lang="en-GB" sz="1200" dirty="0">
                <a:solidFill>
                  <a:srgbClr val="0070C0"/>
                </a:solidFill>
              </a:rPr>
              <a:t> con </a:t>
            </a:r>
            <a:r>
              <a:rPr lang="en-GB" sz="1200" dirty="0" err="1">
                <a:solidFill>
                  <a:srgbClr val="0070C0"/>
                </a:solidFill>
              </a:rPr>
              <a:t>nhớ</a:t>
            </a:r>
            <a:r>
              <a:rPr lang="en-GB" sz="1200" dirty="0">
                <a:solidFill>
                  <a:srgbClr val="0070C0"/>
                </a:solidFill>
              </a:rPr>
              <a:t> </a:t>
            </a:r>
            <a:r>
              <a:rPr lang="en-GB" sz="1200" dirty="0" err="1">
                <a:solidFill>
                  <a:srgbClr val="0070C0"/>
                </a:solidFill>
              </a:rPr>
              <a:t>ngắt</a:t>
            </a:r>
            <a:r>
              <a:rPr lang="en-GB" sz="1200" dirty="0">
                <a:solidFill>
                  <a:srgbClr val="0070C0"/>
                </a:solidFill>
              </a:rPr>
              <a:t> </a:t>
            </a:r>
            <a:r>
              <a:rPr lang="en-GB" sz="1200" dirty="0" err="1">
                <a:solidFill>
                  <a:srgbClr val="0070C0"/>
                </a:solidFill>
              </a:rPr>
              <a:t>nghỉ</a:t>
            </a:r>
            <a:r>
              <a:rPr lang="en-GB" sz="1200" dirty="0">
                <a:solidFill>
                  <a:srgbClr val="0070C0"/>
                </a:solidFill>
              </a:rPr>
              <a:t> </a:t>
            </a:r>
            <a:r>
              <a:rPr lang="en-GB" sz="1200" dirty="0" err="1">
                <a:solidFill>
                  <a:srgbClr val="0070C0"/>
                </a:solidFill>
              </a:rPr>
              <a:t>đúng</a:t>
            </a:r>
            <a:r>
              <a:rPr lang="en-GB" sz="1200" dirty="0">
                <a:solidFill>
                  <a:srgbClr val="0070C0"/>
                </a:solidFill>
              </a:rPr>
              <a:t> </a:t>
            </a:r>
            <a:r>
              <a:rPr lang="en-GB" sz="1200" dirty="0" err="1">
                <a:solidFill>
                  <a:srgbClr val="0070C0"/>
                </a:solidFill>
              </a:rPr>
              <a:t>nhịp</a:t>
            </a:r>
            <a:r>
              <a:rPr lang="en-GB" sz="1200" dirty="0">
                <a:solidFill>
                  <a:srgbClr val="0070C0"/>
                </a:solidFill>
              </a:rPr>
              <a:t> </a:t>
            </a:r>
            <a:r>
              <a:rPr lang="en-GB" sz="1200" dirty="0" err="1">
                <a:solidFill>
                  <a:srgbClr val="0070C0"/>
                </a:solidFill>
              </a:rPr>
              <a:t>nhé,bài</a:t>
            </a:r>
            <a:r>
              <a:rPr lang="en-GB" sz="1200" dirty="0">
                <a:solidFill>
                  <a:srgbClr val="0070C0"/>
                </a:solidFill>
              </a:rPr>
              <a:t> </a:t>
            </a:r>
            <a:r>
              <a:rPr lang="en-GB" sz="1200" dirty="0" err="1">
                <a:solidFill>
                  <a:srgbClr val="0070C0"/>
                </a:solidFill>
              </a:rPr>
              <a:t>đồng</a:t>
            </a:r>
            <a:r>
              <a:rPr lang="en-GB" sz="1200" dirty="0">
                <a:solidFill>
                  <a:srgbClr val="0070C0"/>
                </a:solidFill>
              </a:rPr>
              <a:t> </a:t>
            </a:r>
            <a:r>
              <a:rPr lang="en-GB" sz="1200" dirty="0" err="1">
                <a:solidFill>
                  <a:srgbClr val="0070C0"/>
                </a:solidFill>
              </a:rPr>
              <a:t>dao</a:t>
            </a:r>
            <a:r>
              <a:rPr lang="en-GB" sz="1200" dirty="0">
                <a:solidFill>
                  <a:srgbClr val="0070C0"/>
                </a:solidFill>
              </a:rPr>
              <a:t> </a:t>
            </a:r>
            <a:r>
              <a:rPr lang="en-GB" sz="1200" dirty="0" err="1">
                <a:solidFill>
                  <a:srgbClr val="0070C0"/>
                </a:solidFill>
              </a:rPr>
              <a:t>được</a:t>
            </a:r>
            <a:r>
              <a:rPr lang="en-GB" sz="1200" dirty="0">
                <a:solidFill>
                  <a:srgbClr val="0070C0"/>
                </a:solidFill>
              </a:rPr>
              <a:t> </a:t>
            </a:r>
            <a:r>
              <a:rPr lang="en-GB" sz="1200" dirty="0" err="1">
                <a:solidFill>
                  <a:srgbClr val="0070C0"/>
                </a:solidFill>
              </a:rPr>
              <a:t>ngắt</a:t>
            </a:r>
            <a:r>
              <a:rPr lang="en-GB" sz="1200" dirty="0">
                <a:solidFill>
                  <a:srgbClr val="0070C0"/>
                </a:solidFill>
              </a:rPr>
              <a:t> </a:t>
            </a:r>
            <a:r>
              <a:rPr lang="en-GB" sz="1200" dirty="0" err="1">
                <a:solidFill>
                  <a:srgbClr val="0070C0"/>
                </a:solidFill>
              </a:rPr>
              <a:t>nhịp</a:t>
            </a:r>
            <a:r>
              <a:rPr lang="en-GB" sz="1200" dirty="0">
                <a:solidFill>
                  <a:srgbClr val="0070C0"/>
                </a:solidFill>
              </a:rPr>
              <a:t> 2/2 .</a:t>
            </a:r>
            <a:endParaRPr lang="en-US" sz="1200" dirty="0">
              <a:solidFill>
                <a:srgbClr val="0070C0"/>
              </a:solidFill>
            </a:endParaRPr>
          </a:p>
        </p:txBody>
      </p:sp>
      <p:pic>
        <p:nvPicPr>
          <p:cNvPr id="4" name="Picture 3">
            <a:extLst>
              <a:ext uri="{FF2B5EF4-FFF2-40B4-BE49-F238E27FC236}">
                <a16:creationId xmlns:a16="http://schemas.microsoft.com/office/drawing/2014/main" xmlns="" id="{05FF2563-4DE6-4BB1-ABB4-AA4F4428695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9261" y="1665877"/>
            <a:ext cx="1237779" cy="1237779"/>
          </a:xfrm>
          <a:prstGeom prst="rect">
            <a:avLst/>
          </a:prstGeom>
        </p:spPr>
      </p:pic>
      <p:pic>
        <p:nvPicPr>
          <p:cNvPr id="7" name="Picture 6">
            <a:extLst>
              <a:ext uri="{FF2B5EF4-FFF2-40B4-BE49-F238E27FC236}">
                <a16:creationId xmlns:a16="http://schemas.microsoft.com/office/drawing/2014/main" xmlns="" id="{D7C010D1-0800-462C-A537-DA886269F663}"/>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2746" y="1556350"/>
            <a:ext cx="1162049" cy="1162049"/>
          </a:xfrm>
          <a:prstGeom prst="rect">
            <a:avLst/>
          </a:prstGeom>
        </p:spPr>
      </p:pic>
      <p:pic>
        <p:nvPicPr>
          <p:cNvPr id="17" name="Picture 16">
            <a:extLst>
              <a:ext uri="{FF2B5EF4-FFF2-40B4-BE49-F238E27FC236}">
                <a16:creationId xmlns:a16="http://schemas.microsoft.com/office/drawing/2014/main" xmlns="" id="{4D3E61DD-3BCB-4796-8919-55439118914B}"/>
              </a:ext>
            </a:extLst>
          </p:cNvPr>
          <p:cNvPicPr>
            <a:picLocks noChangeAspect="1"/>
          </p:cNvPicPr>
          <p:nvPr/>
        </p:nvPicPr>
        <p:blipFill>
          <a:blip r:embed="rId8" cstate="print">
            <a:clrChange>
              <a:clrFrom>
                <a:srgbClr val="F3F5F3"/>
              </a:clrFrom>
              <a:clrTo>
                <a:srgbClr val="F3F5F3">
                  <a:alpha val="0"/>
                </a:srgbClr>
              </a:clrTo>
            </a:clrChange>
            <a:extLst>
              <a:ext uri="{28A0092B-C50C-407E-A947-70E740481C1C}">
                <a14:useLocalDpi xmlns:a14="http://schemas.microsoft.com/office/drawing/2010/main" val="0"/>
              </a:ext>
            </a:extLst>
          </a:blip>
          <a:stretch>
            <a:fillRect/>
          </a:stretch>
        </p:blipFill>
        <p:spPr>
          <a:xfrm>
            <a:off x="648058" y="1670246"/>
            <a:ext cx="1314450" cy="1314450"/>
          </a:xfrm>
          <a:prstGeom prst="rect">
            <a:avLst/>
          </a:prstGeom>
        </p:spPr>
      </p:pic>
      <p:pic>
        <p:nvPicPr>
          <p:cNvPr id="21" name="Audio 20">
            <a:hlinkClick r:id="" action="ppaction://media"/>
            <a:extLst>
              <a:ext uri="{FF2B5EF4-FFF2-40B4-BE49-F238E27FC236}">
                <a16:creationId xmlns:a16="http://schemas.microsoft.com/office/drawing/2014/main" xmlns="" id="{9AADAD15-FA30-46D9-B8D4-B0D210BC29F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993607246"/>
      </p:ext>
    </p:extLst>
  </p:cSld>
  <p:clrMapOvr>
    <a:masterClrMapping/>
  </p:clrMapOvr>
  <mc:AlternateContent xmlns:mc="http://schemas.openxmlformats.org/markup-compatibility/2006" xmlns:p14="http://schemas.microsoft.com/office/powerpoint/2010/main">
    <mc:Choice Requires="p14">
      <p:transition spd="slow" p14:dur="800" advTm="28986">
        <p:circle/>
      </p:transition>
    </mc:Choice>
    <mc:Fallback xmlns="">
      <p:transition spd="slow" advTm="2898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1"/>
                </p:tgtEl>
              </p:cMediaNode>
            </p:audio>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820" r="119" b="15851"/>
          <a:stretch>
            <a:fillRect/>
          </a:stretch>
        </p:blipFill>
        <p:spPr>
          <a:xfrm>
            <a:off x="0" y="-24788"/>
            <a:ext cx="5753100" cy="32385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883135" y="2551889"/>
            <a:ext cx="614456" cy="604087"/>
          </a:xfrm>
          <a:prstGeom prst="rect">
            <a:avLst/>
          </a:prstGeom>
        </p:spPr>
      </p:pic>
      <p:pic>
        <p:nvPicPr>
          <p:cNvPr id="5" name="Picture 5"/>
          <p:cNvPicPr>
            <a:picLocks noChangeAspect="1"/>
          </p:cNvPicPr>
          <p:nvPr/>
        </p:nvPicPr>
        <p:blipFill>
          <a:blip r:embed="rId5"/>
          <a:srcRect/>
          <a:stretch>
            <a:fillRect/>
          </a:stretch>
        </p:blipFill>
        <p:spPr>
          <a:xfrm>
            <a:off x="-351040" y="-22307"/>
            <a:ext cx="1186931" cy="137853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009419" y="2370894"/>
            <a:ext cx="940295" cy="527757"/>
          </a:xfrm>
          <a:prstGeom prst="rect">
            <a:avLst/>
          </a:prstGeom>
        </p:spPr>
      </p:pic>
      <p:pic>
        <p:nvPicPr>
          <p:cNvPr id="8" name="Picture 8"/>
          <p:cNvPicPr>
            <a:picLocks noChangeAspect="1"/>
          </p:cNvPicPr>
          <p:nvPr/>
        </p:nvPicPr>
        <p:blipFill>
          <a:blip r:embed="rId8"/>
          <a:srcRect/>
          <a:stretch>
            <a:fillRect/>
          </a:stretch>
        </p:blipFill>
        <p:spPr>
          <a:xfrm>
            <a:off x="4661854" y="2775825"/>
            <a:ext cx="1212504" cy="512283"/>
          </a:xfrm>
          <a:prstGeom prst="rect">
            <a:avLst/>
          </a:prstGeom>
        </p:spPr>
      </p:pic>
      <p:pic>
        <p:nvPicPr>
          <p:cNvPr id="10" name="Picture 10"/>
          <p:cNvPicPr>
            <a:picLocks noChangeAspect="1"/>
          </p:cNvPicPr>
          <p:nvPr/>
        </p:nvPicPr>
        <p:blipFill>
          <a:blip r:embed="rId9"/>
          <a:srcRect/>
          <a:stretch>
            <a:fillRect/>
          </a:stretch>
        </p:blipFill>
        <p:spPr>
          <a:xfrm>
            <a:off x="2353988" y="1943949"/>
            <a:ext cx="669276" cy="418298"/>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392207" y="2963985"/>
            <a:ext cx="617931" cy="364579"/>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537813" y="1796474"/>
            <a:ext cx="653383" cy="354461"/>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22113" y="2270194"/>
            <a:ext cx="617931" cy="364579"/>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353988" y="2270194"/>
            <a:ext cx="625988" cy="281695"/>
          </a:xfrm>
          <a:prstGeom prst="rect">
            <a:avLst/>
          </a:prstGeom>
        </p:spPr>
      </p:pic>
      <p:sp>
        <p:nvSpPr>
          <p:cNvPr id="15" name="TextBox 15"/>
          <p:cNvSpPr txBox="1"/>
          <p:nvPr/>
        </p:nvSpPr>
        <p:spPr>
          <a:xfrm>
            <a:off x="1270106" y="684780"/>
            <a:ext cx="3350761" cy="448841"/>
          </a:xfrm>
          <a:prstGeom prst="rect">
            <a:avLst/>
          </a:prstGeom>
        </p:spPr>
        <p:txBody>
          <a:bodyPr wrap="square" lIns="0" tIns="0" rIns="0" bIns="0" rtlCol="0" anchor="t">
            <a:prstTxWarp prst="textArchUp">
              <a:avLst/>
            </a:prstTxWarp>
            <a:spAutoFit/>
          </a:bodyPr>
          <a:lstStyle/>
          <a:p>
            <a:pPr algn="ctr">
              <a:lnSpc>
                <a:spcPts val="3457"/>
              </a:lnSpc>
              <a:spcBef>
                <a:spcPct val="0"/>
              </a:spcBef>
            </a:pPr>
            <a:r>
              <a:rPr lang="en-US" sz="3457"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vè</a:t>
            </a:r>
            <a:r>
              <a:rPr lang="en-US" sz="3457"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 </a:t>
            </a:r>
            <a:r>
              <a:rPr lang="en-US" sz="3457"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loài</a:t>
            </a:r>
            <a:r>
              <a:rPr lang="en-US" sz="3457"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 </a:t>
            </a:r>
            <a:r>
              <a:rPr lang="en-US" sz="3457"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vật</a:t>
            </a:r>
            <a:endParaRPr lang="en-US" sz="3457"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endParaRPr>
          </a:p>
        </p:txBody>
      </p:sp>
      <p:pic>
        <p:nvPicPr>
          <p:cNvPr id="18" name="Picture 7">
            <a:extLst>
              <a:ext uri="{FF2B5EF4-FFF2-40B4-BE49-F238E27FC236}">
                <a16:creationId xmlns:a16="http://schemas.microsoft.com/office/drawing/2014/main" xmlns="" id="{1273A70D-256A-46B2-BBE1-75A50417AF0E}"/>
              </a:ext>
            </a:extLst>
          </p:cNvPr>
          <p:cNvPicPr>
            <a:picLocks noChangeAspect="1"/>
          </p:cNvPicPr>
          <p:nvPr/>
        </p:nvPicPr>
        <p:blipFill>
          <a:blip r:embed="rId16"/>
          <a:srcRect/>
          <a:stretch>
            <a:fillRect/>
          </a:stretch>
        </p:blipFill>
        <p:spPr>
          <a:xfrm>
            <a:off x="4130677" y="1210182"/>
            <a:ext cx="1186931" cy="1410914"/>
          </a:xfrm>
          <a:prstGeom prst="rect">
            <a:avLst/>
          </a:prstGeom>
        </p:spPr>
      </p:pic>
      <p:pic>
        <p:nvPicPr>
          <p:cNvPr id="3" name="Picture 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028729">
            <a:off x="1591420" y="1527900"/>
            <a:ext cx="546171" cy="526310"/>
          </a:xfrm>
          <a:prstGeom prst="rect">
            <a:avLst/>
          </a:prstGeom>
        </p:spPr>
      </p:pic>
      <p:pic>
        <p:nvPicPr>
          <p:cNvPr id="20" name="Picture 8">
            <a:extLst>
              <a:ext uri="{FF2B5EF4-FFF2-40B4-BE49-F238E27FC236}">
                <a16:creationId xmlns:a16="http://schemas.microsoft.com/office/drawing/2014/main" xmlns="" id="{96BCC219-2765-44BA-88CB-9E868CFE6DBE}"/>
              </a:ext>
            </a:extLst>
          </p:cNvPr>
          <p:cNvPicPr>
            <a:picLocks noChangeAspect="1"/>
          </p:cNvPicPr>
          <p:nvPr/>
        </p:nvPicPr>
        <p:blipFill>
          <a:blip r:embed="rId19"/>
          <a:srcRect/>
          <a:stretch>
            <a:fillRect/>
          </a:stretch>
        </p:blipFill>
        <p:spPr>
          <a:xfrm>
            <a:off x="47351" y="1744895"/>
            <a:ext cx="1106549" cy="786232"/>
          </a:xfrm>
          <a:prstGeom prst="rect">
            <a:avLst/>
          </a:prstGeom>
        </p:spPr>
      </p:pic>
      <p:pic>
        <p:nvPicPr>
          <p:cNvPr id="21" name="Picture 5">
            <a:extLst>
              <a:ext uri="{FF2B5EF4-FFF2-40B4-BE49-F238E27FC236}">
                <a16:creationId xmlns:a16="http://schemas.microsoft.com/office/drawing/2014/main" xmlns="" id="{CA29F2F4-7A7F-4D82-B646-422CDABEA90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rot="923824">
            <a:off x="5170223" y="293284"/>
            <a:ext cx="524210" cy="938183"/>
          </a:xfrm>
          <a:prstGeom prst="rect">
            <a:avLst/>
          </a:prstGeom>
        </p:spPr>
      </p:pic>
      <p:pic>
        <p:nvPicPr>
          <p:cNvPr id="19" name="Picture 2" descr="Cartoon Fish Sticker by Box Office for iOS &amp;amp; Android | GIPHY">
            <a:extLst>
              <a:ext uri="{FF2B5EF4-FFF2-40B4-BE49-F238E27FC236}">
                <a16:creationId xmlns:a16="http://schemas.microsoft.com/office/drawing/2014/main" xmlns="" id="{CC698FE7-9423-4208-8491-0499011077C9}"/>
              </a:ext>
            </a:extLst>
          </p:cNvPr>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518798" y="2064624"/>
            <a:ext cx="1121901" cy="6310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advTm="4132">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21875" r="119" b="21901"/>
          <a:stretch>
            <a:fillRect/>
          </a:stretch>
        </p:blipFill>
        <p:spPr>
          <a:xfrm>
            <a:off x="0" y="-41329"/>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705350" y="2125679"/>
            <a:ext cx="603490" cy="525791"/>
          </a:xfrm>
          <a:prstGeom prst="rect">
            <a:avLst/>
          </a:prstGeom>
        </p:spPr>
      </p:pic>
      <p:pic>
        <p:nvPicPr>
          <p:cNvPr id="6" name="Picture 5">
            <a:extLst>
              <a:ext uri="{FF2B5EF4-FFF2-40B4-BE49-F238E27FC236}">
                <a16:creationId xmlns:a16="http://schemas.microsoft.com/office/drawing/2014/main" xmlns="" id="{0A6A514C-7116-469F-B3E4-998E4CA4220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3664" y="2243238"/>
            <a:ext cx="1030508" cy="887547"/>
          </a:xfrm>
          <a:prstGeom prst="rect">
            <a:avLst/>
          </a:prstGeom>
        </p:spPr>
      </p:pic>
      <p:pic>
        <p:nvPicPr>
          <p:cNvPr id="8" name="Picture 7">
            <a:extLst>
              <a:ext uri="{FF2B5EF4-FFF2-40B4-BE49-F238E27FC236}">
                <a16:creationId xmlns:a16="http://schemas.microsoft.com/office/drawing/2014/main" xmlns="" id="{D43BB5E1-CABA-40EE-8949-47110503F7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200" y="1934188"/>
            <a:ext cx="1761675" cy="1331323"/>
          </a:xfrm>
          <a:prstGeom prst="rect">
            <a:avLst/>
          </a:prstGeom>
        </p:spPr>
      </p:pic>
      <p:pic>
        <p:nvPicPr>
          <p:cNvPr id="10" name="Picture 7">
            <a:extLst>
              <a:ext uri="{FF2B5EF4-FFF2-40B4-BE49-F238E27FC236}">
                <a16:creationId xmlns:a16="http://schemas.microsoft.com/office/drawing/2014/main" xmlns="" id="{573DEB11-9620-476F-9332-4B6D55BCEE91}"/>
              </a:ext>
            </a:extLst>
          </p:cNvPr>
          <p:cNvPicPr>
            <a:picLocks noChangeAspect="1"/>
          </p:cNvPicPr>
          <p:nvPr/>
        </p:nvPicPr>
        <p:blipFill>
          <a:blip r:embed="rId10"/>
          <a:srcRect/>
          <a:stretch>
            <a:fillRect/>
          </a:stretch>
        </p:blipFill>
        <p:spPr>
          <a:xfrm>
            <a:off x="4241257" y="1311838"/>
            <a:ext cx="748974" cy="532166"/>
          </a:xfrm>
          <a:prstGeom prst="rect">
            <a:avLst/>
          </a:prstGeom>
        </p:spPr>
      </p:pic>
      <p:pic>
        <p:nvPicPr>
          <p:cNvPr id="11" name="Picture 7">
            <a:extLst>
              <a:ext uri="{FF2B5EF4-FFF2-40B4-BE49-F238E27FC236}">
                <a16:creationId xmlns:a16="http://schemas.microsoft.com/office/drawing/2014/main" xmlns="" id="{984BC49F-83B0-43A3-86F6-38A34AD0155D}"/>
              </a:ext>
            </a:extLst>
          </p:cNvPr>
          <p:cNvPicPr>
            <a:picLocks noChangeAspect="1"/>
          </p:cNvPicPr>
          <p:nvPr/>
        </p:nvPicPr>
        <p:blipFill>
          <a:blip r:embed="rId10"/>
          <a:srcRect/>
          <a:stretch>
            <a:fillRect/>
          </a:stretch>
        </p:blipFill>
        <p:spPr>
          <a:xfrm>
            <a:off x="2796467" y="502350"/>
            <a:ext cx="553853" cy="393527"/>
          </a:xfrm>
          <a:prstGeom prst="rect">
            <a:avLst/>
          </a:prstGeom>
        </p:spPr>
      </p:pic>
      <p:pic>
        <p:nvPicPr>
          <p:cNvPr id="12" name="Picture 7">
            <a:extLst>
              <a:ext uri="{FF2B5EF4-FFF2-40B4-BE49-F238E27FC236}">
                <a16:creationId xmlns:a16="http://schemas.microsoft.com/office/drawing/2014/main" xmlns="" id="{9F4BC6DF-6980-449B-984F-B3CDC05AFF1E}"/>
              </a:ext>
            </a:extLst>
          </p:cNvPr>
          <p:cNvPicPr>
            <a:picLocks noChangeAspect="1"/>
          </p:cNvPicPr>
          <p:nvPr/>
        </p:nvPicPr>
        <p:blipFill>
          <a:blip r:embed="rId10"/>
          <a:srcRect/>
          <a:stretch>
            <a:fillRect/>
          </a:stretch>
        </p:blipFill>
        <p:spPr>
          <a:xfrm>
            <a:off x="2968946" y="1630511"/>
            <a:ext cx="552562" cy="392610"/>
          </a:xfrm>
          <a:prstGeom prst="rect">
            <a:avLst/>
          </a:prstGeom>
        </p:spPr>
      </p:pic>
      <p:pic>
        <p:nvPicPr>
          <p:cNvPr id="13" name="Picture 9">
            <a:extLst>
              <a:ext uri="{FF2B5EF4-FFF2-40B4-BE49-F238E27FC236}">
                <a16:creationId xmlns:a16="http://schemas.microsoft.com/office/drawing/2014/main" xmlns="" id="{DCADA37D-5E34-4CE6-9526-FEFD2FC9817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825355" y="2687011"/>
            <a:ext cx="540321" cy="472781"/>
          </a:xfrm>
          <a:prstGeom prst="rect">
            <a:avLst/>
          </a:prstGeom>
        </p:spPr>
      </p:pic>
      <p:pic>
        <p:nvPicPr>
          <p:cNvPr id="14" name="Picture 9">
            <a:extLst>
              <a:ext uri="{FF2B5EF4-FFF2-40B4-BE49-F238E27FC236}">
                <a16:creationId xmlns:a16="http://schemas.microsoft.com/office/drawing/2014/main" xmlns="" id="{35C811CE-AF3B-4748-AF5D-624CA16A5D5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90250" y="2756969"/>
            <a:ext cx="540321" cy="472781"/>
          </a:xfrm>
          <a:prstGeom prst="rect">
            <a:avLst/>
          </a:prstGeom>
        </p:spPr>
      </p:pic>
      <p:sp>
        <p:nvSpPr>
          <p:cNvPr id="4" name="TextBox 3">
            <a:extLst>
              <a:ext uri="{FF2B5EF4-FFF2-40B4-BE49-F238E27FC236}">
                <a16:creationId xmlns:a16="http://schemas.microsoft.com/office/drawing/2014/main" xmlns="" id="{597C236E-31D9-4C4F-AA48-1EBA7B63B988}"/>
              </a:ext>
            </a:extLst>
          </p:cNvPr>
          <p:cNvSpPr txBox="1"/>
          <p:nvPr/>
        </p:nvSpPr>
        <p:spPr>
          <a:xfrm>
            <a:off x="693784" y="61312"/>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Ve</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vẻ</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vè</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ve</a:t>
            </a:r>
            <a:endParaRPr lang="en-US" sz="1200" b="1" dirty="0">
              <a:solidFill>
                <a:srgbClr val="00206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xmlns="" id="{E039CEA0-6C83-4247-B136-0B0633953947}"/>
              </a:ext>
            </a:extLst>
          </p:cNvPr>
          <p:cNvSpPr txBox="1"/>
          <p:nvPr/>
        </p:nvSpPr>
        <p:spPr>
          <a:xfrm>
            <a:off x="684065" y="309870"/>
            <a:ext cx="275140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Cái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vè</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loài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vật</a:t>
            </a:r>
            <a:endParaRPr lang="en-US" sz="1200" b="1" dirty="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xmlns="" id="{5792A81E-C37A-4E12-A7A1-4EEA710D4597}"/>
              </a:ext>
            </a:extLst>
          </p:cNvPr>
          <p:cNvSpPr txBox="1"/>
          <p:nvPr/>
        </p:nvSpPr>
        <p:spPr>
          <a:xfrm>
            <a:off x="684065" y="548196"/>
            <a:ext cx="40711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Trên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lưng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cõng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gạch</a:t>
            </a:r>
            <a:endParaRPr lang="en-US" sz="1200" b="1"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xmlns="" id="{5437A9E0-361A-4129-AFBD-685406DED98C}"/>
              </a:ext>
            </a:extLst>
          </p:cNvPr>
          <p:cNvSpPr txBox="1"/>
          <p:nvPr/>
        </p:nvSpPr>
        <p:spPr>
          <a:xfrm>
            <a:off x="695008" y="777517"/>
            <a:ext cx="39187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họ</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cua</a:t>
            </a:r>
            <a:endParaRPr lang="en-US" sz="1200" b="1" dirty="0">
              <a:solidFill>
                <a:srgbClr val="002060"/>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xmlns="" id="{E8109CF3-9AD9-4090-A05C-5DDE2CEC5CAB}"/>
              </a:ext>
            </a:extLst>
          </p:cNvPr>
          <p:cNvSpPr txBox="1"/>
          <p:nvPr/>
        </p:nvSpPr>
        <p:spPr>
          <a:xfrm>
            <a:off x="684065" y="1005038"/>
            <a:ext cx="33853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Nghiến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răng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mưa</a:t>
            </a:r>
            <a:endParaRPr lang="en-US" sz="1200" b="1" dirty="0">
              <a:solidFill>
                <a:srgbClr val="002060"/>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xmlns="" id="{0A7F0A6B-F767-47D4-8E97-C71F12432B5B}"/>
              </a:ext>
            </a:extLst>
          </p:cNvPr>
          <p:cNvSpPr txBox="1"/>
          <p:nvPr/>
        </p:nvSpPr>
        <p:spPr>
          <a:xfrm>
            <a:off x="693784" y="1264617"/>
            <a:ext cx="327776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Đúng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cụ</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cóc</a:t>
            </a:r>
            <a:endParaRPr lang="en-US" sz="1200" b="1" dirty="0">
              <a:solidFill>
                <a:srgbClr val="002060"/>
              </a:solidFill>
              <a:latin typeface="Roboto" panose="02000000000000000000" pitchFamily="2" charset="0"/>
              <a:ea typeface="Roboto" panose="02000000000000000000" pitchFamily="2" charset="0"/>
            </a:endParaRPr>
          </a:p>
        </p:txBody>
      </p:sp>
      <p:pic>
        <p:nvPicPr>
          <p:cNvPr id="22" name="Audio 21">
            <a:hlinkClick r:id="" action="ppaction://media"/>
            <a:extLst>
              <a:ext uri="{FF2B5EF4-FFF2-40B4-BE49-F238E27FC236}">
                <a16:creationId xmlns:a16="http://schemas.microsoft.com/office/drawing/2014/main" xmlns="" id="{77B719BD-6B77-41B2-8A2B-1F29F602FAB2}"/>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5113338" y="2598738"/>
            <a:ext cx="487362" cy="487362"/>
          </a:xfrm>
          <a:prstGeom prst="rect">
            <a:avLst/>
          </a:prstGeom>
        </p:spPr>
      </p:pic>
      <p:pic>
        <p:nvPicPr>
          <p:cNvPr id="24" name="Picture 23">
            <a:extLst>
              <a:ext uri="{FF2B5EF4-FFF2-40B4-BE49-F238E27FC236}">
                <a16:creationId xmlns:a16="http://schemas.microsoft.com/office/drawing/2014/main" xmlns="" id="{15B9D5B9-84E3-4D5F-B544-AE825338F2F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26913" y="777517"/>
            <a:ext cx="3238500" cy="3238500"/>
          </a:xfrm>
          <a:prstGeom prst="rect">
            <a:avLst/>
          </a:prstGeom>
        </p:spPr>
      </p:pic>
      <p:pic>
        <p:nvPicPr>
          <p:cNvPr id="25" name="Picture 24">
            <a:extLst>
              <a:ext uri="{FF2B5EF4-FFF2-40B4-BE49-F238E27FC236}">
                <a16:creationId xmlns:a16="http://schemas.microsoft.com/office/drawing/2014/main" xmlns="" id="{4A1C6258-0AEA-46BF-AB2F-5588ADC5F86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39226" y="44258"/>
            <a:ext cx="2361900" cy="2361900"/>
          </a:xfrm>
          <a:prstGeom prst="rect">
            <a:avLst/>
          </a:prstGeom>
        </p:spPr>
      </p:pic>
      <p:pic>
        <p:nvPicPr>
          <p:cNvPr id="26" name="Picture 25">
            <a:extLst>
              <a:ext uri="{FF2B5EF4-FFF2-40B4-BE49-F238E27FC236}">
                <a16:creationId xmlns:a16="http://schemas.microsoft.com/office/drawing/2014/main" xmlns="" id="{BEEC3DAB-C29E-470A-B26D-5315BFD2A99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41792" y="1696790"/>
            <a:ext cx="2361900" cy="2361900"/>
          </a:xfrm>
          <a:prstGeom prst="rect">
            <a:avLst/>
          </a:prstGeom>
        </p:spPr>
      </p:pic>
      <p:pic>
        <p:nvPicPr>
          <p:cNvPr id="27" name="Picture 26">
            <a:extLst>
              <a:ext uri="{FF2B5EF4-FFF2-40B4-BE49-F238E27FC236}">
                <a16:creationId xmlns:a16="http://schemas.microsoft.com/office/drawing/2014/main" xmlns="" id="{A289C1D1-5A9E-4B2B-BF47-E28BBEB7DB4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0307" y="768617"/>
            <a:ext cx="3238500" cy="3238500"/>
          </a:xfrm>
          <a:prstGeom prst="rect">
            <a:avLst/>
          </a:prstGeom>
        </p:spPr>
      </p:pic>
      <p:pic>
        <p:nvPicPr>
          <p:cNvPr id="28" name="Picture 27">
            <a:extLst>
              <a:ext uri="{FF2B5EF4-FFF2-40B4-BE49-F238E27FC236}">
                <a16:creationId xmlns:a16="http://schemas.microsoft.com/office/drawing/2014/main" xmlns="" id="{634C1032-D05F-43BD-B8AF-E478B79432F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969796">
            <a:off x="2436629" y="-1184302"/>
            <a:ext cx="3238500" cy="3238500"/>
          </a:xfrm>
          <a:prstGeom prst="rect">
            <a:avLst/>
          </a:prstGeom>
        </p:spPr>
      </p:pic>
      <p:pic>
        <p:nvPicPr>
          <p:cNvPr id="29" name="Picture 28">
            <a:extLst>
              <a:ext uri="{FF2B5EF4-FFF2-40B4-BE49-F238E27FC236}">
                <a16:creationId xmlns:a16="http://schemas.microsoft.com/office/drawing/2014/main" xmlns="" id="{764DBA50-5DEB-4B4E-AF5F-6B44F96E5B5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0969796">
            <a:off x="-439920" y="-1170882"/>
            <a:ext cx="3238500" cy="3238500"/>
          </a:xfrm>
          <a:prstGeom prst="rect">
            <a:avLst/>
          </a:prstGeom>
        </p:spPr>
      </p:pic>
    </p:spTree>
    <p:custDataLst>
      <p:tags r:id="rId1"/>
    </p:custDataLst>
  </p:cSld>
  <p:clrMapOvr>
    <a:masterClrMapping/>
  </p:clrMapOvr>
  <p:transition spd="slow" advTm="162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500"/>
                                  </p:stCondLst>
                                  <p:iterate type="lt">
                                    <p:tmPct val="10000"/>
                                  </p:iterate>
                                  <p:childTnLst>
                                    <p:animClr clrSpc="rgb" dir="cw">
                                      <p:cBhvr override="childStyle">
                                        <p:cTn id="10" dur="500" fill="hold"/>
                                        <p:tgtEl>
                                          <p:spTgt spid="4"/>
                                        </p:tgtEl>
                                        <p:attrNameLst>
                                          <p:attrName>style.color</p:attrName>
                                        </p:attrNameLst>
                                      </p:cBhvr>
                                      <p:to>
                                        <a:schemeClr val="accent2"/>
                                      </p:to>
                                    </p:animClr>
                                    <p:animClr clrSpc="rgb" dir="cw">
                                      <p:cBhvr>
                                        <p:cTn id="11" dur="500" fill="hold"/>
                                        <p:tgtEl>
                                          <p:spTgt spid="4"/>
                                        </p:tgtEl>
                                        <p:attrNameLst>
                                          <p:attrName>fillcolor</p:attrName>
                                        </p:attrNameLst>
                                      </p:cBhvr>
                                      <p:to>
                                        <a:schemeClr val="accent2"/>
                                      </p:to>
                                    </p:animClr>
                                    <p:set>
                                      <p:cBhvr>
                                        <p:cTn id="12" dur="500" fill="hold"/>
                                        <p:tgtEl>
                                          <p:spTgt spid="4"/>
                                        </p:tgtEl>
                                        <p:attrNameLst>
                                          <p:attrName>fill.type</p:attrName>
                                        </p:attrNameLst>
                                      </p:cBhvr>
                                      <p:to>
                                        <p:strVal val="solid"/>
                                      </p:to>
                                    </p:set>
                                    <p:anim to="1.5" calcmode="lin" valueType="num">
                                      <p:cBhvr override="childStyle">
                                        <p:cTn id="13" dur="500" fill="hold"/>
                                        <p:tgtEl>
                                          <p:spTgt spid="4"/>
                                        </p:tgtEl>
                                        <p:attrNameLst>
                                          <p:attrName>style.fontSize</p:attrName>
                                        </p:attrNameLst>
                                      </p:cBhvr>
                                    </p:anim>
                                  </p:childTnLst>
                                </p:cTn>
                              </p:par>
                            </p:childTnLst>
                          </p:cTn>
                        </p:par>
                      </p:childTnLst>
                    </p:cTn>
                  </p:par>
                  <p:par>
                    <p:cTn id="14" fill="hold">
                      <p:stCondLst>
                        <p:cond delay="indefinite"/>
                      </p:stCondLst>
                      <p:childTnLst>
                        <p:par>
                          <p:cTn id="15" fill="hold">
                            <p:stCondLst>
                              <p:cond delay="0"/>
                            </p:stCondLst>
                            <p:childTnLst>
                              <p:par>
                                <p:cTn id="16" presetID="28" presetClass="emph" presetSubtype="0" fill="hold" grpId="0" nodeType="clickEffect">
                                  <p:stCondLst>
                                    <p:cond delay="500"/>
                                  </p:stCondLst>
                                  <p:iterate type="lt">
                                    <p:tmPct val="10000"/>
                                  </p:iterate>
                                  <p:childTnLst>
                                    <p:animClr clrSpc="rgb" dir="cw">
                                      <p:cBhvr override="childStyle">
                                        <p:cTn id="17" dur="500" fill="hold"/>
                                        <p:tgtEl>
                                          <p:spTgt spid="15"/>
                                        </p:tgtEl>
                                        <p:attrNameLst>
                                          <p:attrName>style.color</p:attrName>
                                        </p:attrNameLst>
                                      </p:cBhvr>
                                      <p:to>
                                        <a:schemeClr val="accent2"/>
                                      </p:to>
                                    </p:animClr>
                                    <p:animClr clrSpc="rgb" dir="cw">
                                      <p:cBhvr>
                                        <p:cTn id="18" dur="500" fill="hold"/>
                                        <p:tgtEl>
                                          <p:spTgt spid="15"/>
                                        </p:tgtEl>
                                        <p:attrNameLst>
                                          <p:attrName>fillcolor</p:attrName>
                                        </p:attrNameLst>
                                      </p:cBhvr>
                                      <p:to>
                                        <a:schemeClr val="accent2"/>
                                      </p:to>
                                    </p:animClr>
                                    <p:set>
                                      <p:cBhvr>
                                        <p:cTn id="19" dur="500" fill="hold"/>
                                        <p:tgtEl>
                                          <p:spTgt spid="15"/>
                                        </p:tgtEl>
                                        <p:attrNameLst>
                                          <p:attrName>fill.type</p:attrName>
                                        </p:attrNameLst>
                                      </p:cBhvr>
                                      <p:to>
                                        <p:strVal val="solid"/>
                                      </p:to>
                                    </p:set>
                                    <p:anim to="1.5" calcmode="lin" valueType="num">
                                      <p:cBhvr override="childStyle">
                                        <p:cTn id="20" dur="500" fill="hold"/>
                                        <p:tgtEl>
                                          <p:spTgt spid="15"/>
                                        </p:tgtEl>
                                        <p:attrNameLst>
                                          <p:attrName>style.fontSize</p:attrName>
                                        </p:attrNameLst>
                                      </p:cBhvr>
                                    </p:anim>
                                  </p:childTnLst>
                                </p:cTn>
                              </p:par>
                              <p:par>
                                <p:cTn id="21" presetID="6"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1000"/>
                                        <p:tgtEl>
                                          <p:spTgt spid="10"/>
                                        </p:tgtEl>
                                      </p:cBhvr>
                                    </p:animEffect>
                                  </p:childTnLst>
                                </p:cTn>
                              </p:par>
                              <p:par>
                                <p:cTn id="24" presetID="6"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1000"/>
                                        <p:tgtEl>
                                          <p:spTgt spid="12"/>
                                        </p:tgtEl>
                                      </p:cBhvr>
                                    </p:animEffect>
                                  </p:childTnLst>
                                </p:cTn>
                              </p:par>
                              <p:par>
                                <p:cTn id="27" presetID="6"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8" presetClass="emph" presetSubtype="0" fill="hold" grpId="0" nodeType="clickEffect">
                                  <p:stCondLst>
                                    <p:cond delay="500"/>
                                  </p:stCondLst>
                                  <p:iterate type="lt">
                                    <p:tmPct val="10000"/>
                                  </p:iterate>
                                  <p:childTnLst>
                                    <p:animClr clrSpc="rgb" dir="cw">
                                      <p:cBhvr override="childStyle">
                                        <p:cTn id="33" dur="500" fill="hold"/>
                                        <p:tgtEl>
                                          <p:spTgt spid="16"/>
                                        </p:tgtEl>
                                        <p:attrNameLst>
                                          <p:attrName>style.color</p:attrName>
                                        </p:attrNameLst>
                                      </p:cBhvr>
                                      <p:to>
                                        <a:schemeClr val="accent2"/>
                                      </p:to>
                                    </p:animClr>
                                    <p:animClr clrSpc="rgb" dir="cw">
                                      <p:cBhvr>
                                        <p:cTn id="34" dur="500" fill="hold"/>
                                        <p:tgtEl>
                                          <p:spTgt spid="16"/>
                                        </p:tgtEl>
                                        <p:attrNameLst>
                                          <p:attrName>fillcolor</p:attrName>
                                        </p:attrNameLst>
                                      </p:cBhvr>
                                      <p:to>
                                        <a:schemeClr val="accent2"/>
                                      </p:to>
                                    </p:animClr>
                                    <p:set>
                                      <p:cBhvr>
                                        <p:cTn id="35" dur="500" fill="hold"/>
                                        <p:tgtEl>
                                          <p:spTgt spid="16"/>
                                        </p:tgtEl>
                                        <p:attrNameLst>
                                          <p:attrName>fill.type</p:attrName>
                                        </p:attrNameLst>
                                      </p:cBhvr>
                                      <p:to>
                                        <p:strVal val="solid"/>
                                      </p:to>
                                    </p:set>
                                    <p:anim to="1.5" calcmode="lin" valueType="num">
                                      <p:cBhvr override="childStyle">
                                        <p:cTn id="36" dur="500" fill="hold"/>
                                        <p:tgtEl>
                                          <p:spTgt spid="16"/>
                                        </p:tgtEl>
                                        <p:attrNameLst>
                                          <p:attrName>style.fontSize</p:attrName>
                                        </p:attrNameLst>
                                      </p:cBhvr>
                                    </p:anim>
                                  </p:childTnLst>
                                </p:cTn>
                              </p:par>
                              <p:par>
                                <p:cTn id="37" presetID="16" presetClass="entr" presetSubtype="21" fill="hold" nodeType="withEffect">
                                  <p:stCondLst>
                                    <p:cond delay="50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8" presetClass="emph" presetSubtype="0" fill="hold" grpId="0" nodeType="clickEffect">
                                  <p:stCondLst>
                                    <p:cond delay="500"/>
                                  </p:stCondLst>
                                  <p:iterate type="lt">
                                    <p:tmPct val="10000"/>
                                  </p:iterate>
                                  <p:childTnLst>
                                    <p:animClr clrSpc="rgb" dir="cw">
                                      <p:cBhvr override="childStyle">
                                        <p:cTn id="43" dur="500" fill="hold"/>
                                        <p:tgtEl>
                                          <p:spTgt spid="17"/>
                                        </p:tgtEl>
                                        <p:attrNameLst>
                                          <p:attrName>style.color</p:attrName>
                                        </p:attrNameLst>
                                      </p:cBhvr>
                                      <p:to>
                                        <a:schemeClr val="accent2"/>
                                      </p:to>
                                    </p:animClr>
                                    <p:animClr clrSpc="rgb" dir="cw">
                                      <p:cBhvr>
                                        <p:cTn id="44" dur="500" fill="hold"/>
                                        <p:tgtEl>
                                          <p:spTgt spid="17"/>
                                        </p:tgtEl>
                                        <p:attrNameLst>
                                          <p:attrName>fillcolor</p:attrName>
                                        </p:attrNameLst>
                                      </p:cBhvr>
                                      <p:to>
                                        <a:schemeClr val="accent2"/>
                                      </p:to>
                                    </p:animClr>
                                    <p:set>
                                      <p:cBhvr>
                                        <p:cTn id="45" dur="500" fill="hold"/>
                                        <p:tgtEl>
                                          <p:spTgt spid="17"/>
                                        </p:tgtEl>
                                        <p:attrNameLst>
                                          <p:attrName>fill.type</p:attrName>
                                        </p:attrNameLst>
                                      </p:cBhvr>
                                      <p:to>
                                        <p:strVal val="solid"/>
                                      </p:to>
                                    </p:set>
                                    <p:anim to="1.5" calcmode="lin" valueType="num">
                                      <p:cBhvr override="childStyle">
                                        <p:cTn id="46" dur="500" fill="hold"/>
                                        <p:tgtEl>
                                          <p:spTgt spid="17"/>
                                        </p:tgtEl>
                                        <p:attrNameLst>
                                          <p:attrName>style.fontSize</p:attrName>
                                        </p:attrNameLst>
                                      </p:cBhvr>
                                    </p:anim>
                                  </p:childTnLst>
                                </p:cTn>
                              </p:par>
                            </p:childTnLst>
                          </p:cTn>
                        </p:par>
                      </p:childTnLst>
                    </p:cTn>
                  </p:par>
                  <p:par>
                    <p:cTn id="47" fill="hold">
                      <p:stCondLst>
                        <p:cond delay="indefinite"/>
                      </p:stCondLst>
                      <p:childTnLst>
                        <p:par>
                          <p:cTn id="48" fill="hold">
                            <p:stCondLst>
                              <p:cond delay="0"/>
                            </p:stCondLst>
                            <p:childTnLst>
                              <p:par>
                                <p:cTn id="49" presetID="28" presetClass="emph" presetSubtype="0" fill="hold" grpId="0" nodeType="clickEffect">
                                  <p:stCondLst>
                                    <p:cond delay="500"/>
                                  </p:stCondLst>
                                  <p:iterate type="lt">
                                    <p:tmPct val="10000"/>
                                  </p:iterate>
                                  <p:childTnLst>
                                    <p:animClr clrSpc="rgb" dir="cw">
                                      <p:cBhvr override="childStyle">
                                        <p:cTn id="50" dur="500" fill="hold"/>
                                        <p:tgtEl>
                                          <p:spTgt spid="18"/>
                                        </p:tgtEl>
                                        <p:attrNameLst>
                                          <p:attrName>style.color</p:attrName>
                                        </p:attrNameLst>
                                      </p:cBhvr>
                                      <p:to>
                                        <a:schemeClr val="accent2"/>
                                      </p:to>
                                    </p:animClr>
                                    <p:animClr clrSpc="rgb" dir="cw">
                                      <p:cBhvr>
                                        <p:cTn id="51" dur="500" fill="hold"/>
                                        <p:tgtEl>
                                          <p:spTgt spid="18"/>
                                        </p:tgtEl>
                                        <p:attrNameLst>
                                          <p:attrName>fillcolor</p:attrName>
                                        </p:attrNameLst>
                                      </p:cBhvr>
                                      <p:to>
                                        <a:schemeClr val="accent2"/>
                                      </p:to>
                                    </p:animClr>
                                    <p:set>
                                      <p:cBhvr>
                                        <p:cTn id="52" dur="500" fill="hold"/>
                                        <p:tgtEl>
                                          <p:spTgt spid="18"/>
                                        </p:tgtEl>
                                        <p:attrNameLst>
                                          <p:attrName>fill.type</p:attrName>
                                        </p:attrNameLst>
                                      </p:cBhvr>
                                      <p:to>
                                        <p:strVal val="solid"/>
                                      </p:to>
                                    </p:set>
                                    <p:anim to="1.5" calcmode="lin" valueType="num">
                                      <p:cBhvr override="childStyle">
                                        <p:cTn id="53" dur="500" fill="hold"/>
                                        <p:tgtEl>
                                          <p:spTgt spid="18"/>
                                        </p:tgtEl>
                                        <p:attrNameLst>
                                          <p:attrName>style.fontSize</p:attrName>
                                        </p:attrNameLst>
                                      </p:cBhvr>
                                    </p:anim>
                                  </p:childTnLst>
                                </p:cTn>
                              </p:par>
                              <p:par>
                                <p:cTn id="54" presetID="16" presetClass="entr" presetSubtype="21"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barn(inVertical)">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8" presetClass="emph" presetSubtype="0" fill="hold" grpId="0" nodeType="clickEffect">
                                  <p:stCondLst>
                                    <p:cond delay="250"/>
                                  </p:stCondLst>
                                  <p:iterate type="lt">
                                    <p:tmPct val="10000"/>
                                  </p:iterate>
                                  <p:childTnLst>
                                    <p:animClr clrSpc="rgb" dir="cw">
                                      <p:cBhvr override="childStyle">
                                        <p:cTn id="60" dur="500" fill="hold"/>
                                        <p:tgtEl>
                                          <p:spTgt spid="19"/>
                                        </p:tgtEl>
                                        <p:attrNameLst>
                                          <p:attrName>style.color</p:attrName>
                                        </p:attrNameLst>
                                      </p:cBhvr>
                                      <p:to>
                                        <a:schemeClr val="accent2"/>
                                      </p:to>
                                    </p:animClr>
                                    <p:animClr clrSpc="rgb" dir="cw">
                                      <p:cBhvr>
                                        <p:cTn id="61" dur="500" fill="hold"/>
                                        <p:tgtEl>
                                          <p:spTgt spid="19"/>
                                        </p:tgtEl>
                                        <p:attrNameLst>
                                          <p:attrName>fillcolor</p:attrName>
                                        </p:attrNameLst>
                                      </p:cBhvr>
                                      <p:to>
                                        <a:schemeClr val="accent2"/>
                                      </p:to>
                                    </p:animClr>
                                    <p:set>
                                      <p:cBhvr>
                                        <p:cTn id="62" dur="500" fill="hold"/>
                                        <p:tgtEl>
                                          <p:spTgt spid="19"/>
                                        </p:tgtEl>
                                        <p:attrNameLst>
                                          <p:attrName>fill.type</p:attrName>
                                        </p:attrNameLst>
                                      </p:cBhvr>
                                      <p:to>
                                        <p:strVal val="solid"/>
                                      </p:to>
                                    </p:set>
                                    <p:anim to="1.5" calcmode="lin" valueType="num">
                                      <p:cBhvr override="childStyle">
                                        <p:cTn id="63" dur="500" fill="hold"/>
                                        <p:tgtEl>
                                          <p:spTgt spid="19"/>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22"/>
                </p:tgtEl>
              </p:cMediaNode>
            </p:audio>
          </p:childTnLst>
        </p:cTn>
      </p:par>
    </p:tnLst>
    <p:bldLst>
      <p:bldP spid="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8443" r="119" b="8482"/>
          <a:stretch>
            <a:fillRect/>
          </a:stretch>
        </p:blipFill>
        <p:spPr>
          <a:xfrm>
            <a:off x="0" y="-2534"/>
            <a:ext cx="5753100" cy="3241034"/>
          </a:xfrm>
          <a:prstGeom prst="rect">
            <a:avLst/>
          </a:prstGeom>
        </p:spPr>
      </p:pic>
      <p:pic>
        <p:nvPicPr>
          <p:cNvPr id="3" name="Picture 3"/>
          <p:cNvPicPr>
            <a:picLocks noChangeAspect="1"/>
          </p:cNvPicPr>
          <p:nvPr/>
        </p:nvPicPr>
        <p:blipFill>
          <a:blip r:embed="rId7"/>
          <a:srcRect/>
          <a:stretch>
            <a:fillRect/>
          </a:stretch>
        </p:blipFill>
        <p:spPr>
          <a:xfrm>
            <a:off x="4071739" y="2283205"/>
            <a:ext cx="1169174" cy="460362"/>
          </a:xfrm>
          <a:prstGeom prst="rect">
            <a:avLst/>
          </a:prstGeom>
        </p:spPr>
      </p:pic>
      <p:pic>
        <p:nvPicPr>
          <p:cNvPr id="4" name="Picture 4"/>
          <p:cNvPicPr>
            <a:picLocks noChangeAspect="1"/>
          </p:cNvPicPr>
          <p:nvPr/>
        </p:nvPicPr>
        <p:blipFill>
          <a:blip r:embed="rId7"/>
          <a:srcRect/>
          <a:stretch>
            <a:fillRect/>
          </a:stretch>
        </p:blipFill>
        <p:spPr>
          <a:xfrm>
            <a:off x="2309182" y="2803434"/>
            <a:ext cx="952390" cy="375003"/>
          </a:xfrm>
          <a:prstGeom prst="rect">
            <a:avLst/>
          </a:prstGeom>
        </p:spPr>
      </p:pic>
      <p:pic>
        <p:nvPicPr>
          <p:cNvPr id="5" name="Picture 5"/>
          <p:cNvPicPr>
            <a:picLocks noChangeAspect="1"/>
          </p:cNvPicPr>
          <p:nvPr/>
        </p:nvPicPr>
        <p:blipFill>
          <a:blip r:embed="rId7"/>
          <a:srcRect/>
          <a:stretch>
            <a:fillRect/>
          </a:stretch>
        </p:blipFill>
        <p:spPr>
          <a:xfrm>
            <a:off x="3120343" y="2803434"/>
            <a:ext cx="640422" cy="252166"/>
          </a:xfrm>
          <a:prstGeom prst="rect">
            <a:avLst/>
          </a:prstGeom>
        </p:spPr>
      </p:pic>
      <p:pic>
        <p:nvPicPr>
          <p:cNvPr id="6" name="Picture 6"/>
          <p:cNvPicPr>
            <a:picLocks noChangeAspect="1"/>
          </p:cNvPicPr>
          <p:nvPr/>
        </p:nvPicPr>
        <p:blipFill>
          <a:blip r:embed="rId7"/>
          <a:srcRect/>
          <a:stretch>
            <a:fillRect/>
          </a:stretch>
        </p:blipFill>
        <p:spPr>
          <a:xfrm>
            <a:off x="4046358" y="2743567"/>
            <a:ext cx="778824" cy="306662"/>
          </a:xfrm>
          <a:prstGeom prst="rect">
            <a:avLst/>
          </a:prstGeom>
        </p:spPr>
      </p:pic>
      <p:pic>
        <p:nvPicPr>
          <p:cNvPr id="8" name="Picture 8"/>
          <p:cNvPicPr>
            <a:picLocks noChangeAspect="1"/>
          </p:cNvPicPr>
          <p:nvPr/>
        </p:nvPicPr>
        <p:blipFill>
          <a:blip r:embed="rId8"/>
          <a:srcRect l="14167" r="21554"/>
          <a:stretch>
            <a:fillRect/>
          </a:stretch>
        </p:blipFill>
        <p:spPr>
          <a:xfrm rot="-279778">
            <a:off x="-156813" y="2401397"/>
            <a:ext cx="958083" cy="990059"/>
          </a:xfrm>
          <a:prstGeom prst="rect">
            <a:avLst/>
          </a:prstGeom>
        </p:spPr>
      </p:pic>
      <p:pic>
        <p:nvPicPr>
          <p:cNvPr id="9" name="Picture 9"/>
          <p:cNvPicPr>
            <a:picLocks noChangeAspect="1"/>
          </p:cNvPicPr>
          <p:nvPr/>
        </p:nvPicPr>
        <p:blipFill>
          <a:blip r:embed="rId8"/>
          <a:srcRect l="14167" r="21554"/>
          <a:stretch>
            <a:fillRect/>
          </a:stretch>
        </p:blipFill>
        <p:spPr>
          <a:xfrm rot="-279778">
            <a:off x="484608" y="2442707"/>
            <a:ext cx="1023700" cy="1057866"/>
          </a:xfrm>
          <a:prstGeom prst="rect">
            <a:avLst/>
          </a:prstGeom>
        </p:spPr>
      </p:pic>
      <p:pic>
        <p:nvPicPr>
          <p:cNvPr id="10" name="Picture 10"/>
          <p:cNvPicPr>
            <a:picLocks noChangeAspect="1"/>
          </p:cNvPicPr>
          <p:nvPr/>
        </p:nvPicPr>
        <p:blipFill>
          <a:blip r:embed="rId7"/>
          <a:srcRect/>
          <a:stretch>
            <a:fillRect/>
          </a:stretch>
        </p:blipFill>
        <p:spPr>
          <a:xfrm>
            <a:off x="195593" y="2283205"/>
            <a:ext cx="910719" cy="358596"/>
          </a:xfrm>
          <a:prstGeom prst="rect">
            <a:avLst/>
          </a:prstGeom>
        </p:spPr>
      </p:pic>
      <p:pic>
        <p:nvPicPr>
          <p:cNvPr id="12" name="Picture 11">
            <a:extLst>
              <a:ext uri="{FF2B5EF4-FFF2-40B4-BE49-F238E27FC236}">
                <a16:creationId xmlns:a16="http://schemas.microsoft.com/office/drawing/2014/main" xmlns="" id="{267F1D60-BF42-4E42-92B7-99AC11A95E8E}"/>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1037" y="2363388"/>
            <a:ext cx="1182607" cy="947687"/>
          </a:xfrm>
          <a:prstGeom prst="rect">
            <a:avLst/>
          </a:prstGeom>
        </p:spPr>
      </p:pic>
      <p:grpSp>
        <p:nvGrpSpPr>
          <p:cNvPr id="11" name="Group 10">
            <a:extLst>
              <a:ext uri="{FF2B5EF4-FFF2-40B4-BE49-F238E27FC236}">
                <a16:creationId xmlns:a16="http://schemas.microsoft.com/office/drawing/2014/main" xmlns="" id="{284C0368-889E-4EF1-B224-52ABC4712659}"/>
              </a:ext>
            </a:extLst>
          </p:cNvPr>
          <p:cNvGrpSpPr/>
          <p:nvPr/>
        </p:nvGrpSpPr>
        <p:grpSpPr>
          <a:xfrm>
            <a:off x="3573303" y="55572"/>
            <a:ext cx="2179797" cy="1828213"/>
            <a:chOff x="3573303" y="55572"/>
            <a:chExt cx="2179797" cy="1828213"/>
          </a:xfrm>
        </p:grpSpPr>
        <p:pic>
          <p:nvPicPr>
            <p:cNvPr id="16" name="Picture 15">
              <a:extLst>
                <a:ext uri="{FF2B5EF4-FFF2-40B4-BE49-F238E27FC236}">
                  <a16:creationId xmlns:a16="http://schemas.microsoft.com/office/drawing/2014/main" xmlns="" id="{23CC4331-9BB5-44C0-901B-F47B27C4FF65}"/>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132" y="55572"/>
              <a:ext cx="1648968" cy="1648968"/>
            </a:xfrm>
            <a:prstGeom prst="rect">
              <a:avLst/>
            </a:prstGeom>
          </p:spPr>
        </p:pic>
        <p:pic>
          <p:nvPicPr>
            <p:cNvPr id="17" name="Picture 16">
              <a:extLst>
                <a:ext uri="{FF2B5EF4-FFF2-40B4-BE49-F238E27FC236}">
                  <a16:creationId xmlns:a16="http://schemas.microsoft.com/office/drawing/2014/main" xmlns="" id="{5853606D-EBD6-49CC-BCAA-52E337759C71}"/>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3303" y="697153"/>
              <a:ext cx="1186632" cy="1186632"/>
            </a:xfrm>
            <a:prstGeom prst="rect">
              <a:avLst/>
            </a:prstGeom>
          </p:spPr>
        </p:pic>
        <p:pic>
          <p:nvPicPr>
            <p:cNvPr id="19" name="Picture 18">
              <a:extLst>
                <a:ext uri="{FF2B5EF4-FFF2-40B4-BE49-F238E27FC236}">
                  <a16:creationId xmlns:a16="http://schemas.microsoft.com/office/drawing/2014/main" xmlns="" id="{67C8846C-41EB-448F-AD49-49E4EDF8312B}"/>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435770" y="252239"/>
              <a:ext cx="717798" cy="531338"/>
            </a:xfrm>
            <a:prstGeom prst="rect">
              <a:avLst/>
            </a:prstGeom>
          </p:spPr>
        </p:pic>
        <p:pic>
          <p:nvPicPr>
            <p:cNvPr id="20" name="Picture 19">
              <a:extLst>
                <a:ext uri="{FF2B5EF4-FFF2-40B4-BE49-F238E27FC236}">
                  <a16:creationId xmlns:a16="http://schemas.microsoft.com/office/drawing/2014/main" xmlns="" id="{AB1E772E-AF74-4DD0-BA6F-E070CCB90D07}"/>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324350" y="862010"/>
              <a:ext cx="717798" cy="531338"/>
            </a:xfrm>
            <a:prstGeom prst="rect">
              <a:avLst/>
            </a:prstGeom>
          </p:spPr>
        </p:pic>
        <p:pic>
          <p:nvPicPr>
            <p:cNvPr id="21" name="Picture 20">
              <a:extLst>
                <a:ext uri="{FF2B5EF4-FFF2-40B4-BE49-F238E27FC236}">
                  <a16:creationId xmlns:a16="http://schemas.microsoft.com/office/drawing/2014/main" xmlns="" id="{0044AFD9-BD1E-4950-8FAB-73916B45D8FB}"/>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821759" y="739127"/>
              <a:ext cx="717798" cy="531338"/>
            </a:xfrm>
            <a:prstGeom prst="rect">
              <a:avLst/>
            </a:prstGeom>
          </p:spPr>
        </p:pic>
        <p:pic>
          <p:nvPicPr>
            <p:cNvPr id="22" name="Picture 21">
              <a:extLst>
                <a:ext uri="{FF2B5EF4-FFF2-40B4-BE49-F238E27FC236}">
                  <a16:creationId xmlns:a16="http://schemas.microsoft.com/office/drawing/2014/main" xmlns="" id="{BF8D270A-56B8-4187-A6A2-DB64630225D9}"/>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3795737" y="1217404"/>
              <a:ext cx="717798" cy="531338"/>
            </a:xfrm>
            <a:prstGeom prst="rect">
              <a:avLst/>
            </a:prstGeom>
          </p:spPr>
        </p:pic>
      </p:grpSp>
      <p:pic>
        <p:nvPicPr>
          <p:cNvPr id="23" name="Picture 22">
            <a:extLst>
              <a:ext uri="{FF2B5EF4-FFF2-40B4-BE49-F238E27FC236}">
                <a16:creationId xmlns:a16="http://schemas.microsoft.com/office/drawing/2014/main" xmlns="" id="{61938523-02D5-4CE6-AC12-3177C9B83DB7}"/>
              </a:ext>
            </a:extLst>
          </p:cNvPr>
          <p:cNvPicPr>
            <a:picLocks noChangeAspect="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1264102" flipV="1">
            <a:off x="318132" y="99776"/>
            <a:ext cx="1350066" cy="974500"/>
          </a:xfrm>
          <a:prstGeom prst="rect">
            <a:avLst/>
          </a:prstGeom>
        </p:spPr>
      </p:pic>
      <p:sp>
        <p:nvSpPr>
          <p:cNvPr id="18" name="TextBox 17">
            <a:extLst>
              <a:ext uri="{FF2B5EF4-FFF2-40B4-BE49-F238E27FC236}">
                <a16:creationId xmlns:a16="http://schemas.microsoft.com/office/drawing/2014/main" xmlns="" id="{53A062FF-509D-45AA-B08B-383F12F28321}"/>
              </a:ext>
            </a:extLst>
          </p:cNvPr>
          <p:cNvSpPr txBox="1"/>
          <p:nvPr/>
        </p:nvSpPr>
        <p:spPr>
          <a:xfrm>
            <a:off x="1263197" y="46764"/>
            <a:ext cx="2743200"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Thích</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ngồi</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cắn</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chắt</a:t>
            </a:r>
            <a:endParaRPr lang="en-US" sz="1200" b="1" dirty="0">
              <a:solidFill>
                <a:srgbClr val="0070C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xmlns="" id="{0884AB3A-995A-43F8-8811-5198F28D3A4A}"/>
              </a:ext>
            </a:extLst>
          </p:cNvPr>
          <p:cNvSpPr txBox="1"/>
          <p:nvPr/>
        </p:nvSpPr>
        <p:spPr>
          <a:xfrm>
            <a:off x="1272066" y="278361"/>
            <a:ext cx="2976084"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Chuột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nhắt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chuột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đàn</a:t>
            </a:r>
            <a:endParaRPr lang="en-US" sz="1200" b="1" dirty="0">
              <a:solidFill>
                <a:srgbClr val="0070C0"/>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xmlns="" id="{187D97EA-5A3A-4390-8BC9-8EDA03B22006}"/>
              </a:ext>
            </a:extLst>
          </p:cNvPr>
          <p:cNvSpPr txBox="1"/>
          <p:nvPr/>
        </p:nvSpPr>
        <p:spPr>
          <a:xfrm>
            <a:off x="1267782" y="495354"/>
            <a:ext cx="3056568"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Đan</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lưới</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dọc</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ngang</a:t>
            </a:r>
            <a:endParaRPr lang="en-US" sz="1200" b="1" dirty="0">
              <a:solidFill>
                <a:srgbClr val="0070C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xmlns="" id="{5C6E497A-C856-401E-A0B4-5C5191E82045}"/>
              </a:ext>
            </a:extLst>
          </p:cNvPr>
          <p:cNvSpPr txBox="1"/>
          <p:nvPr/>
        </p:nvSpPr>
        <p:spPr>
          <a:xfrm>
            <a:off x="1272066" y="741556"/>
            <a:ext cx="3101880" cy="276999"/>
          </a:xfrm>
          <a:prstGeom prst="rect">
            <a:avLst/>
          </a:prstGeom>
          <a:noFill/>
        </p:spPr>
        <p:txBody>
          <a:bodyPr wrap="square" rtlCol="0">
            <a:spAutoFit/>
          </a:bodyPr>
          <a:lstStyle/>
          <a:p>
            <a:r>
              <a:rPr lang="en-GB" sz="1200" b="1" dirty="0">
                <a:solidFill>
                  <a:srgbClr val="0070C0"/>
                </a:solidFill>
                <a:latin typeface="Roboto" panose="02000000000000000000" pitchFamily="2" charset="0"/>
                <a:ea typeface="Roboto" panose="02000000000000000000" pitchFamily="2" charset="0"/>
              </a:rPr>
              <a:t>Anh </a:t>
            </a:r>
            <a:r>
              <a:rPr lang="en-GB" sz="1200" b="1" dirty="0" err="1">
                <a:solidFill>
                  <a:srgbClr val="0070C0"/>
                </a:solidFill>
                <a:latin typeface="Roboto" panose="02000000000000000000" pitchFamily="2" charset="0"/>
                <a:ea typeface="Roboto" panose="02000000000000000000" pitchFamily="2" charset="0"/>
              </a:rPr>
              <a:t>em</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nhà</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nhện</a:t>
            </a:r>
            <a:endParaRPr lang="en-US" sz="1200" b="1" dirty="0">
              <a:solidFill>
                <a:srgbClr val="0070C0"/>
              </a:solidFill>
              <a:latin typeface="Roboto" panose="02000000000000000000" pitchFamily="2" charset="0"/>
              <a:ea typeface="Roboto" panose="02000000000000000000" pitchFamily="2" charset="0"/>
            </a:endParaRPr>
          </a:p>
        </p:txBody>
      </p:sp>
      <p:pic>
        <p:nvPicPr>
          <p:cNvPr id="7" name="Audio 6">
            <a:hlinkClick r:id="" action="ppaction://media"/>
            <a:extLst>
              <a:ext uri="{FF2B5EF4-FFF2-40B4-BE49-F238E27FC236}">
                <a16:creationId xmlns:a16="http://schemas.microsoft.com/office/drawing/2014/main" xmlns="" id="{D38FE61B-064F-44D7-BD3C-8C7291132284}"/>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5113338" y="2598738"/>
            <a:ext cx="487362" cy="487362"/>
          </a:xfrm>
          <a:prstGeom prst="rect">
            <a:avLst/>
          </a:prstGeom>
        </p:spPr>
      </p:pic>
    </p:spTree>
    <p:custDataLst>
      <p:tags r:id="rId1"/>
    </p:custDataLst>
  </p:cSld>
  <p:clrMapOvr>
    <a:masterClrMapping/>
  </p:clrMapOvr>
  <p:transition spd="slow" advTm="978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18"/>
                                        </p:tgtEl>
                                        <p:attrNameLst>
                                          <p:attrName>style.color</p:attrName>
                                        </p:attrNameLst>
                                      </p:cBhvr>
                                      <p:to>
                                        <a:schemeClr val="accent2"/>
                                      </p:to>
                                    </p:animClr>
                                    <p:animClr clrSpc="rgb" dir="cw">
                                      <p:cBhvr>
                                        <p:cTn id="11" dur="500" fill="hold"/>
                                        <p:tgtEl>
                                          <p:spTgt spid="18"/>
                                        </p:tgtEl>
                                        <p:attrNameLst>
                                          <p:attrName>fillcolor</p:attrName>
                                        </p:attrNameLst>
                                      </p:cBhvr>
                                      <p:to>
                                        <a:schemeClr val="accent2"/>
                                      </p:to>
                                    </p:animClr>
                                    <p:set>
                                      <p:cBhvr>
                                        <p:cTn id="12" dur="500" fill="hold"/>
                                        <p:tgtEl>
                                          <p:spTgt spid="18"/>
                                        </p:tgtEl>
                                        <p:attrNameLst>
                                          <p:attrName>fill.type</p:attrName>
                                        </p:attrNameLst>
                                      </p:cBhvr>
                                      <p:to>
                                        <p:strVal val="solid"/>
                                      </p:to>
                                    </p:set>
                                    <p:anim to="1.5" calcmode="lin" valueType="num">
                                      <p:cBhvr override="childStyle">
                                        <p:cTn id="13" dur="500" fill="hold"/>
                                        <p:tgtEl>
                                          <p:spTgt spid="18"/>
                                        </p:tgtEl>
                                        <p:attrNameLst>
                                          <p:attrName>style.fontSize</p:attrName>
                                        </p:attrNameLst>
                                      </p:cBhvr>
                                    </p:anim>
                                  </p:childTnLst>
                                </p:cTn>
                              </p:par>
                            </p:childTnLst>
                          </p:cTn>
                        </p:par>
                      </p:childTnLst>
                    </p:cTn>
                  </p:par>
                  <p:par>
                    <p:cTn id="14" fill="hold">
                      <p:stCondLst>
                        <p:cond delay="indefinite"/>
                      </p:stCondLst>
                      <p:childTnLst>
                        <p:par>
                          <p:cTn id="15" fill="hold">
                            <p:stCondLst>
                              <p:cond delay="0"/>
                            </p:stCondLst>
                            <p:childTnLst>
                              <p:par>
                                <p:cTn id="16" presetID="28" presetClass="emph" presetSubtype="0" fill="hold" grpId="0" nodeType="clickEffect">
                                  <p:stCondLst>
                                    <p:cond delay="0"/>
                                  </p:stCondLst>
                                  <p:iterate type="lt">
                                    <p:tmPct val="10000"/>
                                  </p:iterate>
                                  <p:childTnLst>
                                    <p:animClr clrSpc="rgb" dir="cw">
                                      <p:cBhvr override="childStyle">
                                        <p:cTn id="17" dur="500" fill="hold"/>
                                        <p:tgtEl>
                                          <p:spTgt spid="24"/>
                                        </p:tgtEl>
                                        <p:attrNameLst>
                                          <p:attrName>style.color</p:attrName>
                                        </p:attrNameLst>
                                      </p:cBhvr>
                                      <p:to>
                                        <a:schemeClr val="accent2"/>
                                      </p:to>
                                    </p:animClr>
                                    <p:animClr clrSpc="rgb" dir="cw">
                                      <p:cBhvr>
                                        <p:cTn id="18" dur="500" fill="hold"/>
                                        <p:tgtEl>
                                          <p:spTgt spid="24"/>
                                        </p:tgtEl>
                                        <p:attrNameLst>
                                          <p:attrName>fillcolor</p:attrName>
                                        </p:attrNameLst>
                                      </p:cBhvr>
                                      <p:to>
                                        <a:schemeClr val="accent2"/>
                                      </p:to>
                                    </p:animClr>
                                    <p:set>
                                      <p:cBhvr>
                                        <p:cTn id="19" dur="500" fill="hold"/>
                                        <p:tgtEl>
                                          <p:spTgt spid="24"/>
                                        </p:tgtEl>
                                        <p:attrNameLst>
                                          <p:attrName>fill.type</p:attrName>
                                        </p:attrNameLst>
                                      </p:cBhvr>
                                      <p:to>
                                        <p:strVal val="solid"/>
                                      </p:to>
                                    </p:set>
                                    <p:anim to="1.5" calcmode="lin" valueType="num">
                                      <p:cBhvr override="childStyle">
                                        <p:cTn id="20" dur="500" fill="hold"/>
                                        <p:tgtEl>
                                          <p:spTgt spid="24"/>
                                        </p:tgtEl>
                                        <p:attrNameLst>
                                          <p:attrName>style.fontSize</p:attrName>
                                        </p:attrNameLst>
                                      </p:cBhvr>
                                    </p:anim>
                                  </p:childTnLst>
                                </p:cTn>
                              </p:par>
                              <p:par>
                                <p:cTn id="21" presetID="2" presetClass="entr" presetSubtype="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600" fill="hold"/>
                                        <p:tgtEl>
                                          <p:spTgt spid="10"/>
                                        </p:tgtEl>
                                        <p:attrNameLst>
                                          <p:attrName>ppt_x</p:attrName>
                                        </p:attrNameLst>
                                      </p:cBhvr>
                                      <p:tavLst>
                                        <p:tav tm="0">
                                          <p:val>
                                            <p:strVal val="1+#ppt_w/2"/>
                                          </p:val>
                                        </p:tav>
                                        <p:tav tm="100000">
                                          <p:val>
                                            <p:strVal val="#ppt_x"/>
                                          </p:val>
                                        </p:tav>
                                      </p:tavLst>
                                    </p:anim>
                                    <p:anim calcmode="lin" valueType="num">
                                      <p:cBhvr additive="base">
                                        <p:cTn id="24" dur="26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2700" fill="hold"/>
                                        <p:tgtEl>
                                          <p:spTgt spid="12"/>
                                        </p:tgtEl>
                                        <p:attrNameLst>
                                          <p:attrName>ppt_x</p:attrName>
                                        </p:attrNameLst>
                                      </p:cBhvr>
                                      <p:tavLst>
                                        <p:tav tm="0">
                                          <p:val>
                                            <p:strVal val="1+#ppt_w/2"/>
                                          </p:val>
                                        </p:tav>
                                        <p:tav tm="100000">
                                          <p:val>
                                            <p:strVal val="#ppt_x"/>
                                          </p:val>
                                        </p:tav>
                                      </p:tavLst>
                                    </p:anim>
                                    <p:anim calcmode="lin" valueType="num">
                                      <p:cBhvr additive="base">
                                        <p:cTn id="28" dur="27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2400" fill="hold"/>
                                        <p:tgtEl>
                                          <p:spTgt spid="4"/>
                                        </p:tgtEl>
                                        <p:attrNameLst>
                                          <p:attrName>ppt_x</p:attrName>
                                        </p:attrNameLst>
                                      </p:cBhvr>
                                      <p:tavLst>
                                        <p:tav tm="0">
                                          <p:val>
                                            <p:strVal val="1+#ppt_w/2"/>
                                          </p:val>
                                        </p:tav>
                                        <p:tav tm="100000">
                                          <p:val>
                                            <p:strVal val="#ppt_x"/>
                                          </p:val>
                                        </p:tav>
                                      </p:tavLst>
                                    </p:anim>
                                    <p:anim calcmode="lin" valueType="num">
                                      <p:cBhvr additive="base">
                                        <p:cTn id="32" dur="24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2700" fill="hold"/>
                                        <p:tgtEl>
                                          <p:spTgt spid="5"/>
                                        </p:tgtEl>
                                        <p:attrNameLst>
                                          <p:attrName>ppt_x</p:attrName>
                                        </p:attrNameLst>
                                      </p:cBhvr>
                                      <p:tavLst>
                                        <p:tav tm="0">
                                          <p:val>
                                            <p:strVal val="1+#ppt_w/2"/>
                                          </p:val>
                                        </p:tav>
                                        <p:tav tm="100000">
                                          <p:val>
                                            <p:strVal val="#ppt_x"/>
                                          </p:val>
                                        </p:tav>
                                      </p:tavLst>
                                    </p:anim>
                                    <p:anim calcmode="lin" valueType="num">
                                      <p:cBhvr additive="base">
                                        <p:cTn id="36" dur="2700" fill="hold"/>
                                        <p:tgtEl>
                                          <p:spTgt spid="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4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2100" fill="hold"/>
                                        <p:tgtEl>
                                          <p:spTgt spid="3"/>
                                        </p:tgtEl>
                                        <p:attrNameLst>
                                          <p:attrName>ppt_x</p:attrName>
                                        </p:attrNameLst>
                                      </p:cBhvr>
                                      <p:tavLst>
                                        <p:tav tm="0">
                                          <p:val>
                                            <p:strVal val="1+#ppt_w/2"/>
                                          </p:val>
                                        </p:tav>
                                        <p:tav tm="100000">
                                          <p:val>
                                            <p:strVal val="#ppt_x"/>
                                          </p:val>
                                        </p:tav>
                                      </p:tavLst>
                                    </p:anim>
                                    <p:anim calcmode="lin" valueType="num">
                                      <p:cBhvr additive="base">
                                        <p:cTn id="40" dur="21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2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900" fill="hold"/>
                                        <p:tgtEl>
                                          <p:spTgt spid="6"/>
                                        </p:tgtEl>
                                        <p:attrNameLst>
                                          <p:attrName>ppt_x</p:attrName>
                                        </p:attrNameLst>
                                      </p:cBhvr>
                                      <p:tavLst>
                                        <p:tav tm="0">
                                          <p:val>
                                            <p:strVal val="1+#ppt_w/2"/>
                                          </p:val>
                                        </p:tav>
                                        <p:tav tm="100000">
                                          <p:val>
                                            <p:strVal val="#ppt_x"/>
                                          </p:val>
                                        </p:tav>
                                      </p:tavLst>
                                    </p:anim>
                                    <p:anim calcmode="lin" valueType="num">
                                      <p:cBhvr additive="base">
                                        <p:cTn id="44"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8" presetClass="emph" presetSubtype="0" fill="hold" grpId="0" nodeType="clickEffect">
                                  <p:stCondLst>
                                    <p:cond delay="0"/>
                                  </p:stCondLst>
                                  <p:iterate type="lt">
                                    <p:tmPct val="10000"/>
                                  </p:iterate>
                                  <p:childTnLst>
                                    <p:animClr clrSpc="rgb" dir="cw">
                                      <p:cBhvr override="childStyle">
                                        <p:cTn id="48" dur="500" fill="hold"/>
                                        <p:tgtEl>
                                          <p:spTgt spid="25"/>
                                        </p:tgtEl>
                                        <p:attrNameLst>
                                          <p:attrName>style.color</p:attrName>
                                        </p:attrNameLst>
                                      </p:cBhvr>
                                      <p:to>
                                        <a:schemeClr val="accent2"/>
                                      </p:to>
                                    </p:animClr>
                                    <p:animClr clrSpc="rgb" dir="cw">
                                      <p:cBhvr>
                                        <p:cTn id="49" dur="500" fill="hold"/>
                                        <p:tgtEl>
                                          <p:spTgt spid="25"/>
                                        </p:tgtEl>
                                        <p:attrNameLst>
                                          <p:attrName>fillcolor</p:attrName>
                                        </p:attrNameLst>
                                      </p:cBhvr>
                                      <p:to>
                                        <a:schemeClr val="accent2"/>
                                      </p:to>
                                    </p:animClr>
                                    <p:set>
                                      <p:cBhvr>
                                        <p:cTn id="50" dur="500" fill="hold"/>
                                        <p:tgtEl>
                                          <p:spTgt spid="25"/>
                                        </p:tgtEl>
                                        <p:attrNameLst>
                                          <p:attrName>fill.type</p:attrName>
                                        </p:attrNameLst>
                                      </p:cBhvr>
                                      <p:to>
                                        <p:strVal val="solid"/>
                                      </p:to>
                                    </p:set>
                                    <p:anim to="1.5" calcmode="lin" valueType="num">
                                      <p:cBhvr override="childStyle">
                                        <p:cTn id="51" dur="500" fill="hold"/>
                                        <p:tgtEl>
                                          <p:spTgt spid="25"/>
                                        </p:tgtEl>
                                        <p:attrNameLst>
                                          <p:attrName>style.fontSize</p:attrName>
                                        </p:attrNameLst>
                                      </p:cBhvr>
                                    </p:anim>
                                  </p:childTnLst>
                                </p:cTn>
                              </p:par>
                            </p:childTnLst>
                          </p:cTn>
                        </p:par>
                      </p:childTnLst>
                    </p:cTn>
                  </p:par>
                  <p:par>
                    <p:cTn id="52" fill="hold">
                      <p:stCondLst>
                        <p:cond delay="indefinite"/>
                      </p:stCondLst>
                      <p:childTnLst>
                        <p:par>
                          <p:cTn id="53" fill="hold">
                            <p:stCondLst>
                              <p:cond delay="0"/>
                            </p:stCondLst>
                            <p:childTnLst>
                              <p:par>
                                <p:cTn id="54" presetID="28" presetClass="emph" presetSubtype="0" fill="hold" grpId="0" nodeType="clickEffect">
                                  <p:stCondLst>
                                    <p:cond delay="0"/>
                                  </p:stCondLst>
                                  <p:iterate type="lt">
                                    <p:tmPct val="10000"/>
                                  </p:iterate>
                                  <p:childTnLst>
                                    <p:animClr clrSpc="rgb" dir="cw">
                                      <p:cBhvr override="childStyle">
                                        <p:cTn id="55" dur="500" fill="hold"/>
                                        <p:tgtEl>
                                          <p:spTgt spid="26"/>
                                        </p:tgtEl>
                                        <p:attrNameLst>
                                          <p:attrName>style.color</p:attrName>
                                        </p:attrNameLst>
                                      </p:cBhvr>
                                      <p:to>
                                        <a:schemeClr val="accent2"/>
                                      </p:to>
                                    </p:animClr>
                                    <p:animClr clrSpc="rgb" dir="cw">
                                      <p:cBhvr>
                                        <p:cTn id="56" dur="500" fill="hold"/>
                                        <p:tgtEl>
                                          <p:spTgt spid="26"/>
                                        </p:tgtEl>
                                        <p:attrNameLst>
                                          <p:attrName>fillcolor</p:attrName>
                                        </p:attrNameLst>
                                      </p:cBhvr>
                                      <p:to>
                                        <a:schemeClr val="accent2"/>
                                      </p:to>
                                    </p:animClr>
                                    <p:set>
                                      <p:cBhvr>
                                        <p:cTn id="57" dur="500" fill="hold"/>
                                        <p:tgtEl>
                                          <p:spTgt spid="26"/>
                                        </p:tgtEl>
                                        <p:attrNameLst>
                                          <p:attrName>fill.type</p:attrName>
                                        </p:attrNameLst>
                                      </p:cBhvr>
                                      <p:to>
                                        <p:strVal val="solid"/>
                                      </p:to>
                                    </p:set>
                                    <p:anim to="1.5" calcmode="lin" valueType="num">
                                      <p:cBhvr override="childStyle">
                                        <p:cTn id="58" dur="500" fill="hold"/>
                                        <p:tgtEl>
                                          <p:spTgt spid="2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7"/>
                </p:tgtEl>
              </p:cMediaNode>
            </p:audio>
          </p:childTnLst>
        </p:cTn>
      </p:par>
    </p:tnLst>
    <p:bldLst>
      <p:bldP spid="18"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21875" r="119" b="21901"/>
          <a:stretch>
            <a:fillRect/>
          </a:stretch>
        </p:blipFill>
        <p:spPr>
          <a:xfrm>
            <a:off x="0" y="6609"/>
            <a:ext cx="5753100" cy="3238500"/>
          </a:xfrm>
          <a:prstGeom prst="rect">
            <a:avLst/>
          </a:prstGeom>
        </p:spPr>
      </p:pic>
      <p:pic>
        <p:nvPicPr>
          <p:cNvPr id="3" name="Picture 3"/>
          <p:cNvPicPr>
            <a:picLocks noChangeAspect="1"/>
          </p:cNvPicPr>
          <p:nvPr/>
        </p:nvPicPr>
        <p:blipFill>
          <a:blip r:embed="rId6"/>
          <a:srcRect/>
          <a:stretch>
            <a:fillRect/>
          </a:stretch>
        </p:blipFill>
        <p:spPr>
          <a:xfrm>
            <a:off x="2617209" y="2236560"/>
            <a:ext cx="1598987" cy="1001940"/>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54767" y="2080876"/>
            <a:ext cx="1066735" cy="579148"/>
          </a:xfrm>
          <a:prstGeom prst="rect">
            <a:avLst/>
          </a:prstGeom>
        </p:spPr>
      </p:pic>
      <p:pic>
        <p:nvPicPr>
          <p:cNvPr id="5" name="Picture 5"/>
          <p:cNvPicPr>
            <a:picLocks noChangeAspect="1"/>
          </p:cNvPicPr>
          <p:nvPr/>
        </p:nvPicPr>
        <p:blipFill>
          <a:blip r:embed="rId9"/>
          <a:srcRect/>
          <a:stretch>
            <a:fillRect/>
          </a:stretch>
        </p:blipFill>
        <p:spPr>
          <a:xfrm>
            <a:off x="742728" y="2054432"/>
            <a:ext cx="561102" cy="56484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43977" y="2782421"/>
            <a:ext cx="540321" cy="472781"/>
          </a:xfrm>
          <a:prstGeom prst="rect">
            <a:avLst/>
          </a:prstGeom>
        </p:spPr>
      </p:pic>
      <p:pic>
        <p:nvPicPr>
          <p:cNvPr id="14" name="Picture 13">
            <a:extLst>
              <a:ext uri="{FF2B5EF4-FFF2-40B4-BE49-F238E27FC236}">
                <a16:creationId xmlns:a16="http://schemas.microsoft.com/office/drawing/2014/main" xmlns="" id="{E27F7940-85D4-4DB6-83BB-681123A6C994}"/>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0496" y="785579"/>
            <a:ext cx="1023801" cy="1332083"/>
          </a:xfrm>
          <a:prstGeom prst="rect">
            <a:avLst/>
          </a:prstGeom>
        </p:spPr>
      </p:pic>
      <p:pic>
        <p:nvPicPr>
          <p:cNvPr id="6" name="Picture 6"/>
          <p:cNvPicPr>
            <a:picLocks noChangeAspect="1"/>
          </p:cNvPicPr>
          <p:nvPr/>
        </p:nvPicPr>
        <p:blipFill>
          <a:blip r:embed="rId13"/>
          <a:srcRect/>
          <a:stretch>
            <a:fillRect/>
          </a:stretch>
        </p:blipFill>
        <p:spPr>
          <a:xfrm>
            <a:off x="998175" y="1563306"/>
            <a:ext cx="874406" cy="807144"/>
          </a:xfrm>
          <a:prstGeom prst="rect">
            <a:avLst/>
          </a:prstGeom>
        </p:spPr>
      </p:pic>
      <p:pic>
        <p:nvPicPr>
          <p:cNvPr id="20" name="Picture 19">
            <a:extLst>
              <a:ext uri="{FF2B5EF4-FFF2-40B4-BE49-F238E27FC236}">
                <a16:creationId xmlns:a16="http://schemas.microsoft.com/office/drawing/2014/main" xmlns="" id="{0708A917-78C4-41A4-94F8-AD493F72CCAB}"/>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76750" y="80257"/>
            <a:ext cx="1088334" cy="785579"/>
          </a:xfrm>
          <a:prstGeom prst="rect">
            <a:avLst/>
          </a:prstGeom>
        </p:spPr>
      </p:pic>
      <p:pic>
        <p:nvPicPr>
          <p:cNvPr id="21" name="Picture 7">
            <a:extLst>
              <a:ext uri="{FF2B5EF4-FFF2-40B4-BE49-F238E27FC236}">
                <a16:creationId xmlns:a16="http://schemas.microsoft.com/office/drawing/2014/main" xmlns="" id="{C9A57CF2-DAAC-4315-B014-985859DAF35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2059103" y="1909291"/>
            <a:ext cx="521930" cy="343169"/>
          </a:xfrm>
          <a:prstGeom prst="rect">
            <a:avLst/>
          </a:prstGeom>
        </p:spPr>
      </p:pic>
      <p:pic>
        <p:nvPicPr>
          <p:cNvPr id="22" name="Picture 11">
            <a:extLst>
              <a:ext uri="{FF2B5EF4-FFF2-40B4-BE49-F238E27FC236}">
                <a16:creationId xmlns:a16="http://schemas.microsoft.com/office/drawing/2014/main" xmlns="" id="{2558DD86-461D-4EED-B67B-BC49B11EFB6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flipH="1">
            <a:off x="2647387" y="2182253"/>
            <a:ext cx="304239" cy="266970"/>
          </a:xfrm>
          <a:prstGeom prst="rect">
            <a:avLst/>
          </a:prstGeom>
        </p:spPr>
      </p:pic>
      <p:pic>
        <p:nvPicPr>
          <p:cNvPr id="23" name="Picture 22">
            <a:extLst>
              <a:ext uri="{FF2B5EF4-FFF2-40B4-BE49-F238E27FC236}">
                <a16:creationId xmlns:a16="http://schemas.microsoft.com/office/drawing/2014/main" xmlns="" id="{3ADD1DCB-4D9F-49E2-9490-FDA66FAEBCA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20705" y="1665423"/>
            <a:ext cx="1058276" cy="1410054"/>
          </a:xfrm>
          <a:prstGeom prst="rect">
            <a:avLst/>
          </a:prstGeom>
        </p:spPr>
      </p:pic>
      <p:sp>
        <p:nvSpPr>
          <p:cNvPr id="15" name="TextBox 14">
            <a:extLst>
              <a:ext uri="{FF2B5EF4-FFF2-40B4-BE49-F238E27FC236}">
                <a16:creationId xmlns:a16="http://schemas.microsoft.com/office/drawing/2014/main" xmlns="" id="{0BAFB732-99CE-4117-8C2F-0B12ECDAC059}"/>
              </a:ext>
            </a:extLst>
          </p:cNvPr>
          <p:cNvSpPr txBox="1"/>
          <p:nvPr/>
        </p:nvSpPr>
        <p:spPr>
          <a:xfrm>
            <a:off x="1629224" y="41360"/>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kiểu</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tóc</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bện</a:t>
            </a:r>
            <a:endParaRPr lang="en-US" sz="1200" b="1" dirty="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xmlns="" id="{CBDD024C-45C3-4348-BC70-9E69D015C86B}"/>
              </a:ext>
            </a:extLst>
          </p:cNvPr>
          <p:cNvSpPr txBox="1"/>
          <p:nvPr/>
        </p:nvSpPr>
        <p:spPr>
          <a:xfrm>
            <a:off x="1645960" y="286137"/>
            <a:ext cx="275458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Vợ</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chồng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sam</a:t>
            </a:r>
            <a:endParaRPr lang="en-US" sz="1200" b="1"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xmlns="" id="{977DD3F2-36A5-4027-837C-3CB10F282D8B}"/>
              </a:ext>
            </a:extLst>
          </p:cNvPr>
          <p:cNvSpPr txBox="1"/>
          <p:nvPr/>
        </p:nvSpPr>
        <p:spPr>
          <a:xfrm>
            <a:off x="1645961" y="547034"/>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Rền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dĩ</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kéo</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đàn</a:t>
            </a:r>
            <a:endParaRPr lang="en-US" sz="1200" b="1" dirty="0">
              <a:solidFill>
                <a:srgbClr val="002060"/>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xmlns="" id="{AAB2D662-62C4-4AC8-971F-CA70B53B70FB}"/>
              </a:ext>
            </a:extLst>
          </p:cNvPr>
          <p:cNvSpPr txBox="1"/>
          <p:nvPr/>
        </p:nvSpPr>
        <p:spPr>
          <a:xfrm>
            <a:off x="1625205" y="761350"/>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Đúng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dế</a:t>
            </a:r>
            <a:endParaRPr lang="en-US" sz="1200" b="1" dirty="0">
              <a:solidFill>
                <a:srgbClr val="002060"/>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xmlns="" id="{7C6EFC05-1DF1-4342-AF28-E67884FCFAED}"/>
              </a:ext>
            </a:extLst>
          </p:cNvPr>
          <p:cNvSpPr txBox="1"/>
          <p:nvPr/>
        </p:nvSpPr>
        <p:spPr>
          <a:xfrm>
            <a:off x="1645960" y="1008902"/>
            <a:ext cx="267838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Suốt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đời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chậm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trễ</a:t>
            </a:r>
            <a:endParaRPr lang="en-US" sz="1200" b="1" dirty="0">
              <a:solidFill>
                <a:srgbClr val="002060"/>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xmlns="" id="{C193FCB2-5AD9-44EB-BB06-78EBC4B73A7E}"/>
              </a:ext>
            </a:extLst>
          </p:cNvPr>
          <p:cNvSpPr txBox="1"/>
          <p:nvPr/>
        </p:nvSpPr>
        <p:spPr>
          <a:xfrm>
            <a:off x="1640843" y="1263503"/>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họ</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sên</a:t>
            </a:r>
            <a:endParaRPr lang="en-US" sz="1200" b="1" dirty="0">
              <a:solidFill>
                <a:srgbClr val="002060"/>
              </a:solidFill>
              <a:latin typeface="Roboto" panose="02000000000000000000" pitchFamily="2" charset="0"/>
              <a:ea typeface="Roboto" panose="02000000000000000000" pitchFamily="2" charset="0"/>
            </a:endParaRPr>
          </a:p>
        </p:txBody>
      </p:sp>
      <p:pic>
        <p:nvPicPr>
          <p:cNvPr id="26" name="Picture 8">
            <a:extLst>
              <a:ext uri="{FF2B5EF4-FFF2-40B4-BE49-F238E27FC236}">
                <a16:creationId xmlns:a16="http://schemas.microsoft.com/office/drawing/2014/main" xmlns="" id="{420C8768-DA2D-41E2-BADF-0499AA7AA50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4696903" y="2833995"/>
            <a:ext cx="575490" cy="322994"/>
          </a:xfrm>
          <a:prstGeom prst="rect">
            <a:avLst/>
          </a:prstGeom>
        </p:spPr>
      </p:pic>
      <p:pic>
        <p:nvPicPr>
          <p:cNvPr id="7" name="Audio 6">
            <a:hlinkClick r:id="" action="ppaction://media"/>
            <a:extLst>
              <a:ext uri="{FF2B5EF4-FFF2-40B4-BE49-F238E27FC236}">
                <a16:creationId xmlns:a16="http://schemas.microsoft.com/office/drawing/2014/main" xmlns="" id="{5C72C363-4C7D-4BF4-BFFD-2331D55CA113}"/>
              </a:ext>
            </a:extLst>
          </p:cNvPr>
          <p:cNvPicPr>
            <a:picLocks noChangeAspect="1"/>
          </p:cNvPicPr>
          <p:nvPr>
            <a:audioFile r:link="rId3"/>
            <p:extLst>
              <p:ext uri="{DAA4B4D4-6D71-4841-9C94-3DE7FCFB9230}">
                <p14:media xmlns:p14="http://schemas.microsoft.com/office/powerpoint/2010/main" r:embed="rId2"/>
              </p:ext>
            </p:extLst>
          </p:nvPr>
        </p:nvPicPr>
        <p:blipFill>
          <a:blip r:embed="rId22"/>
          <a:stretch>
            <a:fillRect/>
          </a:stretch>
        </p:blipFill>
        <p:spPr>
          <a:xfrm>
            <a:off x="5113338" y="2598738"/>
            <a:ext cx="487362" cy="487362"/>
          </a:xfrm>
          <a:prstGeom prst="rect">
            <a:avLst/>
          </a:prstGeom>
        </p:spPr>
      </p:pic>
    </p:spTree>
    <p:custDataLst>
      <p:tags r:id="rId1"/>
    </p:custDataLst>
  </p:cSld>
  <p:clrMapOvr>
    <a:masterClrMapping/>
  </p:clrMapOvr>
  <p:transition spd="slow" advTm="1251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15"/>
                                        </p:tgtEl>
                                        <p:attrNameLst>
                                          <p:attrName>style.color</p:attrName>
                                        </p:attrNameLst>
                                      </p:cBhvr>
                                      <p:to>
                                        <a:schemeClr val="accent2"/>
                                      </p:to>
                                    </p:animClr>
                                    <p:animClr clrSpc="rgb" dir="cw">
                                      <p:cBhvr>
                                        <p:cTn id="11" dur="500" fill="hold"/>
                                        <p:tgtEl>
                                          <p:spTgt spid="15"/>
                                        </p:tgtEl>
                                        <p:attrNameLst>
                                          <p:attrName>fillcolor</p:attrName>
                                        </p:attrNameLst>
                                      </p:cBhvr>
                                      <p:to>
                                        <a:schemeClr val="accent2"/>
                                      </p:to>
                                    </p:animClr>
                                    <p:set>
                                      <p:cBhvr>
                                        <p:cTn id="12" dur="500" fill="hold"/>
                                        <p:tgtEl>
                                          <p:spTgt spid="15"/>
                                        </p:tgtEl>
                                        <p:attrNameLst>
                                          <p:attrName>fill.type</p:attrName>
                                        </p:attrNameLst>
                                      </p:cBhvr>
                                      <p:to>
                                        <p:strVal val="solid"/>
                                      </p:to>
                                    </p:set>
                                    <p:anim to="1.5" calcmode="lin" valueType="num">
                                      <p:cBhvr override="childStyle">
                                        <p:cTn id="13" dur="500" fill="hold"/>
                                        <p:tgtEl>
                                          <p:spTgt spid="15"/>
                                        </p:tgtEl>
                                        <p:attrNameLst>
                                          <p:attrName>style.fontSize</p:attrName>
                                        </p:attrNameLst>
                                      </p:cBhvr>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2000" fill="hold"/>
                                        <p:tgtEl>
                                          <p:spTgt spid="3"/>
                                        </p:tgtEl>
                                        <p:attrNameLst>
                                          <p:attrName>ppt_x</p:attrName>
                                        </p:attrNameLst>
                                      </p:cBhvr>
                                      <p:tavLst>
                                        <p:tav tm="0">
                                          <p:val>
                                            <p:strVal val="#ppt_x"/>
                                          </p:val>
                                        </p:tav>
                                        <p:tav tm="100000">
                                          <p:val>
                                            <p:strVal val="#ppt_x"/>
                                          </p:val>
                                        </p:tav>
                                      </p:tavLst>
                                    </p:anim>
                                    <p:anim calcmode="lin" valueType="num">
                                      <p:cBhvr additive="base">
                                        <p:cTn id="17"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8" presetClass="emph" presetSubtype="0" fill="hold" grpId="0" nodeType="clickEffect">
                                  <p:stCondLst>
                                    <p:cond delay="0"/>
                                  </p:stCondLst>
                                  <p:iterate type="lt">
                                    <p:tmPct val="10000"/>
                                  </p:iterate>
                                  <p:childTnLst>
                                    <p:animClr clrSpc="rgb" dir="cw">
                                      <p:cBhvr override="childStyle">
                                        <p:cTn id="21" dur="500" fill="hold"/>
                                        <p:tgtEl>
                                          <p:spTgt spid="16"/>
                                        </p:tgtEl>
                                        <p:attrNameLst>
                                          <p:attrName>style.color</p:attrName>
                                        </p:attrNameLst>
                                      </p:cBhvr>
                                      <p:to>
                                        <a:schemeClr val="accent2"/>
                                      </p:to>
                                    </p:animClr>
                                    <p:animClr clrSpc="rgb" dir="cw">
                                      <p:cBhvr>
                                        <p:cTn id="22" dur="500" fill="hold"/>
                                        <p:tgtEl>
                                          <p:spTgt spid="16"/>
                                        </p:tgtEl>
                                        <p:attrNameLst>
                                          <p:attrName>fillcolor</p:attrName>
                                        </p:attrNameLst>
                                      </p:cBhvr>
                                      <p:to>
                                        <a:schemeClr val="accent2"/>
                                      </p:to>
                                    </p:animClr>
                                    <p:set>
                                      <p:cBhvr>
                                        <p:cTn id="23" dur="500" fill="hold"/>
                                        <p:tgtEl>
                                          <p:spTgt spid="16"/>
                                        </p:tgtEl>
                                        <p:attrNameLst>
                                          <p:attrName>fill.type</p:attrName>
                                        </p:attrNameLst>
                                      </p:cBhvr>
                                      <p:to>
                                        <p:strVal val="solid"/>
                                      </p:to>
                                    </p:set>
                                    <p:anim to="1.5" calcmode="lin" valueType="num">
                                      <p:cBhvr override="childStyle">
                                        <p:cTn id="24" dur="500" fill="hold"/>
                                        <p:tgtEl>
                                          <p:spTgt spid="16"/>
                                        </p:tgtEl>
                                        <p:attrNameLst>
                                          <p:attrName>style.fontSize</p:attrName>
                                        </p:attrNameLst>
                                      </p:cBhvr>
                                    </p:anim>
                                  </p:childTnLst>
                                </p:cTn>
                              </p:par>
                            </p:childTnLst>
                          </p:cTn>
                        </p:par>
                      </p:childTnLst>
                    </p:cTn>
                  </p:par>
                  <p:par>
                    <p:cTn id="25" fill="hold">
                      <p:stCondLst>
                        <p:cond delay="indefinite"/>
                      </p:stCondLst>
                      <p:childTnLst>
                        <p:par>
                          <p:cTn id="26" fill="hold">
                            <p:stCondLst>
                              <p:cond delay="0"/>
                            </p:stCondLst>
                            <p:childTnLst>
                              <p:par>
                                <p:cTn id="27" presetID="28" presetClass="emph" presetSubtype="0" fill="hold" grpId="0" nodeType="clickEffect">
                                  <p:stCondLst>
                                    <p:cond delay="0"/>
                                  </p:stCondLst>
                                  <p:iterate type="lt">
                                    <p:tmPct val="10000"/>
                                  </p:iterate>
                                  <p:childTnLst>
                                    <p:animClr clrSpc="rgb" dir="cw">
                                      <p:cBhvr override="childStyle">
                                        <p:cTn id="28" dur="500" fill="hold"/>
                                        <p:tgtEl>
                                          <p:spTgt spid="17"/>
                                        </p:tgtEl>
                                        <p:attrNameLst>
                                          <p:attrName>style.color</p:attrName>
                                        </p:attrNameLst>
                                      </p:cBhvr>
                                      <p:to>
                                        <a:schemeClr val="accent2"/>
                                      </p:to>
                                    </p:animClr>
                                    <p:animClr clrSpc="rgb" dir="cw">
                                      <p:cBhvr>
                                        <p:cTn id="29" dur="500" fill="hold"/>
                                        <p:tgtEl>
                                          <p:spTgt spid="17"/>
                                        </p:tgtEl>
                                        <p:attrNameLst>
                                          <p:attrName>fillcolor</p:attrName>
                                        </p:attrNameLst>
                                      </p:cBhvr>
                                      <p:to>
                                        <a:schemeClr val="accent2"/>
                                      </p:to>
                                    </p:animClr>
                                    <p:set>
                                      <p:cBhvr>
                                        <p:cTn id="30" dur="500" fill="hold"/>
                                        <p:tgtEl>
                                          <p:spTgt spid="17"/>
                                        </p:tgtEl>
                                        <p:attrNameLst>
                                          <p:attrName>fill.type</p:attrName>
                                        </p:attrNameLst>
                                      </p:cBhvr>
                                      <p:to>
                                        <p:strVal val="solid"/>
                                      </p:to>
                                    </p:set>
                                    <p:anim to="1.5" calcmode="lin" valueType="num">
                                      <p:cBhvr override="childStyle">
                                        <p:cTn id="31" dur="500" fill="hold"/>
                                        <p:tgtEl>
                                          <p:spTgt spid="17"/>
                                        </p:tgtEl>
                                        <p:attrNameLst>
                                          <p:attrName>style.fontSize</p:attrName>
                                        </p:attrNameLst>
                                      </p:cBhvr>
                                    </p:anim>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8" presetClass="emph" presetSubtype="0" fill="hold" grpId="0" nodeType="clickEffect">
                                  <p:stCondLst>
                                    <p:cond delay="0"/>
                                  </p:stCondLst>
                                  <p:iterate type="lt">
                                    <p:tmPct val="10000"/>
                                  </p:iterate>
                                  <p:childTnLst>
                                    <p:animClr clrSpc="rgb" dir="cw">
                                      <p:cBhvr override="childStyle">
                                        <p:cTn id="38" dur="500" fill="hold"/>
                                        <p:tgtEl>
                                          <p:spTgt spid="18"/>
                                        </p:tgtEl>
                                        <p:attrNameLst>
                                          <p:attrName>style.color</p:attrName>
                                        </p:attrNameLst>
                                      </p:cBhvr>
                                      <p:to>
                                        <a:schemeClr val="accent2"/>
                                      </p:to>
                                    </p:animClr>
                                    <p:animClr clrSpc="rgb" dir="cw">
                                      <p:cBhvr>
                                        <p:cTn id="39" dur="500" fill="hold"/>
                                        <p:tgtEl>
                                          <p:spTgt spid="18"/>
                                        </p:tgtEl>
                                        <p:attrNameLst>
                                          <p:attrName>fillcolor</p:attrName>
                                        </p:attrNameLst>
                                      </p:cBhvr>
                                      <p:to>
                                        <a:schemeClr val="accent2"/>
                                      </p:to>
                                    </p:animClr>
                                    <p:set>
                                      <p:cBhvr>
                                        <p:cTn id="40" dur="500" fill="hold"/>
                                        <p:tgtEl>
                                          <p:spTgt spid="18"/>
                                        </p:tgtEl>
                                        <p:attrNameLst>
                                          <p:attrName>fill.type</p:attrName>
                                        </p:attrNameLst>
                                      </p:cBhvr>
                                      <p:to>
                                        <p:strVal val="solid"/>
                                      </p:to>
                                    </p:set>
                                    <p:anim to="1.5" calcmode="lin" valueType="num">
                                      <p:cBhvr override="childStyle">
                                        <p:cTn id="41" dur="500" fill="hold"/>
                                        <p:tgtEl>
                                          <p:spTgt spid="18"/>
                                        </p:tgtEl>
                                        <p:attrNameLst>
                                          <p:attrName>style.fontSize</p:attrName>
                                        </p:attrNameLst>
                                      </p:cBhvr>
                                    </p:anim>
                                  </p:childTnLst>
                                </p:cTn>
                              </p:par>
                            </p:childTnLst>
                          </p:cTn>
                        </p:par>
                      </p:childTnLst>
                    </p:cTn>
                  </p:par>
                  <p:par>
                    <p:cTn id="42" fill="hold">
                      <p:stCondLst>
                        <p:cond delay="indefinite"/>
                      </p:stCondLst>
                      <p:childTnLst>
                        <p:par>
                          <p:cTn id="43" fill="hold">
                            <p:stCondLst>
                              <p:cond delay="0"/>
                            </p:stCondLst>
                            <p:childTnLst>
                              <p:par>
                                <p:cTn id="44" presetID="28" presetClass="emph" presetSubtype="0" fill="hold" grpId="0" nodeType="clickEffect">
                                  <p:stCondLst>
                                    <p:cond delay="0"/>
                                  </p:stCondLst>
                                  <p:iterate type="lt">
                                    <p:tmPct val="10000"/>
                                  </p:iterate>
                                  <p:childTnLst>
                                    <p:animClr clrSpc="rgb" dir="cw">
                                      <p:cBhvr override="childStyle">
                                        <p:cTn id="45" dur="500" fill="hold"/>
                                        <p:tgtEl>
                                          <p:spTgt spid="19"/>
                                        </p:tgtEl>
                                        <p:attrNameLst>
                                          <p:attrName>style.color</p:attrName>
                                        </p:attrNameLst>
                                      </p:cBhvr>
                                      <p:to>
                                        <a:schemeClr val="accent2"/>
                                      </p:to>
                                    </p:animClr>
                                    <p:animClr clrSpc="rgb" dir="cw">
                                      <p:cBhvr>
                                        <p:cTn id="46" dur="500" fill="hold"/>
                                        <p:tgtEl>
                                          <p:spTgt spid="19"/>
                                        </p:tgtEl>
                                        <p:attrNameLst>
                                          <p:attrName>fillcolor</p:attrName>
                                        </p:attrNameLst>
                                      </p:cBhvr>
                                      <p:to>
                                        <a:schemeClr val="accent2"/>
                                      </p:to>
                                    </p:animClr>
                                    <p:set>
                                      <p:cBhvr>
                                        <p:cTn id="47" dur="500" fill="hold"/>
                                        <p:tgtEl>
                                          <p:spTgt spid="19"/>
                                        </p:tgtEl>
                                        <p:attrNameLst>
                                          <p:attrName>fill.type</p:attrName>
                                        </p:attrNameLst>
                                      </p:cBhvr>
                                      <p:to>
                                        <p:strVal val="solid"/>
                                      </p:to>
                                    </p:set>
                                    <p:anim to="1.5" calcmode="lin" valueType="num">
                                      <p:cBhvr override="childStyle">
                                        <p:cTn id="48" dur="500" fill="hold"/>
                                        <p:tgtEl>
                                          <p:spTgt spid="19"/>
                                        </p:tgtEl>
                                        <p:attrNameLst>
                                          <p:attrName>style.fontSize</p:attrName>
                                        </p:attrNameLst>
                                      </p:cBhvr>
                                    </p:anim>
                                  </p:childTnLst>
                                </p:cTn>
                              </p:par>
                              <p:par>
                                <p:cTn id="49" presetID="2" presetClass="entr" presetSubtype="2"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2300" fill="hold"/>
                                        <p:tgtEl>
                                          <p:spTgt spid="23"/>
                                        </p:tgtEl>
                                        <p:attrNameLst>
                                          <p:attrName>ppt_x</p:attrName>
                                        </p:attrNameLst>
                                      </p:cBhvr>
                                      <p:tavLst>
                                        <p:tav tm="0">
                                          <p:val>
                                            <p:strVal val="1+#ppt_w/2"/>
                                          </p:val>
                                        </p:tav>
                                        <p:tav tm="100000">
                                          <p:val>
                                            <p:strVal val="#ppt_x"/>
                                          </p:val>
                                        </p:tav>
                                      </p:tavLst>
                                    </p:anim>
                                    <p:anim calcmode="lin" valueType="num">
                                      <p:cBhvr additive="base">
                                        <p:cTn id="52" dur="23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2500" fill="hold"/>
                                        <p:tgtEl>
                                          <p:spTgt spid="21"/>
                                        </p:tgtEl>
                                        <p:attrNameLst>
                                          <p:attrName>ppt_x</p:attrName>
                                        </p:attrNameLst>
                                      </p:cBhvr>
                                      <p:tavLst>
                                        <p:tav tm="0">
                                          <p:val>
                                            <p:strVal val="0-#ppt_w/2"/>
                                          </p:val>
                                        </p:tav>
                                        <p:tav tm="100000">
                                          <p:val>
                                            <p:strVal val="#ppt_x"/>
                                          </p:val>
                                        </p:tav>
                                      </p:tavLst>
                                    </p:anim>
                                    <p:anim calcmode="lin" valueType="num">
                                      <p:cBhvr additive="base">
                                        <p:cTn id="56" dur="2500" fill="hold"/>
                                        <p:tgtEl>
                                          <p:spTgt spid="21"/>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1500" fill="hold"/>
                                        <p:tgtEl>
                                          <p:spTgt spid="22"/>
                                        </p:tgtEl>
                                        <p:attrNameLst>
                                          <p:attrName>ppt_x</p:attrName>
                                        </p:attrNameLst>
                                      </p:cBhvr>
                                      <p:tavLst>
                                        <p:tav tm="0">
                                          <p:val>
                                            <p:strVal val="0-#ppt_w/2"/>
                                          </p:val>
                                        </p:tav>
                                        <p:tav tm="100000">
                                          <p:val>
                                            <p:strVal val="#ppt_x"/>
                                          </p:val>
                                        </p:tav>
                                      </p:tavLst>
                                    </p:anim>
                                    <p:anim calcmode="lin" valueType="num">
                                      <p:cBhvr additive="base">
                                        <p:cTn id="60" dur="1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8" presetClass="emph" presetSubtype="0" fill="hold" grpId="0" nodeType="clickEffect">
                                  <p:stCondLst>
                                    <p:cond delay="0"/>
                                  </p:stCondLst>
                                  <p:iterate type="lt">
                                    <p:tmPct val="10000"/>
                                  </p:iterate>
                                  <p:childTnLst>
                                    <p:animClr clrSpc="rgb" dir="cw">
                                      <p:cBhvr override="childStyle">
                                        <p:cTn id="64" dur="500" fill="hold"/>
                                        <p:tgtEl>
                                          <p:spTgt spid="25"/>
                                        </p:tgtEl>
                                        <p:attrNameLst>
                                          <p:attrName>style.color</p:attrName>
                                        </p:attrNameLst>
                                      </p:cBhvr>
                                      <p:to>
                                        <a:schemeClr val="accent2"/>
                                      </p:to>
                                    </p:animClr>
                                    <p:animClr clrSpc="rgb" dir="cw">
                                      <p:cBhvr>
                                        <p:cTn id="65" dur="500" fill="hold"/>
                                        <p:tgtEl>
                                          <p:spTgt spid="25"/>
                                        </p:tgtEl>
                                        <p:attrNameLst>
                                          <p:attrName>fillcolor</p:attrName>
                                        </p:attrNameLst>
                                      </p:cBhvr>
                                      <p:to>
                                        <a:schemeClr val="accent2"/>
                                      </p:to>
                                    </p:animClr>
                                    <p:set>
                                      <p:cBhvr>
                                        <p:cTn id="66" dur="500" fill="hold"/>
                                        <p:tgtEl>
                                          <p:spTgt spid="25"/>
                                        </p:tgtEl>
                                        <p:attrNameLst>
                                          <p:attrName>fill.type</p:attrName>
                                        </p:attrNameLst>
                                      </p:cBhvr>
                                      <p:to>
                                        <p:strVal val="solid"/>
                                      </p:to>
                                    </p:set>
                                    <p:anim to="1.5" calcmode="lin" valueType="num">
                                      <p:cBhvr override="childStyle">
                                        <p:cTn id="67" dur="500" fill="hold"/>
                                        <p:tgtEl>
                                          <p:spTgt spid="25"/>
                                        </p:tgtEl>
                                        <p:attrNameLst>
                                          <p:attrName>style.fontSize</p:attrName>
                                        </p:attrNameLst>
                                      </p:cBhvr>
                                    </p:anim>
                                  </p:childTnLst>
                                </p:cTn>
                              </p:par>
                              <p:par>
                                <p:cTn id="68" presetID="2" presetClass="entr" presetSubtype="8"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2000" fill="hold"/>
                                        <p:tgtEl>
                                          <p:spTgt spid="26"/>
                                        </p:tgtEl>
                                        <p:attrNameLst>
                                          <p:attrName>ppt_x</p:attrName>
                                        </p:attrNameLst>
                                      </p:cBhvr>
                                      <p:tavLst>
                                        <p:tav tm="0">
                                          <p:val>
                                            <p:strVal val="0-#ppt_w/2"/>
                                          </p:val>
                                        </p:tav>
                                        <p:tav tm="100000">
                                          <p:val>
                                            <p:strVal val="#ppt_x"/>
                                          </p:val>
                                        </p:tav>
                                      </p:tavLst>
                                    </p:anim>
                                    <p:anim calcmode="lin" valueType="num">
                                      <p:cBhvr additive="base">
                                        <p:cTn id="71" dur="2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7"/>
                </p:tgtEl>
              </p:cMediaNode>
            </p:audio>
          </p:childTnLst>
        </p:cTn>
      </p:par>
    </p:tnLst>
    <p:bldLst>
      <p:bldP spid="15" grpId="0"/>
      <p:bldP spid="16" grpId="0"/>
      <p:bldP spid="17" grpId="0"/>
      <p:bldP spid="18" grpId="0"/>
      <p:bldP spid="19"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3608" r="119" b="3651"/>
          <a:stretch>
            <a:fillRect/>
          </a:stretch>
        </p:blipFill>
        <p:spPr>
          <a:xfrm>
            <a:off x="0" y="0"/>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1718" y="-53173"/>
            <a:ext cx="1681959" cy="214604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84183" y="587097"/>
            <a:ext cx="2020181" cy="1861092"/>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668464" y="537328"/>
            <a:ext cx="393856" cy="482518"/>
          </a:xfrm>
          <a:prstGeom prst="rect">
            <a:avLst/>
          </a:prstGeom>
        </p:spPr>
      </p:pic>
      <p:pic>
        <p:nvPicPr>
          <p:cNvPr id="9" name="Picture 9"/>
          <p:cNvPicPr>
            <a:picLocks noChangeAspect="1"/>
          </p:cNvPicPr>
          <p:nvPr/>
        </p:nvPicPr>
        <p:blipFill>
          <a:blip r:embed="rId12"/>
          <a:srcRect/>
          <a:stretch>
            <a:fillRect/>
          </a:stretch>
        </p:blipFill>
        <p:spPr>
          <a:xfrm>
            <a:off x="1894204" y="440114"/>
            <a:ext cx="374196" cy="265876"/>
          </a:xfrm>
          <a:prstGeom prst="rect">
            <a:avLst/>
          </a:prstGeom>
        </p:spPr>
      </p:pic>
      <p:pic>
        <p:nvPicPr>
          <p:cNvPr id="10" name="Picture 10"/>
          <p:cNvPicPr>
            <a:picLocks noChangeAspect="1"/>
          </p:cNvPicPr>
          <p:nvPr/>
        </p:nvPicPr>
        <p:blipFill>
          <a:blip r:embed="rId13"/>
          <a:srcRect/>
          <a:stretch>
            <a:fillRect/>
          </a:stretch>
        </p:blipFill>
        <p:spPr>
          <a:xfrm>
            <a:off x="977878" y="1880514"/>
            <a:ext cx="487441" cy="606405"/>
          </a:xfrm>
          <a:prstGeom prst="rect">
            <a:avLst/>
          </a:prstGeom>
        </p:spPr>
      </p:pic>
      <p:pic>
        <p:nvPicPr>
          <p:cNvPr id="11" name="Picture 11"/>
          <p:cNvPicPr>
            <a:picLocks noChangeAspect="1"/>
          </p:cNvPicPr>
          <p:nvPr/>
        </p:nvPicPr>
        <p:blipFill>
          <a:blip r:embed="rId14"/>
          <a:srcRect/>
          <a:stretch>
            <a:fillRect/>
          </a:stretch>
        </p:blipFill>
        <p:spPr>
          <a:xfrm>
            <a:off x="1172328" y="1586458"/>
            <a:ext cx="1203754" cy="105121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84750" y="1822391"/>
            <a:ext cx="148516" cy="16772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447801" y="1906255"/>
            <a:ext cx="162440" cy="146399"/>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1621037" y="1968371"/>
            <a:ext cx="140732" cy="147460"/>
          </a:xfrm>
          <a:prstGeom prst="rect">
            <a:avLst/>
          </a:prstGeom>
        </p:spPr>
      </p:pic>
      <p:pic>
        <p:nvPicPr>
          <p:cNvPr id="17" name="Picture 16">
            <a:extLst>
              <a:ext uri="{FF2B5EF4-FFF2-40B4-BE49-F238E27FC236}">
                <a16:creationId xmlns:a16="http://schemas.microsoft.com/office/drawing/2014/main" xmlns="" id="{42C1FBED-0142-456C-A43C-343E3F9C541B}"/>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524037" y="618068"/>
            <a:ext cx="857250" cy="857250"/>
          </a:xfrm>
          <a:prstGeom prst="rect">
            <a:avLst/>
          </a:prstGeom>
        </p:spPr>
      </p:pic>
      <p:pic>
        <p:nvPicPr>
          <p:cNvPr id="18" name="Picture 17">
            <a:extLst>
              <a:ext uri="{FF2B5EF4-FFF2-40B4-BE49-F238E27FC236}">
                <a16:creationId xmlns:a16="http://schemas.microsoft.com/office/drawing/2014/main" xmlns="" id="{2BB6CF3C-CBE7-4FD7-BDED-9467C0C42ACE}"/>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406556" y="382489"/>
            <a:ext cx="857250" cy="857250"/>
          </a:xfrm>
          <a:prstGeom prst="rect">
            <a:avLst/>
          </a:prstGeom>
        </p:spPr>
      </p:pic>
      <p:pic>
        <p:nvPicPr>
          <p:cNvPr id="19" name="Picture 18">
            <a:extLst>
              <a:ext uri="{FF2B5EF4-FFF2-40B4-BE49-F238E27FC236}">
                <a16:creationId xmlns:a16="http://schemas.microsoft.com/office/drawing/2014/main" xmlns="" id="{0D59A1BF-5D4F-479C-88D3-484BC2D05DFC}"/>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580770" y="622902"/>
            <a:ext cx="429380" cy="429380"/>
          </a:xfrm>
          <a:prstGeom prst="rect">
            <a:avLst/>
          </a:prstGeom>
        </p:spPr>
      </p:pic>
      <p:pic>
        <p:nvPicPr>
          <p:cNvPr id="20" name="Picture 19">
            <a:extLst>
              <a:ext uri="{FF2B5EF4-FFF2-40B4-BE49-F238E27FC236}">
                <a16:creationId xmlns:a16="http://schemas.microsoft.com/office/drawing/2014/main" xmlns="" id="{368D5B9D-DB95-4BA7-B313-43ADC6C6724A}"/>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107415" y="2115831"/>
            <a:ext cx="442162" cy="442162"/>
          </a:xfrm>
          <a:prstGeom prst="rect">
            <a:avLst/>
          </a:prstGeom>
        </p:spPr>
      </p:pic>
      <p:pic>
        <p:nvPicPr>
          <p:cNvPr id="21" name="Picture 20">
            <a:extLst>
              <a:ext uri="{FF2B5EF4-FFF2-40B4-BE49-F238E27FC236}">
                <a16:creationId xmlns:a16="http://schemas.microsoft.com/office/drawing/2014/main" xmlns="" id="{3D2E9F9C-9EB5-4414-B8C4-678AEAFC9405}"/>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714750" y="2253892"/>
            <a:ext cx="429380" cy="429380"/>
          </a:xfrm>
          <a:prstGeom prst="rect">
            <a:avLst/>
          </a:prstGeom>
        </p:spPr>
      </p:pic>
      <p:pic>
        <p:nvPicPr>
          <p:cNvPr id="22" name="Picture 21">
            <a:extLst>
              <a:ext uri="{FF2B5EF4-FFF2-40B4-BE49-F238E27FC236}">
                <a16:creationId xmlns:a16="http://schemas.microsoft.com/office/drawing/2014/main" xmlns="" id="{C1B18111-FFAA-4759-85EF-1F76ED26E7D9}"/>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790950" y="117033"/>
            <a:ext cx="429380" cy="429380"/>
          </a:xfrm>
          <a:prstGeom prst="rect">
            <a:avLst/>
          </a:prstGeom>
        </p:spPr>
      </p:pic>
      <p:sp>
        <p:nvSpPr>
          <p:cNvPr id="23" name="TextBox 22">
            <a:extLst>
              <a:ext uri="{FF2B5EF4-FFF2-40B4-BE49-F238E27FC236}">
                <a16:creationId xmlns:a16="http://schemas.microsoft.com/office/drawing/2014/main" xmlns="" id="{18F215FB-EA54-4C42-B687-2A5B62F776EF}"/>
              </a:ext>
            </a:extLst>
          </p:cNvPr>
          <p:cNvSpPr txBox="1"/>
          <p:nvPr/>
        </p:nvSpPr>
        <p:spPr>
          <a:xfrm>
            <a:off x="2431370" y="1861410"/>
            <a:ext cx="2502580" cy="276999"/>
          </a:xfrm>
          <a:prstGeom prst="rect">
            <a:avLst/>
          </a:prstGeom>
          <a:noFill/>
        </p:spPr>
        <p:txBody>
          <a:bodyPr wrap="square" rtlCol="0">
            <a:spAutoFit/>
          </a:bodyPr>
          <a:lstStyle/>
          <a:p>
            <a:r>
              <a:rPr lang="en-GB" sz="1200" b="1" dirty="0" err="1">
                <a:solidFill>
                  <a:srgbClr val="FFFF00"/>
                </a:solidFill>
                <a:latin typeface="Roboto" panose="02000000000000000000" pitchFamily="2" charset="0"/>
                <a:ea typeface="Roboto" panose="02000000000000000000" pitchFamily="2" charset="0"/>
              </a:rPr>
              <a:t>Đêm</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thắp</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đèn</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lên</a:t>
            </a:r>
            <a:endParaRPr lang="en-US" sz="1200" b="1" dirty="0">
              <a:solidFill>
                <a:srgbClr val="FFFF0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xmlns="" id="{FF585E5C-0E2A-47D8-8028-6E111CB5185F}"/>
              </a:ext>
            </a:extLst>
          </p:cNvPr>
          <p:cNvSpPr txBox="1"/>
          <p:nvPr/>
        </p:nvSpPr>
        <p:spPr>
          <a:xfrm>
            <a:off x="2474026" y="2164996"/>
            <a:ext cx="1975970" cy="276999"/>
          </a:xfrm>
          <a:prstGeom prst="rect">
            <a:avLst/>
          </a:prstGeom>
          <a:noFill/>
        </p:spPr>
        <p:txBody>
          <a:bodyPr wrap="square" rtlCol="0">
            <a:spAutoFit/>
          </a:bodyPr>
          <a:lstStyle/>
          <a:p>
            <a:r>
              <a:rPr lang="en-GB" sz="1200" b="1" dirty="0" err="1">
                <a:solidFill>
                  <a:srgbClr val="FFFF00"/>
                </a:solidFill>
                <a:latin typeface="Roboto" panose="02000000000000000000" pitchFamily="2" charset="0"/>
                <a:ea typeface="Roboto" panose="02000000000000000000" pitchFamily="2" charset="0"/>
              </a:rPr>
              <a:t>Là</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cô</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đom</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đóm</a:t>
            </a:r>
            <a:endParaRPr lang="en-US" sz="1200" b="1" dirty="0">
              <a:solidFill>
                <a:srgbClr val="FFFF00"/>
              </a:solidFill>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xmlns="" id="{CBC7527D-77C2-4EAE-9910-35ADAE40C62A}"/>
              </a:ext>
            </a:extLst>
          </p:cNvPr>
          <p:cNvPicPr>
            <a:picLocks noChangeAspect="1"/>
          </p:cNvPicPr>
          <p:nvPr/>
        </p:nvPicPr>
        <p:blipFill>
          <a:blip r:embed="rId22" cstate="print">
            <a:clrChange>
              <a:clrFrom>
                <a:srgbClr val="00465A"/>
              </a:clrFrom>
              <a:clrTo>
                <a:srgbClr val="00465A">
                  <a:alpha val="0"/>
                </a:srgbClr>
              </a:clrTo>
            </a:clrChange>
            <a:extLst>
              <a:ext uri="{28A0092B-C50C-407E-A947-70E740481C1C}">
                <a14:useLocalDpi xmlns:a14="http://schemas.microsoft.com/office/drawing/2010/main" val="0"/>
              </a:ext>
            </a:extLst>
          </a:blip>
          <a:stretch>
            <a:fillRect/>
          </a:stretch>
        </p:blipFill>
        <p:spPr>
          <a:xfrm rot="10282475" flipV="1">
            <a:off x="4825000" y="58073"/>
            <a:ext cx="808759" cy="454925"/>
          </a:xfrm>
          <a:prstGeom prst="rect">
            <a:avLst/>
          </a:prstGeom>
        </p:spPr>
      </p:pic>
      <p:pic>
        <p:nvPicPr>
          <p:cNvPr id="16" name="Audio 15">
            <a:hlinkClick r:id="" action="ppaction://media"/>
            <a:extLst>
              <a:ext uri="{FF2B5EF4-FFF2-40B4-BE49-F238E27FC236}">
                <a16:creationId xmlns:a16="http://schemas.microsoft.com/office/drawing/2014/main" xmlns="" id="{695A51B7-306F-49C4-A903-E2380666BE05}"/>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5113338" y="2598738"/>
            <a:ext cx="487362" cy="487362"/>
          </a:xfrm>
          <a:prstGeom prst="rect">
            <a:avLst/>
          </a:prstGeom>
        </p:spPr>
      </p:pic>
    </p:spTree>
    <p:custDataLst>
      <p:tags r:id="rId1"/>
    </p:custDataLst>
  </p:cSld>
  <p:clrMapOvr>
    <a:masterClrMapping/>
  </p:clrMapOvr>
  <p:transition spd="slow" advTm="902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8" presetClass="emph" presetSubtype="0" fill="hold" grpId="0" nodeType="clickEffect">
                                  <p:stCondLst>
                                    <p:cond delay="0"/>
                                  </p:stCondLst>
                                  <p:iterate type="lt">
                                    <p:tmPct val="10000"/>
                                  </p:iterate>
                                  <p:childTnLst>
                                    <p:animClr clrSpc="rgb" dir="cw">
                                      <p:cBhvr override="childStyle">
                                        <p:cTn id="29" dur="500" fill="hold"/>
                                        <p:tgtEl>
                                          <p:spTgt spid="24"/>
                                        </p:tgtEl>
                                        <p:attrNameLst>
                                          <p:attrName>style.color</p:attrName>
                                        </p:attrNameLst>
                                      </p:cBhvr>
                                      <p:to>
                                        <a:schemeClr val="accent2"/>
                                      </p:to>
                                    </p:animClr>
                                    <p:animClr clrSpc="rgb" dir="cw">
                                      <p:cBhvr>
                                        <p:cTn id="30" dur="500" fill="hold"/>
                                        <p:tgtEl>
                                          <p:spTgt spid="24"/>
                                        </p:tgtEl>
                                        <p:attrNameLst>
                                          <p:attrName>fillcolor</p:attrName>
                                        </p:attrNameLst>
                                      </p:cBhvr>
                                      <p:to>
                                        <a:schemeClr val="accent2"/>
                                      </p:to>
                                    </p:animClr>
                                    <p:set>
                                      <p:cBhvr>
                                        <p:cTn id="31" dur="500" fill="hold"/>
                                        <p:tgtEl>
                                          <p:spTgt spid="24"/>
                                        </p:tgtEl>
                                        <p:attrNameLst>
                                          <p:attrName>fill.type</p:attrName>
                                        </p:attrNameLst>
                                      </p:cBhvr>
                                      <p:to>
                                        <p:strVal val="solid"/>
                                      </p:to>
                                    </p:set>
                                    <p:anim to="1.5" calcmode="lin" valueType="num">
                                      <p:cBhvr override="childStyle">
                                        <p:cTn id="32" dur="500" fill="hold"/>
                                        <p:tgtEl>
                                          <p:spTgt spid="2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6"/>
                </p:tgtEl>
              </p:cMediaNode>
            </p:audio>
          </p:childTnLst>
        </p:cTn>
      </p:par>
    </p:tnLst>
    <p:bldLst>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l="3444" r="3555" b="46"/>
          <a:stretch>
            <a:fillRect/>
          </a:stretch>
        </p:blipFill>
        <p:spPr>
          <a:xfrm>
            <a:off x="-19050" y="-9043"/>
            <a:ext cx="5753100" cy="3238500"/>
          </a:xfrm>
          <a:prstGeom prst="rect">
            <a:avLst/>
          </a:prstGeom>
        </p:spPr>
      </p:pic>
      <p:pic>
        <p:nvPicPr>
          <p:cNvPr id="3" name="Picture 3"/>
          <p:cNvPicPr>
            <a:picLocks noChangeAspect="1"/>
          </p:cNvPicPr>
          <p:nvPr/>
        </p:nvPicPr>
        <p:blipFill>
          <a:blip r:embed="rId6"/>
          <a:srcRect l="16096" r="15226"/>
          <a:stretch>
            <a:fillRect/>
          </a:stretch>
        </p:blipFill>
        <p:spPr>
          <a:xfrm>
            <a:off x="4269304" y="2028283"/>
            <a:ext cx="816082" cy="475184"/>
          </a:xfrm>
          <a:prstGeom prst="rect">
            <a:avLst/>
          </a:prstGeom>
        </p:spPr>
      </p:pic>
      <p:pic>
        <p:nvPicPr>
          <p:cNvPr id="4" name="Picture 4"/>
          <p:cNvPicPr>
            <a:picLocks noChangeAspect="1"/>
          </p:cNvPicPr>
          <p:nvPr/>
        </p:nvPicPr>
        <p:blipFill>
          <a:blip r:embed="rId6"/>
          <a:srcRect l="17836" r="17401"/>
          <a:stretch>
            <a:fillRect/>
          </a:stretch>
        </p:blipFill>
        <p:spPr>
          <a:xfrm>
            <a:off x="4260010" y="2094201"/>
            <a:ext cx="1444229" cy="1169746"/>
          </a:xfrm>
          <a:prstGeom prst="rect">
            <a:avLst/>
          </a:prstGeom>
        </p:spPr>
      </p:pic>
      <p:pic>
        <p:nvPicPr>
          <p:cNvPr id="5" name="Picture 5"/>
          <p:cNvPicPr>
            <a:picLocks noChangeAspect="1"/>
          </p:cNvPicPr>
          <p:nvPr/>
        </p:nvPicPr>
        <p:blipFill>
          <a:blip r:embed="rId7"/>
          <a:srcRect/>
          <a:stretch>
            <a:fillRect/>
          </a:stretch>
        </p:blipFill>
        <p:spPr>
          <a:xfrm>
            <a:off x="1071696" y="1335232"/>
            <a:ext cx="1550868" cy="1550868"/>
          </a:xfrm>
          <a:prstGeom prst="rect">
            <a:avLst/>
          </a:prstGeom>
        </p:spPr>
      </p:pic>
      <p:pic>
        <p:nvPicPr>
          <p:cNvPr id="6" name="Picture 6"/>
          <p:cNvPicPr>
            <a:picLocks noChangeAspect="1"/>
          </p:cNvPicPr>
          <p:nvPr/>
        </p:nvPicPr>
        <p:blipFill>
          <a:blip r:embed="rId8"/>
          <a:srcRect/>
          <a:stretch>
            <a:fillRect/>
          </a:stretch>
        </p:blipFill>
        <p:spPr>
          <a:xfrm>
            <a:off x="1915333" y="2110666"/>
            <a:ext cx="591891" cy="591891"/>
          </a:xfrm>
          <a:prstGeom prst="rect">
            <a:avLst/>
          </a:prstGeom>
        </p:spPr>
      </p:pic>
      <p:pic>
        <p:nvPicPr>
          <p:cNvPr id="7" name="Picture 7"/>
          <p:cNvPicPr>
            <a:picLocks noChangeAspect="1"/>
          </p:cNvPicPr>
          <p:nvPr/>
        </p:nvPicPr>
        <p:blipFill>
          <a:blip r:embed="rId9"/>
          <a:srcRect/>
          <a:stretch>
            <a:fillRect/>
          </a:stretch>
        </p:blipFill>
        <p:spPr>
          <a:xfrm>
            <a:off x="4470517" y="1066171"/>
            <a:ext cx="1199493" cy="142584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442504" y="1277142"/>
            <a:ext cx="472829" cy="613068"/>
          </a:xfrm>
          <a:prstGeom prst="rect">
            <a:avLst/>
          </a:prstGeom>
        </p:spPr>
      </p:pic>
      <p:pic>
        <p:nvPicPr>
          <p:cNvPr id="12" name="Picture 11">
            <a:extLst>
              <a:ext uri="{FF2B5EF4-FFF2-40B4-BE49-F238E27FC236}">
                <a16:creationId xmlns:a16="http://schemas.microsoft.com/office/drawing/2014/main" xmlns="" id="{B11BDB8C-752F-4585-9068-A3A93108E25D}"/>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1605" y="1861212"/>
            <a:ext cx="1361797" cy="1191572"/>
          </a:xfrm>
          <a:prstGeom prst="rect">
            <a:avLst/>
          </a:prstGeom>
        </p:spPr>
      </p:pic>
      <p:pic>
        <p:nvPicPr>
          <p:cNvPr id="16" name="Picture 15">
            <a:extLst>
              <a:ext uri="{FF2B5EF4-FFF2-40B4-BE49-F238E27FC236}">
                <a16:creationId xmlns:a16="http://schemas.microsoft.com/office/drawing/2014/main" xmlns="" id="{3B304A98-D897-442F-AC30-26A411C2167E}"/>
              </a:ext>
            </a:extLst>
          </p:cNvPr>
          <p:cNvPicPr>
            <a:picLocks noChangeAspect="1"/>
          </p:cNvPicPr>
          <p:nvPr/>
        </p:nvPicPr>
        <p:blipFill>
          <a:blip r:embed="rId13" cstate="print">
            <a:clrChange>
              <a:clrFrom>
                <a:srgbClr val="F0693E"/>
              </a:clrFrom>
              <a:clrTo>
                <a:srgbClr val="F0693E">
                  <a:alpha val="0"/>
                </a:srgbClr>
              </a:clrTo>
            </a:clrChange>
            <a:extLst>
              <a:ext uri="{28A0092B-C50C-407E-A947-70E740481C1C}">
                <a14:useLocalDpi xmlns:a14="http://schemas.microsoft.com/office/drawing/2010/main" val="0"/>
              </a:ext>
            </a:extLst>
          </a:blip>
          <a:stretch>
            <a:fillRect/>
          </a:stretch>
        </p:blipFill>
        <p:spPr>
          <a:xfrm>
            <a:off x="2972834" y="1885062"/>
            <a:ext cx="993804" cy="745354"/>
          </a:xfrm>
          <a:prstGeom prst="rect">
            <a:avLst/>
          </a:prstGeom>
        </p:spPr>
      </p:pic>
      <p:pic>
        <p:nvPicPr>
          <p:cNvPr id="18" name="Picture 17">
            <a:extLst>
              <a:ext uri="{FF2B5EF4-FFF2-40B4-BE49-F238E27FC236}">
                <a16:creationId xmlns:a16="http://schemas.microsoft.com/office/drawing/2014/main" xmlns="" id="{6B1F7056-A18A-448A-BC4C-C7CA580D3000}"/>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2946679" y="2304196"/>
            <a:ext cx="570374" cy="427780"/>
          </a:xfrm>
          <a:prstGeom prst="rect">
            <a:avLst/>
          </a:prstGeom>
        </p:spPr>
      </p:pic>
      <p:pic>
        <p:nvPicPr>
          <p:cNvPr id="19" name="Picture 18">
            <a:extLst>
              <a:ext uri="{FF2B5EF4-FFF2-40B4-BE49-F238E27FC236}">
                <a16:creationId xmlns:a16="http://schemas.microsoft.com/office/drawing/2014/main" xmlns="" id="{C84701B1-A7CD-490A-84A5-F75AB5116B7B}"/>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487113" y="2471902"/>
            <a:ext cx="570374" cy="427780"/>
          </a:xfrm>
          <a:prstGeom prst="rect">
            <a:avLst/>
          </a:prstGeom>
        </p:spPr>
      </p:pic>
      <p:pic>
        <p:nvPicPr>
          <p:cNvPr id="20" name="Picture 19">
            <a:extLst>
              <a:ext uri="{FF2B5EF4-FFF2-40B4-BE49-F238E27FC236}">
                <a16:creationId xmlns:a16="http://schemas.microsoft.com/office/drawing/2014/main" xmlns="" id="{A822FFCE-5AB5-4D2E-A97B-BAD85635161A}"/>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686308" y="2141371"/>
            <a:ext cx="570374" cy="427780"/>
          </a:xfrm>
          <a:prstGeom prst="rect">
            <a:avLst/>
          </a:prstGeom>
        </p:spPr>
      </p:pic>
      <p:pic>
        <p:nvPicPr>
          <p:cNvPr id="21" name="Picture 20">
            <a:extLst>
              <a:ext uri="{FF2B5EF4-FFF2-40B4-BE49-F238E27FC236}">
                <a16:creationId xmlns:a16="http://schemas.microsoft.com/office/drawing/2014/main" xmlns="" id="{7A78C2D0-AA55-40BD-85C4-908A6E95A216}"/>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4009332" y="2625360"/>
            <a:ext cx="570374" cy="427780"/>
          </a:xfrm>
          <a:prstGeom prst="rect">
            <a:avLst/>
          </a:prstGeom>
        </p:spPr>
      </p:pic>
      <p:pic>
        <p:nvPicPr>
          <p:cNvPr id="22" name="Picture 21">
            <a:extLst>
              <a:ext uri="{FF2B5EF4-FFF2-40B4-BE49-F238E27FC236}">
                <a16:creationId xmlns:a16="http://schemas.microsoft.com/office/drawing/2014/main" xmlns="" id="{53CF1D58-4EFD-43E3-B7A2-537574444156}"/>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083819" y="2681479"/>
            <a:ext cx="570374" cy="427780"/>
          </a:xfrm>
          <a:prstGeom prst="rect">
            <a:avLst/>
          </a:prstGeom>
        </p:spPr>
      </p:pic>
      <p:pic>
        <p:nvPicPr>
          <p:cNvPr id="23" name="Picture 22">
            <a:extLst>
              <a:ext uri="{FF2B5EF4-FFF2-40B4-BE49-F238E27FC236}">
                <a16:creationId xmlns:a16="http://schemas.microsoft.com/office/drawing/2014/main" xmlns="" id="{0D599398-1113-44C6-B178-7A13A371986F}"/>
              </a:ext>
            </a:extLst>
          </p:cNvPr>
          <p:cNvPicPr>
            <a:picLocks noChangeAspect="1"/>
          </p:cNvPicPr>
          <p:nvPr/>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76750" y="80257"/>
            <a:ext cx="1088334" cy="785579"/>
          </a:xfrm>
          <a:prstGeom prst="rect">
            <a:avLst/>
          </a:prstGeom>
        </p:spPr>
      </p:pic>
      <p:sp>
        <p:nvSpPr>
          <p:cNvPr id="9" name="TextBox 8">
            <a:extLst>
              <a:ext uri="{FF2B5EF4-FFF2-40B4-BE49-F238E27FC236}">
                <a16:creationId xmlns:a16="http://schemas.microsoft.com/office/drawing/2014/main" xmlns="" id="{BE154A7D-DA70-437C-B277-DA0E8541753A}"/>
              </a:ext>
            </a:extLst>
          </p:cNvPr>
          <p:cNvSpPr txBox="1"/>
          <p:nvPr/>
        </p:nvSpPr>
        <p:spPr>
          <a:xfrm>
            <a:off x="4287511" y="954353"/>
            <a:ext cx="237931" cy="369332"/>
          </a:xfrm>
          <a:prstGeom prst="rect">
            <a:avLst/>
          </a:prstGeom>
          <a:noFill/>
        </p:spPr>
        <p:txBody>
          <a:bodyPr wrap="square" rtlCol="0">
            <a:spAutoFit/>
          </a:bodyPr>
          <a:lstStyle/>
          <a:p>
            <a:r>
              <a:rPr lang="en-GB" dirty="0"/>
              <a:t>o</a:t>
            </a:r>
            <a:endParaRPr lang="en-US" dirty="0"/>
          </a:p>
        </p:txBody>
      </p:sp>
      <p:sp>
        <p:nvSpPr>
          <p:cNvPr id="24" name="TextBox 23">
            <a:extLst>
              <a:ext uri="{FF2B5EF4-FFF2-40B4-BE49-F238E27FC236}">
                <a16:creationId xmlns:a16="http://schemas.microsoft.com/office/drawing/2014/main" xmlns="" id="{62D31389-7246-4C2E-8FDB-86678FF74011}"/>
              </a:ext>
            </a:extLst>
          </p:cNvPr>
          <p:cNvSpPr txBox="1"/>
          <p:nvPr/>
        </p:nvSpPr>
        <p:spPr>
          <a:xfrm>
            <a:off x="3867150" y="406080"/>
            <a:ext cx="392860" cy="584775"/>
          </a:xfrm>
          <a:prstGeom prst="rect">
            <a:avLst/>
          </a:prstGeom>
          <a:noFill/>
        </p:spPr>
        <p:txBody>
          <a:bodyPr wrap="square" rtlCol="0">
            <a:spAutoFit/>
          </a:bodyPr>
          <a:lstStyle/>
          <a:p>
            <a:r>
              <a:rPr lang="en-GB" sz="3200" dirty="0"/>
              <a:t>o</a:t>
            </a:r>
            <a:endParaRPr lang="en-US" sz="3200" dirty="0"/>
          </a:p>
        </p:txBody>
      </p:sp>
      <p:sp>
        <p:nvSpPr>
          <p:cNvPr id="25" name="TextBox 24">
            <a:extLst>
              <a:ext uri="{FF2B5EF4-FFF2-40B4-BE49-F238E27FC236}">
                <a16:creationId xmlns:a16="http://schemas.microsoft.com/office/drawing/2014/main" xmlns="" id="{122DE118-23C5-4809-871F-6C5FFF2B73B6}"/>
              </a:ext>
            </a:extLst>
          </p:cNvPr>
          <p:cNvSpPr txBox="1"/>
          <p:nvPr/>
        </p:nvSpPr>
        <p:spPr>
          <a:xfrm>
            <a:off x="4081123" y="755177"/>
            <a:ext cx="237931" cy="461665"/>
          </a:xfrm>
          <a:prstGeom prst="rect">
            <a:avLst/>
          </a:prstGeom>
          <a:noFill/>
        </p:spPr>
        <p:txBody>
          <a:bodyPr wrap="square" rtlCol="0">
            <a:spAutoFit/>
          </a:bodyPr>
          <a:lstStyle/>
          <a:p>
            <a:r>
              <a:rPr lang="en-GB" sz="2400" dirty="0"/>
              <a:t>o</a:t>
            </a:r>
            <a:endParaRPr lang="en-US" sz="2400" dirty="0"/>
          </a:p>
        </p:txBody>
      </p:sp>
      <p:sp>
        <p:nvSpPr>
          <p:cNvPr id="27" name="TextBox 26">
            <a:extLst>
              <a:ext uri="{FF2B5EF4-FFF2-40B4-BE49-F238E27FC236}">
                <a16:creationId xmlns:a16="http://schemas.microsoft.com/office/drawing/2014/main" xmlns="" id="{45873306-D492-4F6A-98E5-13507F0E8175}"/>
              </a:ext>
            </a:extLst>
          </p:cNvPr>
          <p:cNvSpPr txBox="1"/>
          <p:nvPr/>
        </p:nvSpPr>
        <p:spPr>
          <a:xfrm>
            <a:off x="2068896" y="71128"/>
            <a:ext cx="271265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người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dậy</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sớm</a:t>
            </a:r>
            <a:endParaRPr lang="en-US" sz="1200" b="1" dirty="0">
              <a:solidFill>
                <a:srgbClr val="002060"/>
              </a:solidFill>
              <a:latin typeface="Roboto" panose="02000000000000000000" pitchFamily="2" charset="0"/>
              <a:ea typeface="Roboto" panose="02000000000000000000" pitchFamily="2" charset="0"/>
            </a:endParaRPr>
          </a:p>
        </p:txBody>
      </p:sp>
      <p:sp>
        <p:nvSpPr>
          <p:cNvPr id="28" name="TextBox 27">
            <a:extLst>
              <a:ext uri="{FF2B5EF4-FFF2-40B4-BE49-F238E27FC236}">
                <a16:creationId xmlns:a16="http://schemas.microsoft.com/office/drawing/2014/main" xmlns="" id="{38A95373-13B0-408A-B326-3F4292ADC7C6}"/>
              </a:ext>
            </a:extLst>
          </p:cNvPr>
          <p:cNvSpPr txBox="1"/>
          <p:nvPr/>
        </p:nvSpPr>
        <p:spPr>
          <a:xfrm>
            <a:off x="2079734" y="346016"/>
            <a:ext cx="281333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Chú</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trống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choai</a:t>
            </a:r>
            <a:endParaRPr lang="en-US" sz="1200" b="1" dirty="0">
              <a:solidFill>
                <a:srgbClr val="002060"/>
              </a:solidFill>
              <a:latin typeface="Roboto" panose="02000000000000000000" pitchFamily="2" charset="0"/>
              <a:ea typeface="Roboto" panose="02000000000000000000" pitchFamily="2" charset="0"/>
            </a:endParaRPr>
          </a:p>
        </p:txBody>
      </p:sp>
      <p:sp>
        <p:nvSpPr>
          <p:cNvPr id="29" name="TextBox 28">
            <a:extLst>
              <a:ext uri="{FF2B5EF4-FFF2-40B4-BE49-F238E27FC236}">
                <a16:creationId xmlns:a16="http://schemas.microsoft.com/office/drawing/2014/main" xmlns="" id="{E60DD2C8-1753-4042-B3B0-0790EA2D4E7C}"/>
              </a:ext>
            </a:extLst>
          </p:cNvPr>
          <p:cNvSpPr txBox="1"/>
          <p:nvPr/>
        </p:nvSpPr>
        <p:spPr>
          <a:xfrm>
            <a:off x="2123403" y="636293"/>
            <a:ext cx="276966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Đánh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hơi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rất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tài</a:t>
            </a:r>
            <a:endParaRPr lang="en-US" sz="1200" b="1" dirty="0">
              <a:solidFill>
                <a:srgbClr val="002060"/>
              </a:solidFill>
              <a:latin typeface="Roboto" panose="02000000000000000000" pitchFamily="2" charset="0"/>
              <a:ea typeface="Roboto" panose="02000000000000000000" pitchFamily="2" charset="0"/>
            </a:endParaRPr>
          </a:p>
        </p:txBody>
      </p:sp>
      <p:sp>
        <p:nvSpPr>
          <p:cNvPr id="30" name="TextBox 29">
            <a:extLst>
              <a:ext uri="{FF2B5EF4-FFF2-40B4-BE49-F238E27FC236}">
                <a16:creationId xmlns:a16="http://schemas.microsoft.com/office/drawing/2014/main" xmlns="" id="{60AF07F4-DBAB-4DB0-8487-53A0233B10E6}"/>
              </a:ext>
            </a:extLst>
          </p:cNvPr>
          <p:cNvSpPr txBox="1"/>
          <p:nvPr/>
        </p:nvSpPr>
        <p:spPr>
          <a:xfrm>
            <a:off x="2178295" y="902982"/>
            <a:ext cx="3060455" cy="276999"/>
          </a:xfrm>
          <a:prstGeom prst="rect">
            <a:avLst/>
          </a:prstGeom>
          <a:noFill/>
        </p:spPr>
        <p:txBody>
          <a:bodyPr wrap="square" rtlCol="0">
            <a:spAutoFit/>
          </a:bodyPr>
          <a:lstStyle/>
          <a:p>
            <a:r>
              <a:rPr lang="en-GB" sz="1200" b="1" dirty="0">
                <a:solidFill>
                  <a:srgbClr val="002060"/>
                </a:solidFill>
                <a:latin typeface="Roboto" panose="02000000000000000000" pitchFamily="2" charset="0"/>
                <a:ea typeface="Roboto" panose="02000000000000000000" pitchFamily="2" charset="0"/>
              </a:rPr>
              <a:t>Anh </a:t>
            </a:r>
            <a:r>
              <a:rPr lang="en-GB" sz="1200" b="1" dirty="0" err="1">
                <a:solidFill>
                  <a:srgbClr val="002060"/>
                </a:solidFill>
                <a:latin typeface="Roboto" panose="02000000000000000000" pitchFamily="2" charset="0"/>
                <a:ea typeface="Roboto" panose="02000000000000000000" pitchFamily="2" charset="0"/>
              </a:rPr>
              <a:t>em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chó</a:t>
            </a:r>
            <a:endParaRPr lang="en-US" sz="1200" b="1" dirty="0">
              <a:solidFill>
                <a:srgbClr val="002060"/>
              </a:solidFill>
              <a:latin typeface="Roboto" panose="02000000000000000000" pitchFamily="2" charset="0"/>
              <a:ea typeface="Roboto" panose="02000000000000000000" pitchFamily="2" charset="0"/>
            </a:endParaRPr>
          </a:p>
        </p:txBody>
      </p:sp>
      <p:pic>
        <p:nvPicPr>
          <p:cNvPr id="15" name="Audio 14">
            <a:hlinkClick r:id="" action="ppaction://media"/>
            <a:extLst>
              <a:ext uri="{FF2B5EF4-FFF2-40B4-BE49-F238E27FC236}">
                <a16:creationId xmlns:a16="http://schemas.microsoft.com/office/drawing/2014/main" xmlns="" id="{BCD38A88-A4B8-4A64-B0BF-41BDD02FEA5B}"/>
              </a:ext>
            </a:extLst>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1303003261"/>
      </p:ext>
    </p:extLst>
  </p:cSld>
  <p:clrMapOvr>
    <a:masterClrMapping/>
  </p:clrMapOvr>
  <p:transition spd="slow" advTm="1189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7"/>
                                        </p:tgtEl>
                                        <p:attrNameLst>
                                          <p:attrName>style.color</p:attrName>
                                        </p:attrNameLst>
                                      </p:cBhvr>
                                      <p:to>
                                        <a:schemeClr val="accent2"/>
                                      </p:to>
                                    </p:animClr>
                                    <p:animClr clrSpc="rgb" dir="cw">
                                      <p:cBhvr>
                                        <p:cTn id="11" dur="500" fill="hold"/>
                                        <p:tgtEl>
                                          <p:spTgt spid="27"/>
                                        </p:tgtEl>
                                        <p:attrNameLst>
                                          <p:attrName>fillcolor</p:attrName>
                                        </p:attrNameLst>
                                      </p:cBhvr>
                                      <p:to>
                                        <a:schemeClr val="accent2"/>
                                      </p:to>
                                    </p:animClr>
                                    <p:set>
                                      <p:cBhvr>
                                        <p:cTn id="12" dur="500" fill="hold"/>
                                        <p:tgtEl>
                                          <p:spTgt spid="27"/>
                                        </p:tgtEl>
                                        <p:attrNameLst>
                                          <p:attrName>fill.type</p:attrName>
                                        </p:attrNameLst>
                                      </p:cBhvr>
                                      <p:to>
                                        <p:strVal val="solid"/>
                                      </p:to>
                                    </p:set>
                                    <p:anim to="1.5" calcmode="lin" valueType="num">
                                      <p:cBhvr override="childStyle">
                                        <p:cTn id="13" dur="500" fill="hold"/>
                                        <p:tgtEl>
                                          <p:spTgt spid="27"/>
                                        </p:tgtEl>
                                        <p:attrNameLst>
                                          <p:attrName>style.fontSize</p:attrName>
                                        </p:attrNameLst>
                                      </p:cBhvr>
                                    </p:anim>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8" presetClass="emph" presetSubtype="0" fill="hold" grpId="0" nodeType="clickEffect">
                                  <p:stCondLst>
                                    <p:cond delay="0"/>
                                  </p:stCondLst>
                                  <p:iterate type="lt">
                                    <p:tmPct val="10000"/>
                                  </p:iterate>
                                  <p:childTnLst>
                                    <p:animClr clrSpc="rgb" dir="cw">
                                      <p:cBhvr override="childStyle">
                                        <p:cTn id="20" dur="500" fill="hold"/>
                                        <p:tgtEl>
                                          <p:spTgt spid="28"/>
                                        </p:tgtEl>
                                        <p:attrNameLst>
                                          <p:attrName>style.color</p:attrName>
                                        </p:attrNameLst>
                                      </p:cBhvr>
                                      <p:to>
                                        <a:schemeClr val="accent2"/>
                                      </p:to>
                                    </p:animClr>
                                    <p:animClr clrSpc="rgb" dir="cw">
                                      <p:cBhvr>
                                        <p:cTn id="21" dur="500" fill="hold"/>
                                        <p:tgtEl>
                                          <p:spTgt spid="28"/>
                                        </p:tgtEl>
                                        <p:attrNameLst>
                                          <p:attrName>fillcolor</p:attrName>
                                        </p:attrNameLst>
                                      </p:cBhvr>
                                      <p:to>
                                        <a:schemeClr val="accent2"/>
                                      </p:to>
                                    </p:animClr>
                                    <p:set>
                                      <p:cBhvr>
                                        <p:cTn id="22" dur="500" fill="hold"/>
                                        <p:tgtEl>
                                          <p:spTgt spid="28"/>
                                        </p:tgtEl>
                                        <p:attrNameLst>
                                          <p:attrName>fill.type</p:attrName>
                                        </p:attrNameLst>
                                      </p:cBhvr>
                                      <p:to>
                                        <p:strVal val="solid"/>
                                      </p:to>
                                    </p:set>
                                    <p:anim to="1.5" calcmode="lin" valueType="num">
                                      <p:cBhvr override="childStyle">
                                        <p:cTn id="23" dur="500" fill="hold"/>
                                        <p:tgtEl>
                                          <p:spTgt spid="28"/>
                                        </p:tgtEl>
                                        <p:attrNameLst>
                                          <p:attrName>style.fontSize</p:attrName>
                                        </p:attrNameLst>
                                      </p:cBhvr>
                                    </p:anim>
                                  </p:childTnLst>
                                </p:cTn>
                              </p:par>
                            </p:childTnLst>
                          </p:cTn>
                        </p:par>
                      </p:childTnLst>
                    </p:cTn>
                  </p:par>
                  <p:par>
                    <p:cTn id="24" fill="hold">
                      <p:stCondLst>
                        <p:cond delay="indefinite"/>
                      </p:stCondLst>
                      <p:childTnLst>
                        <p:par>
                          <p:cTn id="25" fill="hold">
                            <p:stCondLst>
                              <p:cond delay="0"/>
                            </p:stCondLst>
                            <p:childTnLst>
                              <p:par>
                                <p:cTn id="26" presetID="28" presetClass="emph" presetSubtype="0" fill="hold" grpId="0" nodeType="clickEffect">
                                  <p:stCondLst>
                                    <p:cond delay="0"/>
                                  </p:stCondLst>
                                  <p:iterate type="lt">
                                    <p:tmPct val="10000"/>
                                  </p:iterate>
                                  <p:childTnLst>
                                    <p:animClr clrSpc="rgb" dir="cw">
                                      <p:cBhvr override="childStyle">
                                        <p:cTn id="27" dur="500" fill="hold"/>
                                        <p:tgtEl>
                                          <p:spTgt spid="29"/>
                                        </p:tgtEl>
                                        <p:attrNameLst>
                                          <p:attrName>style.color</p:attrName>
                                        </p:attrNameLst>
                                      </p:cBhvr>
                                      <p:to>
                                        <a:schemeClr val="accent2"/>
                                      </p:to>
                                    </p:animClr>
                                    <p:animClr clrSpc="rgb" dir="cw">
                                      <p:cBhvr>
                                        <p:cTn id="28" dur="500" fill="hold"/>
                                        <p:tgtEl>
                                          <p:spTgt spid="29"/>
                                        </p:tgtEl>
                                        <p:attrNameLst>
                                          <p:attrName>fillcolor</p:attrName>
                                        </p:attrNameLst>
                                      </p:cBhvr>
                                      <p:to>
                                        <a:schemeClr val="accent2"/>
                                      </p:to>
                                    </p:animClr>
                                    <p:set>
                                      <p:cBhvr>
                                        <p:cTn id="29" dur="500" fill="hold"/>
                                        <p:tgtEl>
                                          <p:spTgt spid="29"/>
                                        </p:tgtEl>
                                        <p:attrNameLst>
                                          <p:attrName>fill.type</p:attrName>
                                        </p:attrNameLst>
                                      </p:cBhvr>
                                      <p:to>
                                        <p:strVal val="solid"/>
                                      </p:to>
                                    </p:set>
                                    <p:anim to="1.5" calcmode="lin" valueType="num">
                                      <p:cBhvr override="childStyle">
                                        <p:cTn id="30" dur="500" fill="hold"/>
                                        <p:tgtEl>
                                          <p:spTgt spid="29"/>
                                        </p:tgtEl>
                                        <p:attrNameLst>
                                          <p:attrName>style.fontSize</p:attrName>
                                        </p:attrNameLst>
                                      </p:cBhvr>
                                    </p:anim>
                                  </p:childTnLst>
                                </p:cTn>
                              </p:par>
                              <p:par>
                                <p:cTn id="31" presetID="2" presetClass="entr" presetSubtype="8"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8" presetClass="emph" presetSubtype="0" fill="hold" grpId="0" nodeType="clickEffect">
                                  <p:stCondLst>
                                    <p:cond delay="0"/>
                                  </p:stCondLst>
                                  <p:iterate type="lt">
                                    <p:tmPct val="10000"/>
                                  </p:iterate>
                                  <p:childTnLst>
                                    <p:animClr clrSpc="rgb" dir="cw">
                                      <p:cBhvr override="childStyle">
                                        <p:cTn id="38" dur="500" fill="hold"/>
                                        <p:tgtEl>
                                          <p:spTgt spid="30"/>
                                        </p:tgtEl>
                                        <p:attrNameLst>
                                          <p:attrName>style.color</p:attrName>
                                        </p:attrNameLst>
                                      </p:cBhvr>
                                      <p:to>
                                        <a:schemeClr val="accent2"/>
                                      </p:to>
                                    </p:animClr>
                                    <p:animClr clrSpc="rgb" dir="cw">
                                      <p:cBhvr>
                                        <p:cTn id="39" dur="500" fill="hold"/>
                                        <p:tgtEl>
                                          <p:spTgt spid="30"/>
                                        </p:tgtEl>
                                        <p:attrNameLst>
                                          <p:attrName>fillcolor</p:attrName>
                                        </p:attrNameLst>
                                      </p:cBhvr>
                                      <p:to>
                                        <a:schemeClr val="accent2"/>
                                      </p:to>
                                    </p:animClr>
                                    <p:set>
                                      <p:cBhvr>
                                        <p:cTn id="40" dur="500" fill="hold"/>
                                        <p:tgtEl>
                                          <p:spTgt spid="30"/>
                                        </p:tgtEl>
                                        <p:attrNameLst>
                                          <p:attrName>fill.type</p:attrName>
                                        </p:attrNameLst>
                                      </p:cBhvr>
                                      <p:to>
                                        <p:strVal val="solid"/>
                                      </p:to>
                                    </p:set>
                                    <p:anim to="1.5" calcmode="lin" valueType="num">
                                      <p:cBhvr override="childStyle">
                                        <p:cTn id="41" dur="500" fill="hold"/>
                                        <p:tgtEl>
                                          <p:spTgt spid="3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5"/>
                </p:tgtEl>
              </p:cMediaNode>
            </p:audio>
          </p:childTnLst>
        </p:cTn>
      </p:par>
    </p:tnLst>
    <p:bldLst>
      <p:bldP spid="27"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15820" r="119" b="15851"/>
          <a:stretch>
            <a:fillRect/>
          </a:stretch>
        </p:blipFill>
        <p:spPr>
          <a:xfrm>
            <a:off x="-97104" y="-6220"/>
            <a:ext cx="5850203"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328585" y="2154858"/>
            <a:ext cx="1587119" cy="861674"/>
          </a:xfrm>
          <a:prstGeom prst="rect">
            <a:avLst/>
          </a:prstGeom>
        </p:spPr>
      </p:pic>
      <p:pic>
        <p:nvPicPr>
          <p:cNvPr id="4" name="Picture 4"/>
          <p:cNvPicPr>
            <a:picLocks noChangeAspect="1"/>
          </p:cNvPicPr>
          <p:nvPr/>
        </p:nvPicPr>
        <p:blipFill>
          <a:blip r:embed="rId8"/>
          <a:srcRect/>
          <a:stretch>
            <a:fillRect/>
          </a:stretch>
        </p:blipFill>
        <p:spPr>
          <a:xfrm>
            <a:off x="4445466" y="796899"/>
            <a:ext cx="1624562" cy="1886807"/>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431661">
            <a:off x="5205088" y="85702"/>
            <a:ext cx="524210" cy="938183"/>
          </a:xfrm>
          <a:prstGeom prst="rect">
            <a:avLst/>
          </a:prstGeom>
        </p:spPr>
      </p:pic>
      <p:pic>
        <p:nvPicPr>
          <p:cNvPr id="7" name="Picture 7"/>
          <p:cNvPicPr>
            <a:picLocks noChangeAspect="1"/>
          </p:cNvPicPr>
          <p:nvPr/>
        </p:nvPicPr>
        <p:blipFill>
          <a:blip r:embed="rId11"/>
          <a:srcRect/>
          <a:stretch>
            <a:fillRect/>
          </a:stretch>
        </p:blipFill>
        <p:spPr>
          <a:xfrm rot="-1236631">
            <a:off x="2917050" y="1275470"/>
            <a:ext cx="780500" cy="711231"/>
          </a:xfrm>
          <a:prstGeom prst="rect">
            <a:avLst/>
          </a:prstGeom>
        </p:spPr>
      </p:pic>
      <p:pic>
        <p:nvPicPr>
          <p:cNvPr id="8" name="Picture 8"/>
          <p:cNvPicPr>
            <a:picLocks noChangeAspect="1"/>
          </p:cNvPicPr>
          <p:nvPr/>
        </p:nvPicPr>
        <p:blipFill>
          <a:blip r:embed="rId12"/>
          <a:srcRect/>
          <a:stretch>
            <a:fillRect/>
          </a:stretch>
        </p:blipFill>
        <p:spPr>
          <a:xfrm>
            <a:off x="3506014" y="1400926"/>
            <a:ext cx="525422" cy="525422"/>
          </a:xfrm>
          <a:prstGeom prst="rect">
            <a:avLst/>
          </a:prstGeom>
        </p:spPr>
      </p:pic>
      <p:pic>
        <p:nvPicPr>
          <p:cNvPr id="9" name="Picture 9"/>
          <p:cNvPicPr>
            <a:picLocks noChangeAspect="1"/>
          </p:cNvPicPr>
          <p:nvPr/>
        </p:nvPicPr>
        <p:blipFill>
          <a:blip r:embed="rId13"/>
          <a:srcRect b="3096"/>
          <a:stretch>
            <a:fillRect/>
          </a:stretch>
        </p:blipFill>
        <p:spPr>
          <a:xfrm>
            <a:off x="3349633" y="1625726"/>
            <a:ext cx="480250" cy="46537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599422" y="1889767"/>
            <a:ext cx="282085" cy="201338"/>
          </a:xfrm>
          <a:prstGeom prst="rect">
            <a:avLst/>
          </a:prstGeom>
        </p:spPr>
      </p:pic>
      <p:pic>
        <p:nvPicPr>
          <p:cNvPr id="11" name="Picture 11"/>
          <p:cNvPicPr>
            <a:picLocks noChangeAspect="1"/>
          </p:cNvPicPr>
          <p:nvPr/>
        </p:nvPicPr>
        <p:blipFill>
          <a:blip r:embed="rId16"/>
          <a:srcRect/>
          <a:stretch>
            <a:fillRect/>
          </a:stretch>
        </p:blipFill>
        <p:spPr>
          <a:xfrm>
            <a:off x="815789" y="2343504"/>
            <a:ext cx="541922" cy="40440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105433" y="2747913"/>
            <a:ext cx="415273" cy="418411"/>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2255947" y="1902374"/>
            <a:ext cx="617931" cy="364579"/>
          </a:xfrm>
          <a:prstGeom prst="rect">
            <a:avLst/>
          </a:prstGeom>
        </p:spPr>
      </p:pic>
      <p:pic>
        <p:nvPicPr>
          <p:cNvPr id="14"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910296" y="1789099"/>
            <a:ext cx="447415" cy="201337"/>
          </a:xfrm>
          <a:prstGeom prst="rect">
            <a:avLst/>
          </a:prstGeom>
        </p:spPr>
      </p:pic>
      <p:pic>
        <p:nvPicPr>
          <p:cNvPr id="15" name="Picture 1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2655758" y="2773595"/>
            <a:ext cx="448484" cy="322348"/>
          </a:xfrm>
          <a:prstGeom prst="rect">
            <a:avLst/>
          </a:prstGeom>
        </p:spPr>
      </p:pic>
      <p:pic>
        <p:nvPicPr>
          <p:cNvPr id="16" name="Picture 16"/>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357711" y="2207463"/>
            <a:ext cx="421429" cy="378232"/>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0" y="257388"/>
            <a:ext cx="324000" cy="339860"/>
          </a:xfrm>
          <a:prstGeom prst="rect">
            <a:avLst/>
          </a:prstGeom>
        </p:spPr>
      </p:pic>
      <p:pic>
        <p:nvPicPr>
          <p:cNvPr id="18" name="Picture 18"/>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30"/>
              </a:ext>
            </a:extLst>
          </a:blip>
          <a:srcRect/>
          <a:stretch>
            <a:fillRect/>
          </a:stretch>
        </p:blipFill>
        <p:spPr>
          <a:xfrm>
            <a:off x="1614605" y="2125380"/>
            <a:ext cx="451411" cy="238684"/>
          </a:xfrm>
          <a:prstGeom prst="rect">
            <a:avLst/>
          </a:prstGeom>
        </p:spPr>
      </p:pic>
      <p:pic>
        <p:nvPicPr>
          <p:cNvPr id="19" name="Picture 2" descr="Cartoon Fish Sticker by Box Office for iOS &amp;amp; Android | GIPHY">
            <a:extLst>
              <a:ext uri="{FF2B5EF4-FFF2-40B4-BE49-F238E27FC236}">
                <a16:creationId xmlns:a16="http://schemas.microsoft.com/office/drawing/2014/main" xmlns="" id="{A34ACFF0-D2E0-4351-B912-FDE66871FDAB}"/>
              </a:ext>
            </a:extLst>
          </p:cNvPr>
          <p:cNvPicPr>
            <a:picLocks noChangeAspect="1" noChangeArrowheads="1" noCrop="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790184" y="2042954"/>
            <a:ext cx="1121901" cy="6310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0076918C-7B65-4AB9-83C4-9EB801E0027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01997" y="296059"/>
            <a:ext cx="2778506" cy="1667103"/>
          </a:xfrm>
          <a:prstGeom prst="rect">
            <a:avLst/>
          </a:prstGeom>
        </p:spPr>
      </p:pic>
      <p:pic>
        <p:nvPicPr>
          <p:cNvPr id="21" name="Picture 20">
            <a:extLst>
              <a:ext uri="{FF2B5EF4-FFF2-40B4-BE49-F238E27FC236}">
                <a16:creationId xmlns:a16="http://schemas.microsoft.com/office/drawing/2014/main" xmlns="" id="{15A7BF50-A33E-4A0A-AF30-42494A6314CD}"/>
              </a:ext>
            </a:extLst>
          </p:cNvPr>
          <p:cNvPicPr>
            <a:picLocks noChangeAspect="1"/>
          </p:cNvPicPr>
          <p:nvPr/>
        </p:nvPicPr>
        <p:blipFill>
          <a:blip r:embed="rId3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44906" y="112442"/>
            <a:ext cx="827044" cy="596975"/>
          </a:xfrm>
          <a:prstGeom prst="rect">
            <a:avLst/>
          </a:prstGeom>
        </p:spPr>
      </p:pic>
      <p:sp>
        <p:nvSpPr>
          <p:cNvPr id="22" name="TextBox 21">
            <a:extLst>
              <a:ext uri="{FF2B5EF4-FFF2-40B4-BE49-F238E27FC236}">
                <a16:creationId xmlns:a16="http://schemas.microsoft.com/office/drawing/2014/main" xmlns="" id="{47636A2F-AEDD-40D9-B8F1-31FBD1BE0D5D}"/>
              </a:ext>
            </a:extLst>
          </p:cNvPr>
          <p:cNvSpPr txBox="1"/>
          <p:nvPr/>
        </p:nvSpPr>
        <p:spPr>
          <a:xfrm>
            <a:off x="1679084" y="292634"/>
            <a:ext cx="2918361"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khỉ</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trên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rừng</a:t>
            </a:r>
            <a:endParaRPr lang="en-US" sz="1200" b="1" dirty="0">
              <a:solidFill>
                <a:srgbClr val="002060"/>
              </a:solidFill>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xmlns="" id="{8CE99CE5-BAAA-42C3-A16F-3DD33DBDCC5B}"/>
              </a:ext>
            </a:extLst>
          </p:cNvPr>
          <p:cNvSpPr txBox="1"/>
          <p:nvPr/>
        </p:nvSpPr>
        <p:spPr>
          <a:xfrm>
            <a:off x="1629224" y="41360"/>
            <a:ext cx="2801098"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Mặt</a:t>
            </a:r>
            <a:r>
              <a:rPr lang="en-GB" sz="1200" b="1" dirty="0">
                <a:solidFill>
                  <a:srgbClr val="002060"/>
                </a:solidFill>
                <a:latin typeface="Roboto" panose="02000000000000000000" pitchFamily="2" charset="0"/>
                <a:ea typeface="Roboto" panose="02000000000000000000" pitchFamily="2" charset="0"/>
              </a:rPr>
              <a:t> hay </a:t>
            </a:r>
            <a:r>
              <a:rPr lang="en-GB" sz="1200" b="1" dirty="0" err="1">
                <a:solidFill>
                  <a:srgbClr val="002060"/>
                </a:solidFill>
                <a:latin typeface="Roboto" panose="02000000000000000000" pitchFamily="2" charset="0"/>
                <a:ea typeface="Roboto" panose="02000000000000000000" pitchFamily="2" charset="0"/>
              </a:rPr>
              <a:t>nhăn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nhó</a:t>
            </a:r>
            <a:endParaRPr lang="en-US" sz="1200" b="1" dirty="0">
              <a:solidFill>
                <a:srgbClr val="00206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xmlns="" id="{81520C9E-FACE-4862-9DD7-A6335DF41044}"/>
              </a:ext>
            </a:extLst>
          </p:cNvPr>
          <p:cNvSpPr txBox="1"/>
          <p:nvPr/>
        </p:nvSpPr>
        <p:spPr>
          <a:xfrm>
            <a:off x="1676218" y="856584"/>
            <a:ext cx="306930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Ve</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sầu</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mùa</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hạ</a:t>
            </a:r>
            <a:endParaRPr lang="en-US" sz="1200" b="1" dirty="0">
              <a:solidFill>
                <a:srgbClr val="00206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xmlns="" id="{072D9872-D43B-41C6-9183-86406748149B}"/>
              </a:ext>
            </a:extLst>
          </p:cNvPr>
          <p:cNvSpPr txBox="1"/>
          <p:nvPr/>
        </p:nvSpPr>
        <p:spPr>
          <a:xfrm>
            <a:off x="1645022" y="572498"/>
            <a:ext cx="306930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Đồng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thanh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hát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cùng</a:t>
            </a:r>
            <a:endParaRPr lang="en-US" sz="1200" b="1" dirty="0">
              <a:solidFill>
                <a:srgbClr val="002060"/>
              </a:solidFill>
              <a:latin typeface="Roboto" panose="02000000000000000000" pitchFamily="2" charset="0"/>
              <a:ea typeface="Roboto" panose="02000000000000000000" pitchFamily="2" charset="0"/>
            </a:endParaRPr>
          </a:p>
        </p:txBody>
      </p:sp>
      <p:pic>
        <p:nvPicPr>
          <p:cNvPr id="6" name="Audio 5">
            <a:hlinkClick r:id="" action="ppaction://media"/>
            <a:extLst>
              <a:ext uri="{FF2B5EF4-FFF2-40B4-BE49-F238E27FC236}">
                <a16:creationId xmlns:a16="http://schemas.microsoft.com/office/drawing/2014/main" xmlns="" id="{762EF093-2887-407C-A85A-5CDBD9216ECF}"/>
              </a:ext>
            </a:extLst>
          </p:cNvPr>
          <p:cNvPicPr>
            <a:picLocks noChangeAspect="1"/>
          </p:cNvPicPr>
          <p:nvPr>
            <a:audioFile r:link="rId3"/>
            <p:extLst>
              <p:ext uri="{DAA4B4D4-6D71-4841-9C94-3DE7FCFB9230}">
                <p14:media xmlns:p14="http://schemas.microsoft.com/office/powerpoint/2010/main" r:embed="rId2"/>
              </p:ext>
            </p:extLst>
          </p:nvPr>
        </p:nvPicPr>
        <p:blipFill>
          <a:blip r:embed="rId34"/>
          <a:stretch>
            <a:fillRect/>
          </a:stretch>
        </p:blipFill>
        <p:spPr>
          <a:xfrm>
            <a:off x="5113338" y="2598738"/>
            <a:ext cx="487362" cy="487362"/>
          </a:xfrm>
          <a:prstGeom prst="rect">
            <a:avLst/>
          </a:prstGeom>
        </p:spPr>
      </p:pic>
    </p:spTree>
    <p:custDataLst>
      <p:tags r:id="rId1"/>
    </p:custDataLst>
  </p:cSld>
  <p:clrMapOvr>
    <a:masterClrMapping/>
  </p:clrMapOvr>
  <p:transition spd="slow" advTm="138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8" presetClass="emph" presetSubtype="0" fill="hold" grpId="0" nodeType="clickEffect">
                                  <p:stCondLst>
                                    <p:cond delay="0"/>
                                  </p:stCondLst>
                                  <p:iterate type="lt">
                                    <p:tmPct val="10000"/>
                                  </p:iterate>
                                  <p:childTnLst>
                                    <p:animClr clrSpc="rgb" dir="cw">
                                      <p:cBhvr override="childStyle">
                                        <p:cTn id="21" dur="500" fill="hold"/>
                                        <p:tgtEl>
                                          <p:spTgt spid="22"/>
                                        </p:tgtEl>
                                        <p:attrNameLst>
                                          <p:attrName>style.color</p:attrName>
                                        </p:attrNameLst>
                                      </p:cBhvr>
                                      <p:to>
                                        <a:schemeClr val="accent2"/>
                                      </p:to>
                                    </p:animClr>
                                    <p:animClr clrSpc="rgb" dir="cw">
                                      <p:cBhvr>
                                        <p:cTn id="22" dur="500" fill="hold"/>
                                        <p:tgtEl>
                                          <p:spTgt spid="22"/>
                                        </p:tgtEl>
                                        <p:attrNameLst>
                                          <p:attrName>fillcolor</p:attrName>
                                        </p:attrNameLst>
                                      </p:cBhvr>
                                      <p:to>
                                        <a:schemeClr val="accent2"/>
                                      </p:to>
                                    </p:animClr>
                                    <p:set>
                                      <p:cBhvr>
                                        <p:cTn id="23" dur="500" fill="hold"/>
                                        <p:tgtEl>
                                          <p:spTgt spid="22"/>
                                        </p:tgtEl>
                                        <p:attrNameLst>
                                          <p:attrName>fill.type</p:attrName>
                                        </p:attrNameLst>
                                      </p:cBhvr>
                                      <p:to>
                                        <p:strVal val="solid"/>
                                      </p:to>
                                    </p:set>
                                    <p:anim to="1.5" calcmode="lin" valueType="num">
                                      <p:cBhvr override="childStyle">
                                        <p:cTn id="24" dur="500" fill="hold"/>
                                        <p:tgtEl>
                                          <p:spTgt spid="22"/>
                                        </p:tgtEl>
                                        <p:attrNameLst>
                                          <p:attrName>style.fontSize</p:attrName>
                                        </p:attrNameLst>
                                      </p:cBhvr>
                                    </p:anim>
                                  </p:childTnLst>
                                </p:cTn>
                              </p:par>
                            </p:childTnLst>
                          </p:cTn>
                        </p:par>
                      </p:childTnLst>
                    </p:cTn>
                  </p:par>
                  <p:par>
                    <p:cTn id="25" fill="hold">
                      <p:stCondLst>
                        <p:cond delay="indefinite"/>
                      </p:stCondLst>
                      <p:childTnLst>
                        <p:par>
                          <p:cTn id="26" fill="hold">
                            <p:stCondLst>
                              <p:cond delay="0"/>
                            </p:stCondLst>
                            <p:childTnLst>
                              <p:par>
                                <p:cTn id="27" presetID="28" presetClass="emph" presetSubtype="0" fill="hold" grpId="0" nodeType="clickEffect">
                                  <p:stCondLst>
                                    <p:cond delay="0"/>
                                  </p:stCondLst>
                                  <p:iterate type="lt">
                                    <p:tmPct val="10000"/>
                                  </p:iterate>
                                  <p:childTnLst>
                                    <p:animClr clrSpc="rgb" dir="cw">
                                      <p:cBhvr override="childStyle">
                                        <p:cTn id="28" dur="500" fill="hold"/>
                                        <p:tgtEl>
                                          <p:spTgt spid="26"/>
                                        </p:tgtEl>
                                        <p:attrNameLst>
                                          <p:attrName>style.color</p:attrName>
                                        </p:attrNameLst>
                                      </p:cBhvr>
                                      <p:to>
                                        <a:schemeClr val="accent2"/>
                                      </p:to>
                                    </p:animClr>
                                    <p:animClr clrSpc="rgb" dir="cw">
                                      <p:cBhvr>
                                        <p:cTn id="29" dur="500" fill="hold"/>
                                        <p:tgtEl>
                                          <p:spTgt spid="26"/>
                                        </p:tgtEl>
                                        <p:attrNameLst>
                                          <p:attrName>fillcolor</p:attrName>
                                        </p:attrNameLst>
                                      </p:cBhvr>
                                      <p:to>
                                        <a:schemeClr val="accent2"/>
                                      </p:to>
                                    </p:animClr>
                                    <p:set>
                                      <p:cBhvr>
                                        <p:cTn id="30" dur="500" fill="hold"/>
                                        <p:tgtEl>
                                          <p:spTgt spid="26"/>
                                        </p:tgtEl>
                                        <p:attrNameLst>
                                          <p:attrName>fill.type</p:attrName>
                                        </p:attrNameLst>
                                      </p:cBhvr>
                                      <p:to>
                                        <p:strVal val="solid"/>
                                      </p:to>
                                    </p:set>
                                    <p:anim to="1.5" calcmode="lin" valueType="num">
                                      <p:cBhvr override="childStyle">
                                        <p:cTn id="31" dur="500" fill="hold"/>
                                        <p:tgtEl>
                                          <p:spTgt spid="26"/>
                                        </p:tgtEl>
                                        <p:attrNameLst>
                                          <p:attrName>style.fontSize</p:attrName>
                                        </p:attrNameLst>
                                      </p:cBhvr>
                                    </p:anim>
                                  </p:childTnLst>
                                </p:cTn>
                              </p:par>
                              <p:par>
                                <p:cTn id="32" presetID="2" presetClass="entr" presetSubtype="2"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1+#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8" presetClass="emph" presetSubtype="0" fill="hold" grpId="0" nodeType="clickEffect">
                                  <p:stCondLst>
                                    <p:cond delay="0"/>
                                  </p:stCondLst>
                                  <p:iterate type="lt">
                                    <p:tmPct val="10000"/>
                                  </p:iterate>
                                  <p:childTnLst>
                                    <p:animClr clrSpc="rgb" dir="cw">
                                      <p:cBhvr override="childStyle">
                                        <p:cTn id="39" dur="500" fill="hold"/>
                                        <p:tgtEl>
                                          <p:spTgt spid="24"/>
                                        </p:tgtEl>
                                        <p:attrNameLst>
                                          <p:attrName>style.color</p:attrName>
                                        </p:attrNameLst>
                                      </p:cBhvr>
                                      <p:to>
                                        <a:schemeClr val="accent2"/>
                                      </p:to>
                                    </p:animClr>
                                    <p:animClr clrSpc="rgb" dir="cw">
                                      <p:cBhvr>
                                        <p:cTn id="40" dur="500" fill="hold"/>
                                        <p:tgtEl>
                                          <p:spTgt spid="24"/>
                                        </p:tgtEl>
                                        <p:attrNameLst>
                                          <p:attrName>fillcolor</p:attrName>
                                        </p:attrNameLst>
                                      </p:cBhvr>
                                      <p:to>
                                        <a:schemeClr val="accent2"/>
                                      </p:to>
                                    </p:animClr>
                                    <p:set>
                                      <p:cBhvr>
                                        <p:cTn id="41" dur="500" fill="hold"/>
                                        <p:tgtEl>
                                          <p:spTgt spid="24"/>
                                        </p:tgtEl>
                                        <p:attrNameLst>
                                          <p:attrName>fill.type</p:attrName>
                                        </p:attrNameLst>
                                      </p:cBhvr>
                                      <p:to>
                                        <p:strVal val="solid"/>
                                      </p:to>
                                    </p:set>
                                    <p:anim to="1.5" calcmode="lin" valueType="num">
                                      <p:cBhvr override="childStyle">
                                        <p:cTn id="42" dur="500" fill="hold"/>
                                        <p:tgtEl>
                                          <p:spTgt spid="2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22" grpId="0"/>
      <p:bldP spid="23" grpId="0"/>
      <p:bldP spid="24"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2.2|2.3|1.7|2|1.8"/>
</p:tagLst>
</file>

<file path=ppt/tags/tag10.xml><?xml version="1.0" encoding="utf-8"?>
<p:tagLst xmlns:a="http://schemas.openxmlformats.org/drawingml/2006/main" xmlns:r="http://schemas.openxmlformats.org/officeDocument/2006/relationships" xmlns:p="http://schemas.openxmlformats.org/presentationml/2006/main">
  <p:tag name="TIMING" val="|1.5|2.9|1.6|3|1.9|1.9"/>
</p:tagLst>
</file>

<file path=ppt/tags/tag11.xml><?xml version="1.0" encoding="utf-8"?>
<p:tagLst xmlns:a="http://schemas.openxmlformats.org/drawingml/2006/main" xmlns:r="http://schemas.openxmlformats.org/officeDocument/2006/relationships" xmlns:p="http://schemas.openxmlformats.org/presentationml/2006/main">
  <p:tag name="TIMING" val="|1.5|12.9|2.9"/>
</p:tagLst>
</file>

<file path=ppt/tags/tag12.xml><?xml version="1.0" encoding="utf-8"?>
<p:tagLst xmlns:a="http://schemas.openxmlformats.org/drawingml/2006/main" xmlns:r="http://schemas.openxmlformats.org/officeDocument/2006/relationships" xmlns:p="http://schemas.openxmlformats.org/presentationml/2006/main">
  <p:tag name="TIMING" val="|1.9|2.2|2.3|1.7|2|1.8"/>
</p:tagLst>
</file>

<file path=ppt/tags/tag13.xml><?xml version="1.0" encoding="utf-8"?>
<p:tagLst xmlns:a="http://schemas.openxmlformats.org/drawingml/2006/main" xmlns:r="http://schemas.openxmlformats.org/officeDocument/2006/relationships" xmlns:p="http://schemas.openxmlformats.org/presentationml/2006/main">
  <p:tag name="TIMING" val="|5.9|20.3|3.3"/>
</p:tagLst>
</file>

<file path=ppt/tags/tag14.xml><?xml version="1.0" encoding="utf-8"?>
<p:tagLst xmlns:a="http://schemas.openxmlformats.org/drawingml/2006/main" xmlns:r="http://schemas.openxmlformats.org/officeDocument/2006/relationships" xmlns:p="http://schemas.openxmlformats.org/presentationml/2006/main">
  <p:tag name="TIMING" val="|0.1|1.4|2|1.8"/>
</p:tagLst>
</file>

<file path=ppt/tags/tag15.xml><?xml version="1.0" encoding="utf-8"?>
<p:tagLst xmlns:a="http://schemas.openxmlformats.org/drawingml/2006/main" xmlns:r="http://schemas.openxmlformats.org/officeDocument/2006/relationships" xmlns:p="http://schemas.openxmlformats.org/presentationml/2006/main">
  <p:tag name="TIMING" val="|5.4|22.7|5.4|1.6"/>
</p:tagLst>
</file>

<file path=ppt/tags/tag16.xml><?xml version="1.0" encoding="utf-8"?>
<p:tagLst xmlns:a="http://schemas.openxmlformats.org/drawingml/2006/main" xmlns:r="http://schemas.openxmlformats.org/officeDocument/2006/relationships" xmlns:p="http://schemas.openxmlformats.org/presentationml/2006/main">
  <p:tag name="TIMING" val="|0.2|1.5|1.8|1.8|2|1.9"/>
</p:tagLst>
</file>

<file path=ppt/tags/tag17.xml><?xml version="1.0" encoding="utf-8"?>
<p:tagLst xmlns:a="http://schemas.openxmlformats.org/drawingml/2006/main" xmlns:r="http://schemas.openxmlformats.org/officeDocument/2006/relationships" xmlns:p="http://schemas.openxmlformats.org/presentationml/2006/main">
  <p:tag name="TIMING" val="|5.2|8.2"/>
</p:tagLst>
</file>

<file path=ppt/tags/tag18.xml><?xml version="1.0" encoding="utf-8"?>
<p:tagLst xmlns:a="http://schemas.openxmlformats.org/drawingml/2006/main" xmlns:r="http://schemas.openxmlformats.org/officeDocument/2006/relationships" xmlns:p="http://schemas.openxmlformats.org/presentationml/2006/main">
  <p:tag name="TIMING" val="|1.3|2"/>
</p:tagLst>
</file>

<file path=ppt/tags/tag19.xml><?xml version="1.0" encoding="utf-8"?>
<p:tagLst xmlns:a="http://schemas.openxmlformats.org/drawingml/2006/main" xmlns:r="http://schemas.openxmlformats.org/officeDocument/2006/relationships" xmlns:p="http://schemas.openxmlformats.org/presentationml/2006/main">
  <p:tag name="TIMING" val="|6.1|8|11.6|4.8"/>
</p:tagLst>
</file>

<file path=ppt/tags/tag2.xml><?xml version="1.0" encoding="utf-8"?>
<p:tagLst xmlns:a="http://schemas.openxmlformats.org/drawingml/2006/main" xmlns:r="http://schemas.openxmlformats.org/officeDocument/2006/relationships" xmlns:p="http://schemas.openxmlformats.org/presentationml/2006/main">
  <p:tag name="TIMING" val="|0.1|1.4|2|1.8"/>
</p:tagLst>
</file>

<file path=ppt/tags/tag20.xml><?xml version="1.0" encoding="utf-8"?>
<p:tagLst xmlns:a="http://schemas.openxmlformats.org/drawingml/2006/main" xmlns:r="http://schemas.openxmlformats.org/officeDocument/2006/relationships" xmlns:p="http://schemas.openxmlformats.org/presentationml/2006/main">
  <p:tag name="TIMING" val="|1|2.3|2.1|1.9"/>
</p:tagLst>
</file>

<file path=ppt/tags/tag21.xml><?xml version="1.0" encoding="utf-8"?>
<p:tagLst xmlns:a="http://schemas.openxmlformats.org/drawingml/2006/main" xmlns:r="http://schemas.openxmlformats.org/officeDocument/2006/relationships" xmlns:p="http://schemas.openxmlformats.org/presentationml/2006/main">
  <p:tag name="TIMING" val="|5.8|21.7|4.9"/>
</p:tagLst>
</file>

<file path=ppt/tags/tag22.xml><?xml version="1.0" encoding="utf-8"?>
<p:tagLst xmlns:a="http://schemas.openxmlformats.org/drawingml/2006/main" xmlns:r="http://schemas.openxmlformats.org/officeDocument/2006/relationships" xmlns:p="http://schemas.openxmlformats.org/presentationml/2006/main">
  <p:tag name="TIMING" val="|1.4|2|2|1.7"/>
</p:tagLst>
</file>

<file path=ppt/tags/tag23.xml><?xml version="1.0" encoding="utf-8"?>
<p:tagLst xmlns:a="http://schemas.openxmlformats.org/drawingml/2006/main" xmlns:r="http://schemas.openxmlformats.org/officeDocument/2006/relationships" xmlns:p="http://schemas.openxmlformats.org/presentationml/2006/main">
  <p:tag name="TIMING" val="|3.7|18.3|9.1"/>
</p:tagLst>
</file>

<file path=ppt/tags/tag24.xml><?xml version="1.0" encoding="utf-8"?>
<p:tagLst xmlns:a="http://schemas.openxmlformats.org/drawingml/2006/main" xmlns:r="http://schemas.openxmlformats.org/officeDocument/2006/relationships" xmlns:p="http://schemas.openxmlformats.org/presentationml/2006/main">
  <p:tag name="TIMING" val="|3.3|2.3|1.8|1.9|1.8|1.9"/>
</p:tagLst>
</file>

<file path=ppt/tags/tag25.xml><?xml version="1.0" encoding="utf-8"?>
<p:tagLst xmlns:a="http://schemas.openxmlformats.org/drawingml/2006/main" xmlns:r="http://schemas.openxmlformats.org/officeDocument/2006/relationships" xmlns:p="http://schemas.openxmlformats.org/presentationml/2006/main">
  <p:tag name="TIMING" val="|1"/>
</p:tagLst>
</file>

<file path=ppt/tags/tag26.xml><?xml version="1.0" encoding="utf-8"?>
<p:tagLst xmlns:a="http://schemas.openxmlformats.org/drawingml/2006/main" xmlns:r="http://schemas.openxmlformats.org/officeDocument/2006/relationships" xmlns:p="http://schemas.openxmlformats.org/presentationml/2006/main">
  <p:tag name="TIMING" val="|1.6|8.9|1.1|1.1"/>
</p:tagLst>
</file>

<file path=ppt/tags/tag3.xml><?xml version="1.0" encoding="utf-8"?>
<p:tagLst xmlns:a="http://schemas.openxmlformats.org/drawingml/2006/main" xmlns:r="http://schemas.openxmlformats.org/officeDocument/2006/relationships" xmlns:p="http://schemas.openxmlformats.org/presentationml/2006/main">
  <p:tag name="TIMING" val="|0.2|1.5|1.8|1.8|2|1.9"/>
</p:tagLst>
</file>

<file path=ppt/tags/tag4.xml><?xml version="1.0" encoding="utf-8"?>
<p:tagLst xmlns:a="http://schemas.openxmlformats.org/drawingml/2006/main" xmlns:r="http://schemas.openxmlformats.org/officeDocument/2006/relationships" xmlns:p="http://schemas.openxmlformats.org/presentationml/2006/main">
  <p:tag name="TIMING" val="|1.3|2"/>
</p:tagLst>
</file>

<file path=ppt/tags/tag5.xml><?xml version="1.0" encoding="utf-8"?>
<p:tagLst xmlns:a="http://schemas.openxmlformats.org/drawingml/2006/main" xmlns:r="http://schemas.openxmlformats.org/officeDocument/2006/relationships" xmlns:p="http://schemas.openxmlformats.org/presentationml/2006/main">
  <p:tag name="TIMING" val="|1|2.3|2.1|1.9"/>
</p:tagLst>
</file>

<file path=ppt/tags/tag6.xml><?xml version="1.0" encoding="utf-8"?>
<p:tagLst xmlns:a="http://schemas.openxmlformats.org/drawingml/2006/main" xmlns:r="http://schemas.openxmlformats.org/officeDocument/2006/relationships" xmlns:p="http://schemas.openxmlformats.org/presentationml/2006/main">
  <p:tag name="TIMING" val="|1.4|2|2|1.7"/>
</p:tagLst>
</file>

<file path=ppt/tags/tag7.xml><?xml version="1.0" encoding="utf-8"?>
<p:tagLst xmlns:a="http://schemas.openxmlformats.org/drawingml/2006/main" xmlns:r="http://schemas.openxmlformats.org/officeDocument/2006/relationships" xmlns:p="http://schemas.openxmlformats.org/presentationml/2006/main">
  <p:tag name="TIMING" val="|3.3|2.3|1.8|1.9|1.8|1.9"/>
</p:tagLst>
</file>

<file path=ppt/tags/tag8.xml><?xml version="1.0" encoding="utf-8"?>
<p:tagLst xmlns:a="http://schemas.openxmlformats.org/drawingml/2006/main" xmlns:r="http://schemas.openxmlformats.org/officeDocument/2006/relationships" xmlns:p="http://schemas.openxmlformats.org/presentationml/2006/main">
  <p:tag name="TIMING" val="|11.7|3.7"/>
</p:tagLst>
</file>

<file path=ppt/tags/tag9.xml><?xml version="1.0" encoding="utf-8"?>
<p:tagLst xmlns:a="http://schemas.openxmlformats.org/drawingml/2006/main" xmlns:r="http://schemas.openxmlformats.org/officeDocument/2006/relationships" xmlns:p="http://schemas.openxmlformats.org/presentationml/2006/main">
  <p:tag name="TIMING" val="|1.4|7.3|2.2|2.6|2.4|1.8|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472</TotalTime>
  <Words>692</Words>
  <Application>Microsoft Office PowerPoint</Application>
  <PresentationFormat>Custom</PresentationFormat>
  <Paragraphs>98</Paragraphs>
  <Slides>29</Slides>
  <Notes>3</Notes>
  <HiddenSlides>0</HiddenSlides>
  <MMClips>27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Roboto Black</vt:lpstr>
      <vt:lpstr>宋体</vt:lpstr>
      <vt:lpstr>Ravie</vt:lpstr>
      <vt:lpstr>MV Boli</vt:lpstr>
      <vt:lpstr>等线</vt:lpstr>
      <vt:lpstr>Roboto</vt:lpstr>
      <vt:lpstr>Office Theme</vt:lpstr>
      <vt:lpstr>UBND QUẬN LONG BIÊN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Truyện : Ve sầu và kiến</dc:title>
  <dc:creator>admin</dc:creator>
  <cp:lastModifiedBy>Techsi.vn</cp:lastModifiedBy>
  <cp:revision>9</cp:revision>
  <dcterms:created xsi:type="dcterms:W3CDTF">2006-08-16T00:00:00Z</dcterms:created>
  <dcterms:modified xsi:type="dcterms:W3CDTF">2024-07-15T11:01:11Z</dcterms:modified>
  <dc:identifier>DAEwda_vEo4</dc:identifier>
</cp:coreProperties>
</file>