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944" y="-10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19-Jun-24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805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19-Jun-24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889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19-Jun-24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722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19-Jun-24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89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19-Jun-24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172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19-Jun-24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353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19-Jun-24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919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19-Jun-24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297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19-Jun-24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542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19-Jun-24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412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19-Jun-24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435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2558BE-A574-4F37-9A7F-887B04DC4785}" type="datetimeFigureOut">
              <a:rPr lang="en-US" smtClean="0"/>
              <a:t>19-Jun-24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719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7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450" name="Picture 10" descr="Hình ảnh có liên quan">
            <a:extLst>
              <a:ext uri="{FF2B5EF4-FFF2-40B4-BE49-F238E27FC236}">
                <a16:creationId xmlns="" xmlns:a16="http://schemas.microsoft.com/office/drawing/2014/main" id="{27B96E65-8163-4372-8A0D-E367FE01B2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4451" name="Text Box 12">
            <a:extLst>
              <a:ext uri="{FF2B5EF4-FFF2-40B4-BE49-F238E27FC236}">
                <a16:creationId xmlns="" xmlns:a16="http://schemas.microsoft.com/office/drawing/2014/main" id="{966D6A9C-86A5-4C75-BA15-355517B5A4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8006" y="241300"/>
            <a:ext cx="5875932" cy="738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27" tIns="45666" rIns="91327" bIns="45666">
            <a:spAutoFit/>
          </a:bodyPr>
          <a:lstStyle>
            <a:lvl1pPr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 smtClean="0">
                <a:solidFill>
                  <a:srgbClr val="15058D"/>
                </a:solidFill>
                <a:latin typeface="Arial" panose="020B0604020202020204" pitchFamily="34" charset="0"/>
              </a:rPr>
              <a:t>ỦY BAN NHÂN DÂN QUẬN </a:t>
            </a:r>
            <a:r>
              <a:rPr lang="en-US" altLang="en-US" sz="2400" b="1" dirty="0">
                <a:solidFill>
                  <a:srgbClr val="15058D"/>
                </a:solidFill>
                <a:latin typeface="Arial" panose="020B0604020202020204" pitchFamily="34" charset="0"/>
              </a:rPr>
              <a:t>LONG BIÊN</a:t>
            </a:r>
          </a:p>
          <a:p>
            <a:pPr algn="ctr" eaLnBrk="1" hangingPunct="1"/>
            <a:r>
              <a:rPr lang="en-US" altLang="en-US" b="1" dirty="0">
                <a:solidFill>
                  <a:srgbClr val="15058D"/>
                </a:solidFill>
                <a:latin typeface="Arial" panose="020B0604020202020204" pitchFamily="34" charset="0"/>
              </a:rPr>
              <a:t>TRƯỜNG MẦM NON </a:t>
            </a:r>
            <a:r>
              <a:rPr lang="en-US" altLang="en-US" b="1" dirty="0" smtClean="0">
                <a:solidFill>
                  <a:srgbClr val="15058D"/>
                </a:solidFill>
                <a:latin typeface="Arial" panose="020B0604020202020204" pitchFamily="34" charset="0"/>
              </a:rPr>
              <a:t>GIA QUẤT</a:t>
            </a:r>
            <a:endParaRPr lang="en-US" altLang="en-US" b="1" dirty="0">
              <a:solidFill>
                <a:srgbClr val="15058D"/>
              </a:solidFill>
              <a:latin typeface="Arial" panose="020B0604020202020204" pitchFamily="34" charset="0"/>
            </a:endParaRPr>
          </a:p>
        </p:txBody>
      </p:sp>
      <p:sp>
        <p:nvSpPr>
          <p:cNvPr id="2053" name="Text Box 15">
            <a:extLst>
              <a:ext uri="{FF2B5EF4-FFF2-40B4-BE49-F238E27FC236}">
                <a16:creationId xmlns="" xmlns:a16="http://schemas.microsoft.com/office/drawing/2014/main" id="{0D71A1ED-D49F-492E-9FAA-9DDA0297E1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172" y="2571750"/>
            <a:ext cx="8229600" cy="1015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27" tIns="45666" rIns="91327" bIns="45666">
            <a:spAutoFit/>
          </a:bodyPr>
          <a:lstStyle>
            <a:lvl1pPr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sz="3200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GB" altLang="en-US" sz="32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3200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vi-VN" altLang="en-US" sz="32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Ném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trúng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vi-VN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8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TC</a:t>
            </a:r>
            <a:r>
              <a:rPr lang="vi-VN" sz="28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Tung bóng</a:t>
            </a:r>
            <a:endParaRPr lang="en-US" altLang="en-US" sz="28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5" name="Hộp Văn bản 2">
            <a:extLst>
              <a:ext uri="{FF2B5EF4-FFF2-40B4-BE49-F238E27FC236}">
                <a16:creationId xmlns="" xmlns:a16="http://schemas.microsoft.com/office/drawing/2014/main" id="{8D34FBDA-8798-4B46-A302-88148E2BFF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006" y="3830492"/>
            <a:ext cx="4724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27" tIns="45666" rIns="91327" bIns="45666">
            <a:spAutoFit/>
          </a:bodyPr>
          <a:lstStyle>
            <a:lvl1pPr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C3</a:t>
            </a:r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6" name="Hộp Văn bản 3">
            <a:extLst>
              <a:ext uri="{FF2B5EF4-FFF2-40B4-BE49-F238E27FC236}">
                <a16:creationId xmlns="" xmlns:a16="http://schemas.microsoft.com/office/drawing/2014/main" id="{052284F7-7966-49C1-81DA-9E5EF6780E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4027" y="4370005"/>
            <a:ext cx="5865812" cy="5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27" tIns="45666" rIns="91327" bIns="45666">
            <a:spAutoFit/>
          </a:bodyPr>
          <a:lstStyle>
            <a:lvl1pPr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Hoàng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Giang</a:t>
            </a:r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457" name="Hộp Văn bản 1">
            <a:extLst>
              <a:ext uri="{FF2B5EF4-FFF2-40B4-BE49-F238E27FC236}">
                <a16:creationId xmlns="" xmlns:a16="http://schemas.microsoft.com/office/drawing/2014/main" id="{44837C1C-B281-4005-BD7A-5537358B5E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9718" y="1962957"/>
            <a:ext cx="6122987" cy="4615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27" tIns="45666" rIns="91327" bIns="45666">
            <a:spAutoFit/>
          </a:bodyPr>
          <a:lstStyle>
            <a:lvl1pPr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ĐỘNG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60203886"/>
      </p:ext>
    </p:extLst>
  </p:cSld>
  <p:clrMapOvr>
    <a:masterClrMapping/>
  </p:clrMapOvr>
  <p:transition spd="slow" advTm="23857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2055" grpId="0"/>
      <p:bldP spid="205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ải miễn phí Ảnh vector động vật | Zuize.v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0200" cy="5138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2299527" y="2110085"/>
            <a:ext cx="454496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3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Đi</a:t>
            </a:r>
            <a:r>
              <a:rPr lang="en-US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– </a:t>
            </a:r>
            <a:r>
              <a:rPr lang="en-US" sz="3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chạy</a:t>
            </a:r>
            <a:r>
              <a:rPr lang="en-US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3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vòng</a:t>
            </a:r>
            <a:r>
              <a:rPr lang="en-US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3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tròn</a:t>
            </a:r>
            <a:endParaRPr lang="en-US" sz="36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7717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83.727 vector động vật dễ thương, độ phân giải cao, down ngay giá rẻ nhất -  Mua bán hình ảnh shutterstock giá rẻ chỉ từ 3.000 đ trong 2 phú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058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609600" y="2876550"/>
            <a:ext cx="82575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Bài</a:t>
            </a:r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tập</a:t>
            </a:r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phát</a:t>
            </a:r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triển</a:t>
            </a:r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chung</a:t>
            </a:r>
            <a:endParaRPr lang="en-U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36648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83.727 vector động vật dễ thương, độ phân giải cao, down ngay giá rẻ nhất -  Mua bán hình ảnh shutterstock giá rẻ chỉ từ 3.000 đ trong 2 phú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83" y="0"/>
            <a:ext cx="9067799" cy="5086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248045" y="2571750"/>
            <a:ext cx="662713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Vận</a:t>
            </a:r>
            <a:r>
              <a:rPr lang="en-US" sz="4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8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động</a:t>
            </a:r>
            <a:r>
              <a:rPr lang="en-US" sz="4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8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cơ</a:t>
            </a:r>
            <a:r>
              <a:rPr lang="en-US" sz="4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8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bản</a:t>
            </a:r>
            <a:r>
              <a:rPr lang="en-US" sz="4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:</a:t>
            </a:r>
          </a:p>
          <a:p>
            <a:pPr algn="ctr"/>
            <a:r>
              <a:rPr lang="en-US" sz="48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Ném</a:t>
            </a:r>
            <a:r>
              <a:rPr lang="en-US" sz="4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8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trúng</a:t>
            </a:r>
            <a:r>
              <a:rPr lang="en-US" sz="4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8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đích</a:t>
            </a:r>
            <a:r>
              <a:rPr lang="en-US" sz="4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8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đứng</a:t>
            </a:r>
            <a:endParaRPr lang="en-US" sz="4800" b="1" cap="all" spc="0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43734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ình minh hoạ bằng khung cảnh với động vật hoang dã dễ thương | Thư viện  stock vector đẹp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96926"/>
            <a:ext cx="9144000" cy="5046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568889" y="1123950"/>
            <a:ext cx="40062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Trẻ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thực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hiện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720492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Thơ Cho Bé | Bài Thơ EM TẬP LÁI Ô TÔ | Thơ Mầm Non | Thơ Th..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070" b="12475"/>
          <a:stretch/>
        </p:blipFill>
        <p:spPr bwMode="auto">
          <a:xfrm>
            <a:off x="0" y="819150"/>
            <a:ext cx="8991600" cy="432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Sparrow Png Picture Clipart - Hình Ảnh Chim Sẻ , Transparent Cartoon, Free  Cliparts &amp; Silhouettes - Net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601" b="89956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807162" y="2447926"/>
            <a:ext cx="1288026" cy="1247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Sparrow Png Picture Clipart - Hình Ảnh Chim Sẻ , Transparent Cartoon, Free  Cliparts &amp; Silhouettes - Net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601" b="89956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943600" y="1506248"/>
            <a:ext cx="1288026" cy="1247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Sparrow Png Picture Clipart - Hình Ảnh Chim Sẻ , Transparent Cartoon, Free  Cliparts &amp; Silhouettes - Net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601" b="89956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603352" y="2114550"/>
            <a:ext cx="1288026" cy="1247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Sparrow Png Picture Clipart - Hình Ảnh Chim Sẻ , Transparent Cartoon, Free  Cliparts &amp; Silhouettes - NetClipart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601" b="89956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57423"/>
            <a:ext cx="1284562" cy="1247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Sparrow Png Picture Clipart - Hình Ảnh Chim Sẻ , Transparent Cartoon, Free  Cliparts &amp; Silhouettes - Net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601" b="89956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705600" y="1200150"/>
            <a:ext cx="1288026" cy="1247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697086" y="123608"/>
            <a:ext cx="772653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Trò</a:t>
            </a:r>
            <a:r>
              <a:rPr lang="en-US" sz="4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0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chơi</a:t>
            </a:r>
            <a:r>
              <a:rPr lang="en-US" sz="4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0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vận</a:t>
            </a:r>
            <a:r>
              <a:rPr lang="en-US" sz="4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0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động</a:t>
            </a:r>
            <a:r>
              <a:rPr lang="en-US" sz="4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: TUNG BÓNG</a:t>
            </a:r>
            <a:endParaRPr lang="en-US" sz="40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29656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614</TotalTime>
  <Words>71</Words>
  <Application>Microsoft Office PowerPoint</Application>
  <PresentationFormat>On-screen Show (16:9)</PresentationFormat>
  <Paragraphs>13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SKY</dc:creator>
  <cp:lastModifiedBy>SKY</cp:lastModifiedBy>
  <cp:revision>15</cp:revision>
  <dcterms:created xsi:type="dcterms:W3CDTF">2020-12-03T10:43:24Z</dcterms:created>
  <dcterms:modified xsi:type="dcterms:W3CDTF">2024-06-19T00:48:35Z</dcterms:modified>
</cp:coreProperties>
</file>